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Google Sans Medium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bold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0" name="Google Shape;34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0" name="Google Shape;37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72" name="Google Shape;37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4" name="Google Shape;37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3" name="Google Shape;38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95" name="Google Shape;395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6" name="Google Shape;40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8" name="Google Shape;40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10" name="Google Shape;41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