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4"/>
    <p:sldMasterId id="2147483701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Google Sans"/>
      <p:regular r:id="rId8"/>
      <p:bold r:id="rId9"/>
      <p:italic r:id="rId10"/>
      <p:boldItalic r:id="rId11"/>
    </p:embeddedFont>
    <p:embeddedFont>
      <p:font typeface="Google Sans Medium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GoogleSans-regular.fntdata"/><Relationship Id="rId11" Type="http://schemas.openxmlformats.org/officeDocument/2006/relationships/font" Target="fonts/GoogleSans-boldItalic.fntdata"/><Relationship Id="rId10" Type="http://schemas.openxmlformats.org/officeDocument/2006/relationships/font" Target="fonts/GoogleSans-italic.fntdata"/><Relationship Id="rId13" Type="http://schemas.openxmlformats.org/officeDocument/2006/relationships/font" Target="fonts/GoogleSansMedium-bold.fntdata"/><Relationship Id="rId12" Type="http://schemas.openxmlformats.org/officeDocument/2006/relationships/font" Target="fonts/GoogleSansMedium-regular.fntdata"/><Relationship Id="rId15" Type="http://schemas.openxmlformats.org/officeDocument/2006/relationships/font" Target="fonts/GoogleSansMedium-boldItalic.fntdata"/><Relationship Id="rId14" Type="http://schemas.openxmlformats.org/officeDocument/2006/relationships/font" Target="fonts/GoogleSans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4d1ec5b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c4d1ec5b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Illustration">
  <p:cSld name="CUSTOM_7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 rotWithShape="1">
          <a:blip r:embed="rId2">
            <a:alphaModFix/>
          </a:blip>
          <a:srcRect b="-24382" l="9740" r="-9740" t="-13605"/>
          <a:stretch/>
        </p:blipFill>
        <p:spPr>
          <a:xfrm>
            <a:off x="2568375" y="2345325"/>
            <a:ext cx="2950550" cy="229032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4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Google Shape;5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725" y="926900"/>
            <a:ext cx="2441700" cy="32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/>
          <p:cNvSpPr txBox="1"/>
          <p:nvPr>
            <p:ph type="title"/>
          </p:nvPr>
        </p:nvSpPr>
        <p:spPr>
          <a:xfrm>
            <a:off x="4458350" y="3771250"/>
            <a:ext cx="41523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2" type="title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i="0" sz="4000" u="none" cap="none" strike="noStrik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text">
  <p:cSld name="CUSTOM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408825" y="1176350"/>
            <a:ext cx="82971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type="title"/>
          </p:nvPr>
        </p:nvSpPr>
        <p:spPr>
          <a:xfrm>
            <a:off x="408825" y="3759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i="0" sz="2600" u="none" cap="none" strike="noStrike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Blue">
  <p:cSld name="CUSTOM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"/>
              <a:buNone/>
              <a:defRPr i="0" sz="4000" u="none" cap="none" strike="noStrik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i="0" sz="4000" u="none" cap="none" strike="noStrik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ile only">
  <p:cSld name="CUSTOM_5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i="0" sz="3000" u="none" cap="none" strike="noStrike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idx="1" type="body"/>
          </p:nvPr>
        </p:nvSpPr>
        <p:spPr>
          <a:xfrm>
            <a:off x="408825" y="1176500"/>
            <a:ext cx="40386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8" name="Google Shape;68;p18"/>
          <p:cNvSpPr txBox="1"/>
          <p:nvPr>
            <p:ph idx="2" type="body"/>
          </p:nvPr>
        </p:nvSpPr>
        <p:spPr>
          <a:xfrm>
            <a:off x="4578950" y="1176500"/>
            <a:ext cx="40977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9" name="Google Shape;69;p18"/>
          <p:cNvSpPr txBox="1"/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i="0" sz="2600" u="none" cap="none" strike="noStrike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: Logo only">
  <p:cSld name="CUSTOM_7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2050" y="681700"/>
            <a:ext cx="2826850" cy="38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9"/>
          <p:cNvSpPr txBox="1"/>
          <p:nvPr>
            <p:ph type="title"/>
          </p:nvPr>
        </p:nvSpPr>
        <p:spPr>
          <a:xfrm>
            <a:off x="4351900" y="3988250"/>
            <a:ext cx="42588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2" type="title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" type="subTitle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i="0" sz="4000" u="none" cap="none" strike="noStrik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t to know">
  <p:cSld name="CUSTOM_4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/>
        </p:nvSpPr>
        <p:spPr>
          <a:xfrm>
            <a:off x="-25" y="0"/>
            <a:ext cx="9144054" cy="3413781"/>
          </a:xfrm>
          <a:custGeom>
            <a:rect b="b" l="l" r="r" t="t"/>
            <a:pathLst>
              <a:path extrusionOk="0" h="106689" w="285774">
                <a:moveTo>
                  <a:pt x="56815" y="38883"/>
                </a:moveTo>
                <a:cubicBezTo>
                  <a:pt x="60698" y="38883"/>
                  <a:pt x="64615" y="39632"/>
                  <a:pt x="68348" y="41175"/>
                </a:cubicBezTo>
                <a:cubicBezTo>
                  <a:pt x="79612" y="45843"/>
                  <a:pt x="86971" y="56845"/>
                  <a:pt x="86971" y="69062"/>
                </a:cubicBezTo>
                <a:cubicBezTo>
                  <a:pt x="86971" y="85732"/>
                  <a:pt x="73468" y="99258"/>
                  <a:pt x="56798" y="99258"/>
                </a:cubicBezTo>
                <a:cubicBezTo>
                  <a:pt x="44581" y="99258"/>
                  <a:pt x="33578" y="91900"/>
                  <a:pt x="28911" y="80612"/>
                </a:cubicBezTo>
                <a:cubicBezTo>
                  <a:pt x="24243" y="69347"/>
                  <a:pt x="26815" y="56369"/>
                  <a:pt x="35460" y="47724"/>
                </a:cubicBezTo>
                <a:cubicBezTo>
                  <a:pt x="41230" y="41953"/>
                  <a:pt x="48953" y="38883"/>
                  <a:pt x="56815" y="38883"/>
                </a:cubicBezTo>
                <a:close/>
                <a:moveTo>
                  <a:pt x="0" y="0"/>
                </a:moveTo>
                <a:lnTo>
                  <a:pt x="0" y="106688"/>
                </a:lnTo>
                <a:lnTo>
                  <a:pt x="285774" y="106688"/>
                </a:lnTo>
                <a:lnTo>
                  <a:pt x="285774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0"/>
          <p:cNvSpPr txBox="1"/>
          <p:nvPr>
            <p:ph type="title"/>
          </p:nvPr>
        </p:nvSpPr>
        <p:spPr>
          <a:xfrm>
            <a:off x="3113325" y="1359975"/>
            <a:ext cx="57720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" type="subTitle"/>
          </p:nvPr>
        </p:nvSpPr>
        <p:spPr>
          <a:xfrm>
            <a:off x="3114700" y="2158275"/>
            <a:ext cx="5305500" cy="11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Green">
  <p:cSld name="CUSTOM_2_2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i="0" sz="4000" u="none" cap="none" strike="noStrike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Blue">
  <p:cSld name="CUSTOM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i="0" sz="4000" u="none" cap="none" strike="noStrik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rcle Frame">
  <p:cSld name="CUSTOM_9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/>
          <p:nvPr/>
        </p:nvSpPr>
        <p:spPr>
          <a:xfrm>
            <a:off x="0" y="0"/>
            <a:ext cx="9144000" cy="376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3"/>
          <p:cNvSpPr/>
          <p:nvPr/>
        </p:nvSpPr>
        <p:spPr>
          <a:xfrm>
            <a:off x="255400" y="632375"/>
            <a:ext cx="4296000" cy="4296000"/>
          </a:xfrm>
          <a:prstGeom prst="chord">
            <a:avLst>
              <a:gd fmla="val 9033816" name="adj1"/>
              <a:gd fmla="val 177328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3"/>
          <p:cNvSpPr txBox="1"/>
          <p:nvPr>
            <p:ph type="title"/>
          </p:nvPr>
        </p:nvSpPr>
        <p:spPr>
          <a:xfrm>
            <a:off x="4934050" y="1872525"/>
            <a:ext cx="3933900" cy="16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i="0" sz="3000" u="none" cap="none" strike="noStrik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2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/>
          <p:nvPr/>
        </p:nvSpPr>
        <p:spPr>
          <a:xfrm>
            <a:off x="-25" y="0"/>
            <a:ext cx="9144054" cy="3366811"/>
          </a:xfrm>
          <a:custGeom>
            <a:rect b="b" l="l" r="r" t="t"/>
            <a:pathLst>
              <a:path extrusionOk="0" h="104665" w="285774">
                <a:moveTo>
                  <a:pt x="219221" y="34106"/>
                </a:moveTo>
                <a:cubicBezTo>
                  <a:pt x="223045" y="34106"/>
                  <a:pt x="226901" y="34844"/>
                  <a:pt x="230572" y="36365"/>
                </a:cubicBezTo>
                <a:cubicBezTo>
                  <a:pt x="241669" y="40961"/>
                  <a:pt x="248909" y="51796"/>
                  <a:pt x="248909" y="63823"/>
                </a:cubicBezTo>
                <a:cubicBezTo>
                  <a:pt x="248909" y="80231"/>
                  <a:pt x="235597" y="93519"/>
                  <a:pt x="219212" y="93519"/>
                </a:cubicBezTo>
                <a:cubicBezTo>
                  <a:pt x="207186" y="93519"/>
                  <a:pt x="196350" y="86280"/>
                  <a:pt x="191754" y="75182"/>
                </a:cubicBezTo>
                <a:cubicBezTo>
                  <a:pt x="187158" y="64085"/>
                  <a:pt x="189706" y="51320"/>
                  <a:pt x="198208" y="42818"/>
                </a:cubicBezTo>
                <a:cubicBezTo>
                  <a:pt x="203882" y="37129"/>
                  <a:pt x="211486" y="34106"/>
                  <a:pt x="219221" y="34106"/>
                </a:cubicBezTo>
                <a:close/>
                <a:moveTo>
                  <a:pt x="0" y="0"/>
                </a:moveTo>
                <a:lnTo>
                  <a:pt x="0" y="104664"/>
                </a:lnTo>
                <a:lnTo>
                  <a:pt x="285774" y="104664"/>
                </a:lnTo>
                <a:lnTo>
                  <a:pt x="285774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4"/>
          <p:cNvSpPr txBox="1"/>
          <p:nvPr>
            <p:ph type="title"/>
          </p:nvPr>
        </p:nvSpPr>
        <p:spPr>
          <a:xfrm>
            <a:off x="390625" y="1615350"/>
            <a:ext cx="5486400" cy="16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i="0" sz="4000" u="none" cap="none" strike="noStrik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idx="1" type="subTitle"/>
          </p:nvPr>
        </p:nvSpPr>
        <p:spPr>
          <a:xfrm>
            <a:off x="428725" y="2405925"/>
            <a:ext cx="60102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None/>
              <a:defRPr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le Description ">
  <p:cSld name="CUSTOM_8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408825" y="1214450"/>
            <a:ext cx="5439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i="0" sz="2600" u="none" cap="none" strike="noStrike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6" name="Google Shape;96;p25"/>
          <p:cNvSpPr txBox="1"/>
          <p:nvPr>
            <p:ph idx="1" type="body"/>
          </p:nvPr>
        </p:nvSpPr>
        <p:spPr>
          <a:xfrm>
            <a:off x="408825" y="2014700"/>
            <a:ext cx="4038600" cy="27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Left Blue">
  <p:cSld name="CUSTOM_3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i="0" sz="3000" u="none" cap="none" strike="noStrik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6"/>
          <p:cNvSpPr txBox="1"/>
          <p:nvPr>
            <p:ph idx="1" type="body"/>
          </p:nvPr>
        </p:nvSpPr>
        <p:spPr>
          <a:xfrm>
            <a:off x="5474550" y="21308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01" name="Google Shape;101;p26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5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b="0" i="0" sz="5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Right Blue">
  <p:cSld name="CUSTOM_3_2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7"/>
          <p:cNvSpPr txBox="1"/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i="0" sz="3000" u="none" cap="none" strike="noStrik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" type="subTitle"/>
          </p:nvPr>
        </p:nvSpPr>
        <p:spPr>
          <a:xfrm>
            <a:off x="407625" y="23297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CUSTOM_6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/>
          <p:nvPr>
            <p:ph type="title"/>
          </p:nvPr>
        </p:nvSpPr>
        <p:spPr>
          <a:xfrm>
            <a:off x="389775" y="1559475"/>
            <a:ext cx="73254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i="0" sz="2600" u="none" cap="none" strike="noStrike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 txBox="1"/>
          <p:nvPr>
            <p:ph idx="1" type="body"/>
          </p:nvPr>
        </p:nvSpPr>
        <p:spPr>
          <a:xfrm>
            <a:off x="389775" y="2043600"/>
            <a:ext cx="37440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1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/>
        </p:nvSpPr>
        <p:spPr>
          <a:xfrm>
            <a:off x="3792450" y="1622700"/>
            <a:ext cx="7641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“</a:t>
            </a:r>
            <a:endParaRPr b="0" i="0" sz="14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/>
          <p:nvPr>
            <p:ph type="title"/>
          </p:nvPr>
        </p:nvSpPr>
        <p:spPr>
          <a:xfrm>
            <a:off x="3989350" y="1758225"/>
            <a:ext cx="42213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29"/>
          <p:cNvSpPr txBox="1"/>
          <p:nvPr>
            <p:ph idx="1" type="subTitle"/>
          </p:nvPr>
        </p:nvSpPr>
        <p:spPr>
          <a:xfrm>
            <a:off x="5523850" y="3482250"/>
            <a:ext cx="2686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0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0"/>
          <p:cNvSpPr/>
          <p:nvPr/>
        </p:nvSpPr>
        <p:spPr>
          <a:xfrm>
            <a:off x="2001675" y="1253325"/>
            <a:ext cx="5140645" cy="2414169"/>
          </a:xfrm>
          <a:custGeom>
            <a:rect b="b" l="l" r="r" t="t"/>
            <a:pathLst>
              <a:path extrusionOk="0" h="141635" w="281795">
                <a:moveTo>
                  <a:pt x="37077" y="0"/>
                </a:moveTo>
                <a:cubicBezTo>
                  <a:pt x="16599" y="78"/>
                  <a:pt x="78" y="16599"/>
                  <a:pt x="0" y="37077"/>
                </a:cubicBezTo>
                <a:lnTo>
                  <a:pt x="0" y="104558"/>
                </a:lnTo>
                <a:cubicBezTo>
                  <a:pt x="78" y="124958"/>
                  <a:pt x="16599" y="141479"/>
                  <a:pt x="37077" y="141557"/>
                </a:cubicBezTo>
                <a:lnTo>
                  <a:pt x="244175" y="141557"/>
                </a:lnTo>
                <a:lnTo>
                  <a:pt x="276830" y="141634"/>
                </a:lnTo>
                <a:cubicBezTo>
                  <a:pt x="281795" y="141634"/>
                  <a:pt x="281252" y="138842"/>
                  <a:pt x="281252" y="138842"/>
                </a:cubicBezTo>
                <a:lnTo>
                  <a:pt x="281252" y="37077"/>
                </a:lnTo>
                <a:cubicBezTo>
                  <a:pt x="281174" y="16599"/>
                  <a:pt x="264575" y="78"/>
                  <a:pt x="244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0"/>
          <p:cNvSpPr txBox="1"/>
          <p:nvPr>
            <p:ph type="title"/>
          </p:nvPr>
        </p:nvSpPr>
        <p:spPr>
          <a:xfrm>
            <a:off x="2352700" y="1643925"/>
            <a:ext cx="45243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30"/>
          <p:cNvSpPr txBox="1"/>
          <p:nvPr>
            <p:ph idx="1" type="subTitle"/>
          </p:nvPr>
        </p:nvSpPr>
        <p:spPr>
          <a:xfrm>
            <a:off x="4562500" y="3739425"/>
            <a:ext cx="25797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idx="1" type="body"/>
          </p:nvPr>
        </p:nvSpPr>
        <p:spPr>
          <a:xfrm>
            <a:off x="40882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20" name="Google Shape;120;p31"/>
          <p:cNvSpPr txBox="1"/>
          <p:nvPr>
            <p:ph idx="2" type="body"/>
          </p:nvPr>
        </p:nvSpPr>
        <p:spPr>
          <a:xfrm>
            <a:off x="322807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21" name="Google Shape;121;p31"/>
          <p:cNvSpPr txBox="1"/>
          <p:nvPr>
            <p:ph idx="3" type="body"/>
          </p:nvPr>
        </p:nvSpPr>
        <p:spPr>
          <a:xfrm>
            <a:off x="6047325" y="1176500"/>
            <a:ext cx="26292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22" name="Google Shape;122;p31"/>
          <p:cNvSpPr txBox="1"/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 - Left justified">
  <p:cSld name="CUSTOM_2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title"/>
          </p:nvPr>
        </p:nvSpPr>
        <p:spPr>
          <a:xfrm>
            <a:off x="396150" y="2292100"/>
            <a:ext cx="90138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2" type="title"/>
          </p:nvPr>
        </p:nvSpPr>
        <p:spPr>
          <a:xfrm>
            <a:off x="400050" y="1753075"/>
            <a:ext cx="68952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Green">
  <p:cSld name="CUSTOM_13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3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i="0" sz="4000" u="none" cap="none" strike="noStrike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Orange">
  <p:cSld name="CUSTOM_14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4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i="0" sz="4000" u="none" cap="none" strike="noStrike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Red">
  <p:cSld name="CUSTOM_14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5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35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i="0" sz="4000" u="none" cap="none" strike="noStrike">
                <a:solidFill>
                  <a:schemeClr val="accent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Red">
  <p:cSld name="CUSTOM_2_3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6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6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i="0" sz="4000" u="none" cap="none" strike="noStrike">
                <a:solidFill>
                  <a:schemeClr val="accent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Dark Yellow">
  <p:cSld name="CUSTOM_2_4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7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i="0" sz="4000" u="none" cap="none" strike="noStrike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right">
  <p:cSld name="CUSTOM_3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8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8"/>
          <p:cNvSpPr txBox="1"/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38"/>
          <p:cNvSpPr txBox="1"/>
          <p:nvPr>
            <p:ph idx="1" type="subTitle"/>
          </p:nvPr>
        </p:nvSpPr>
        <p:spPr>
          <a:xfrm>
            <a:off x="407625" y="24821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Left Green">
  <p:cSld name="CUSTOM_3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9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9"/>
          <p:cNvSpPr txBox="1"/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39"/>
          <p:cNvSpPr txBox="1"/>
          <p:nvPr>
            <p:ph idx="1" type="body"/>
          </p:nvPr>
        </p:nvSpPr>
        <p:spPr>
          <a:xfrm>
            <a:off x="5474550" y="22832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b="0" i="0" sz="1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9" name="Google Shape;149;p39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5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b="0" i="0" sz="5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7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showMasterSp="0">
  <p:cSld name="Blank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Content">
  <p:cSld name="CUSTOM_2_3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2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5" name="Google Shape;155;p42"/>
          <p:cNvSpPr txBox="1"/>
          <p:nvPr>
            <p:ph idx="1" type="body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grpSp>
        <p:nvGrpSpPr>
          <p:cNvPr id="156" name="Google Shape;156;p42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57" name="Google Shape;157;p42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58" name="Google Shape;158;p42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2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2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42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2" name="Google Shape;162;p42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63" name="Google Shape;163;p42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4" name="Google Shape;164;p42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165" name="Google Shape;165;p42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" name="Google Shape;166;p42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" name="Google Shape;167;p42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" name="Google Shape;168;p42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" name="Google Shape;169;p42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terprise Presentation - Title and Subtitle 1">
  <p:cSld name="1_Enterprise Presentation - Title and Subtitle 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5550" lIns="71125" spcFirstLastPara="1" rIns="71125" wrap="square" tIns="35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Blank">
  <p:cSld name="CUSTOM_8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Content 1">
  <p:cSld name="CUSTOM_2_3_2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5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75" name="Google Shape;175;p45"/>
          <p:cNvSpPr txBox="1"/>
          <p:nvPr>
            <p:ph idx="1" type="body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grpSp>
        <p:nvGrpSpPr>
          <p:cNvPr id="176" name="Google Shape;176;p45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77" name="Google Shape;177;p45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78" name="Google Shape;178;p45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45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45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45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" name="Google Shape;182;p45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83" name="Google Shape;183;p45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84" name="Google Shape;184;p45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185" name="Google Shape;185;p45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" name="Google Shape;186;p45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" name="Google Shape;187;p45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" name="Google Shape;188;p45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" name="Google Shape;189;p45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46"/>
          <p:cNvSpPr txBox="1"/>
          <p:nvPr>
            <p:ph type="title"/>
          </p:nvPr>
        </p:nvSpPr>
        <p:spPr>
          <a:xfrm>
            <a:off x="342900" y="264450"/>
            <a:ext cx="845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Google Sans"/>
              <a:buChar char="●"/>
              <a:defRPr sz="26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3 line body">
  <p:cSld name="MAIN_POINT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47"/>
          <p:cNvSpPr txBox="1"/>
          <p:nvPr>
            <p:ph type="title"/>
          </p:nvPr>
        </p:nvSpPr>
        <p:spPr>
          <a:xfrm>
            <a:off x="342863" y="15202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198" name="Google Shape;198;p47"/>
          <p:cNvSpPr txBox="1"/>
          <p:nvPr>
            <p:ph idx="2" type="title"/>
          </p:nvPr>
        </p:nvSpPr>
        <p:spPr>
          <a:xfrm>
            <a:off x="342863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199" name="Google Shape;199;p47"/>
          <p:cNvSpPr txBox="1"/>
          <p:nvPr>
            <p:ph idx="3" type="title"/>
          </p:nvPr>
        </p:nvSpPr>
        <p:spPr>
          <a:xfrm>
            <a:off x="342938" y="33946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 line body">
  <p:cSld name="MAIN_POINT_2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48"/>
          <p:cNvSpPr txBox="1"/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204" name="Google Shape;204;p48"/>
          <p:cNvSpPr txBox="1"/>
          <p:nvPr>
            <p:ph idx="2" type="title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205" name="Google Shape;205;p48"/>
          <p:cNvSpPr txBox="1"/>
          <p:nvPr>
            <p:ph idx="3" type="title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, and picture">
  <p:cSld name="TITLE_ONLY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49"/>
          <p:cNvSpPr txBox="1"/>
          <p:nvPr>
            <p:ph type="title"/>
          </p:nvPr>
        </p:nvSpPr>
        <p:spPr>
          <a:xfrm>
            <a:off x="342900" y="2644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Google Sans"/>
              <a:buChar char="●"/>
              <a:defRPr sz="26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10" name="Google Shape;210;p49"/>
          <p:cNvSpPr/>
          <p:nvPr/>
        </p:nvSpPr>
        <p:spPr>
          <a:xfrm>
            <a:off x="4743300" y="0"/>
            <a:ext cx="4400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Loading image...</a:t>
            </a:r>
            <a:endParaRPr sz="14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11" name="Google Shape;211;p49"/>
          <p:cNvSpPr txBox="1"/>
          <p:nvPr>
            <p:ph idx="2" type="title"/>
          </p:nvPr>
        </p:nvSpPr>
        <p:spPr>
          <a:xfrm>
            <a:off x="342900" y="9502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Google Sans"/>
              <a:buChar char="●"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12" name="Google Shape;212;p49"/>
          <p:cNvSpPr txBox="1"/>
          <p:nvPr>
            <p:ph idx="3" type="title"/>
          </p:nvPr>
        </p:nvSpPr>
        <p:spPr>
          <a:xfrm>
            <a:off x="342900" y="1407450"/>
            <a:ext cx="406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Font typeface="Google Sans"/>
              <a:buChar char="●"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13" name="Google Shape;213;p49"/>
          <p:cNvSpPr txBox="1"/>
          <p:nvPr>
            <p:ph idx="4" type="title"/>
          </p:nvPr>
        </p:nvSpPr>
        <p:spPr>
          <a:xfrm>
            <a:off x="342900" y="22456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800"/>
              <a:buFont typeface="Google Sans"/>
              <a:buChar char="●"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 type="blank">
  <p:cSld name="BLANK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 line body 1">
  <p:cSld name="MAIN_POINT_3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51"/>
          <p:cNvSpPr txBox="1"/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219" name="Google Shape;219;p51"/>
          <p:cNvSpPr txBox="1"/>
          <p:nvPr>
            <p:ph idx="2" type="title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220" name="Google Shape;220;p51"/>
          <p:cNvSpPr txBox="1"/>
          <p:nvPr>
            <p:ph idx="3" type="title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ssage">
  <p:cSld name="MAIN_POINT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52"/>
          <p:cNvSpPr txBox="1"/>
          <p:nvPr>
            <p:ph type="title"/>
          </p:nvPr>
        </p:nvSpPr>
        <p:spPr>
          <a:xfrm>
            <a:off x="342863" y="21145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A73E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227" name="Google Shape;227;p5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8" name="Google Shape;228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1">
  <p:cSld name="CUSTOM_15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4"/>
          <p:cNvSpPr txBox="1"/>
          <p:nvPr/>
        </p:nvSpPr>
        <p:spPr>
          <a:xfrm>
            <a:off x="453213" y="894150"/>
            <a:ext cx="22470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Who I am </a:t>
            </a:r>
            <a:endParaRPr b="1" sz="24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1" name="Google Shape;231;p54"/>
          <p:cNvSpPr txBox="1"/>
          <p:nvPr/>
        </p:nvSpPr>
        <p:spPr>
          <a:xfrm>
            <a:off x="0" y="471150"/>
            <a:ext cx="91440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ELEVATOR PITCH</a:t>
            </a:r>
            <a:endParaRPr b="1" sz="2200" u="sng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2" name="Google Shape;232;p54"/>
          <p:cNvSpPr txBox="1"/>
          <p:nvPr/>
        </p:nvSpPr>
        <p:spPr>
          <a:xfrm>
            <a:off x="453225" y="1773639"/>
            <a:ext cx="53421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What I bring</a:t>
            </a:r>
            <a:endParaRPr b="1" sz="2400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3" name="Google Shape;233;p54"/>
          <p:cNvSpPr txBox="1"/>
          <p:nvPr/>
        </p:nvSpPr>
        <p:spPr>
          <a:xfrm>
            <a:off x="453225" y="2778483"/>
            <a:ext cx="32262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rPr>
              <a:t>Why I love the work</a:t>
            </a:r>
            <a:endParaRPr b="1" sz="2400">
              <a:solidFill>
                <a:srgbClr val="E374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4" name="Google Shape;234;p54"/>
          <p:cNvSpPr txBox="1"/>
          <p:nvPr/>
        </p:nvSpPr>
        <p:spPr>
          <a:xfrm>
            <a:off x="453225" y="3859500"/>
            <a:ext cx="31362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Why I’m interested</a:t>
            </a:r>
            <a:endParaRPr b="1" sz="2400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5" name="Google Shape;235;p54"/>
          <p:cNvSpPr txBox="1"/>
          <p:nvPr>
            <p:ph idx="1" type="body"/>
          </p:nvPr>
        </p:nvSpPr>
        <p:spPr>
          <a:xfrm>
            <a:off x="95750" y="1332500"/>
            <a:ext cx="88407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236" name="Google Shape;236;p54"/>
          <p:cNvSpPr txBox="1"/>
          <p:nvPr>
            <p:ph idx="2" type="body"/>
          </p:nvPr>
        </p:nvSpPr>
        <p:spPr>
          <a:xfrm>
            <a:off x="95750" y="2322016"/>
            <a:ext cx="88407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237" name="Google Shape;237;p54"/>
          <p:cNvSpPr txBox="1"/>
          <p:nvPr>
            <p:ph idx="3" type="body"/>
          </p:nvPr>
        </p:nvSpPr>
        <p:spPr>
          <a:xfrm>
            <a:off x="95750" y="3393992"/>
            <a:ext cx="88407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238" name="Google Shape;238;p54"/>
          <p:cNvSpPr txBox="1"/>
          <p:nvPr>
            <p:ph idx="4" type="body"/>
          </p:nvPr>
        </p:nvSpPr>
        <p:spPr>
          <a:xfrm>
            <a:off x="95750" y="4465968"/>
            <a:ext cx="88407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theme" Target="../theme/theme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5"/>
          <p:cNvSpPr txBox="1"/>
          <p:nvPr>
            <p:ph idx="1" type="body"/>
          </p:nvPr>
        </p:nvSpPr>
        <p:spPr>
          <a:xfrm>
            <a:off x="147950" y="1332500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55"/>
          <p:cNvSpPr txBox="1"/>
          <p:nvPr>
            <p:ph idx="2" type="body"/>
          </p:nvPr>
        </p:nvSpPr>
        <p:spPr>
          <a:xfrm>
            <a:off x="147950" y="2322016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55"/>
          <p:cNvSpPr txBox="1"/>
          <p:nvPr>
            <p:ph idx="3" type="body"/>
          </p:nvPr>
        </p:nvSpPr>
        <p:spPr>
          <a:xfrm>
            <a:off x="147950" y="3393992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55"/>
          <p:cNvSpPr txBox="1"/>
          <p:nvPr>
            <p:ph idx="4" type="body"/>
          </p:nvPr>
        </p:nvSpPr>
        <p:spPr>
          <a:xfrm>
            <a:off x="147950" y="4465968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oogle Recruitment 2018">
  <a:themeElements>
    <a:clrScheme name="Custom 1">
      <a:dk1>
        <a:srgbClr val="3B3F43"/>
      </a:dk1>
      <a:lt1>
        <a:srgbClr val="F0F3F4"/>
      </a:lt1>
      <a:dk2>
        <a:srgbClr val="5E6268"/>
      </a:dk2>
      <a:lt2>
        <a:srgbClr val="999FA6"/>
      </a:lt2>
      <a:accent1>
        <a:srgbClr val="4185F4"/>
      </a:accent1>
      <a:accent2>
        <a:srgbClr val="33A853"/>
      </a:accent2>
      <a:accent3>
        <a:srgbClr val="FABC05"/>
      </a:accent3>
      <a:accent4>
        <a:srgbClr val="E94335"/>
      </a:accent4>
      <a:accent5>
        <a:srgbClr val="1867D2"/>
      </a:accent5>
      <a:accent6>
        <a:srgbClr val="178037"/>
      </a:accent6>
      <a:hlink>
        <a:srgbClr val="4185F4"/>
      </a:hlink>
      <a:folHlink>
        <a:srgbClr val="C52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