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88" r:id="rId4"/>
    <p:sldId id="290" r:id="rId5"/>
    <p:sldId id="261" r:id="rId6"/>
    <p:sldId id="294" r:id="rId7"/>
    <p:sldId id="295" r:id="rId8"/>
    <p:sldId id="296" r:id="rId9"/>
    <p:sldId id="297" r:id="rId10"/>
    <p:sldId id="298" r:id="rId11"/>
    <p:sldId id="291" r:id="rId12"/>
    <p:sldId id="299" r:id="rId13"/>
    <p:sldId id="302" r:id="rId14"/>
    <p:sldId id="305" r:id="rId15"/>
    <p:sldId id="306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110" d="100"/>
          <a:sy n="110" d="100"/>
        </p:scale>
        <p:origin x="16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chemeClr val="bg1"/>
                </a:solidFill>
              </a:rPr>
              <a:t>ShoppingMall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김상건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8173" y="3538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09" r="1708"/>
          <a:stretch/>
        </p:blipFill>
        <p:spPr>
          <a:xfrm>
            <a:off x="2145636" y="2348880"/>
            <a:ext cx="4082548" cy="24607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3808" y="5343454"/>
            <a:ext cx="259228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텍스트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10" idx="0"/>
            <a:endCxn id="12" idx="4"/>
          </p:cNvCxnSpPr>
          <p:nvPr/>
        </p:nvCxnSpPr>
        <p:spPr>
          <a:xfrm flipV="1">
            <a:off x="4139952" y="4753349"/>
            <a:ext cx="185767" cy="5901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031940" y="4473179"/>
            <a:ext cx="587557" cy="28017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9500" y="5343454"/>
            <a:ext cx="259228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화면으로 이동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3" idx="0"/>
            <a:endCxn id="15" idx="5"/>
          </p:cNvCxnSpPr>
          <p:nvPr/>
        </p:nvCxnSpPr>
        <p:spPr>
          <a:xfrm flipH="1" flipV="1">
            <a:off x="5181294" y="4711470"/>
            <a:ext cx="1754350" cy="6319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01542" y="4467385"/>
            <a:ext cx="562065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회원가입 페이지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3" y="4640635"/>
            <a:ext cx="828791" cy="4953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1" y="3861048"/>
            <a:ext cx="828791" cy="5144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76" y="5360413"/>
            <a:ext cx="885949" cy="49536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76" y="4640635"/>
            <a:ext cx="885949" cy="485843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6" idx="2"/>
            <a:endCxn id="25" idx="0"/>
          </p:cNvCxnSpPr>
          <p:nvPr/>
        </p:nvCxnSpPr>
        <p:spPr>
          <a:xfrm>
            <a:off x="918377" y="4375470"/>
            <a:ext cx="13692" cy="2651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5557" y="3841151"/>
            <a:ext cx="1943468" cy="20146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239298" y="5131679"/>
            <a:ext cx="288231" cy="2694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9" idx="1"/>
          </p:cNvCxnSpPr>
          <p:nvPr/>
        </p:nvCxnSpPr>
        <p:spPr>
          <a:xfrm>
            <a:off x="1346464" y="4844022"/>
            <a:ext cx="186612" cy="395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183786" y="4467385"/>
            <a:ext cx="662388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1" idx="3"/>
          </p:cNvCxnSpPr>
          <p:nvPr/>
        </p:nvCxnSpPr>
        <p:spPr>
          <a:xfrm flipV="1">
            <a:off x="2419025" y="4643023"/>
            <a:ext cx="783039" cy="2054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6941" y="3223697"/>
            <a:ext cx="262088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가입 </a:t>
            </a:r>
            <a:r>
              <a:rPr lang="en-US" altLang="ko-KR" dirty="0" smtClean="0"/>
              <a:t>- DB</a:t>
            </a:r>
            <a:r>
              <a:rPr lang="ko-KR" altLang="en-US" dirty="0" smtClean="0"/>
              <a:t>에 정보 입력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31" idx="0"/>
          </p:cNvCxnSpPr>
          <p:nvPr/>
        </p:nvCxnSpPr>
        <p:spPr>
          <a:xfrm flipV="1">
            <a:off x="1447291" y="3600199"/>
            <a:ext cx="61817" cy="2409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31" grpId="0" animBg="1"/>
      <p:bldP spid="39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9752" y="112681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관리자페이지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(MANAGER)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4" y="1816065"/>
            <a:ext cx="5390075" cy="428739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412224" y="2150267"/>
            <a:ext cx="3975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888901" y="2153847"/>
            <a:ext cx="3975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405173" y="2150267"/>
            <a:ext cx="5062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650032"/>
            <a:ext cx="2088232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날짜별</a:t>
            </a:r>
            <a:r>
              <a:rPr lang="ko-KR" altLang="en-US" sz="1200" dirty="0" smtClean="0"/>
              <a:t> 리스트 조회</a:t>
            </a:r>
            <a:endParaRPr lang="en-US" altLang="ko-KR" sz="1200" dirty="0" smtClean="0"/>
          </a:p>
          <a:p>
            <a:r>
              <a:rPr lang="ko-KR" altLang="en-US" sz="1200" dirty="0" smtClean="0"/>
              <a:t>초기화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주문</a:t>
            </a:r>
            <a:endParaRPr lang="en-US" altLang="ko-KR" sz="1200" dirty="0" smtClean="0"/>
          </a:p>
        </p:txBody>
      </p:sp>
      <p:cxnSp>
        <p:nvCxnSpPr>
          <p:cNvPr id="59" name="직선 연결선 58"/>
          <p:cNvCxnSpPr>
            <a:endCxn id="8" idx="1"/>
          </p:cNvCxnSpPr>
          <p:nvPr/>
        </p:nvCxnSpPr>
        <p:spPr>
          <a:xfrm>
            <a:off x="2374146" y="1750334"/>
            <a:ext cx="1096296" cy="4418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48" idx="1"/>
          </p:cNvCxnSpPr>
          <p:nvPr/>
        </p:nvCxnSpPr>
        <p:spPr>
          <a:xfrm>
            <a:off x="2311080" y="1737707"/>
            <a:ext cx="1636039" cy="4580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54" idx="1"/>
          </p:cNvCxnSpPr>
          <p:nvPr/>
        </p:nvCxnSpPr>
        <p:spPr>
          <a:xfrm flipV="1">
            <a:off x="4882025" y="2057874"/>
            <a:ext cx="1439759" cy="2299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21784" y="1919374"/>
            <a:ext cx="2498688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smtClean="0"/>
              <a:t>로그아웃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로그인 화면으로 이동</a:t>
            </a:r>
            <a:endParaRPr lang="ko-KR" altLang="en-US" sz="12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1" y="1253290"/>
            <a:ext cx="847843" cy="48584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502" y="1242338"/>
            <a:ext cx="943107" cy="49536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86581" y="1259326"/>
            <a:ext cx="1924499" cy="4783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42" idx="1"/>
          </p:cNvCxnSpPr>
          <p:nvPr/>
        </p:nvCxnSpPr>
        <p:spPr>
          <a:xfrm flipV="1">
            <a:off x="1225000" y="1490023"/>
            <a:ext cx="147502" cy="204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1127806" y="1106146"/>
            <a:ext cx="97194" cy="15664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072904" y="5809713"/>
            <a:ext cx="3975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435128" y="5809714"/>
            <a:ext cx="682581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800325" y="3812032"/>
            <a:ext cx="1080120" cy="4616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dirty="0" smtClean="0">
                <a:solidFill>
                  <a:schemeClr val="tx1"/>
                </a:solidFill>
              </a:rPr>
              <a:t>검색 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자동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1" idx="7"/>
            <a:endCxn id="53" idx="1"/>
          </p:cNvCxnSpPr>
          <p:nvPr/>
        </p:nvCxnSpPr>
        <p:spPr>
          <a:xfrm flipV="1">
            <a:off x="3412224" y="4042865"/>
            <a:ext cx="3388101" cy="18087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7"/>
          </p:cNvCxnSpPr>
          <p:nvPr/>
        </p:nvCxnSpPr>
        <p:spPr>
          <a:xfrm flipV="1">
            <a:off x="6017747" y="4042864"/>
            <a:ext cx="767663" cy="18087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60" y="4537389"/>
            <a:ext cx="1000996" cy="485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160" y="5392088"/>
            <a:ext cx="1013351" cy="53347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35444" y="4514287"/>
            <a:ext cx="972427" cy="14112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7291427" y="4273697"/>
            <a:ext cx="5810" cy="2308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" idx="0"/>
          </p:cNvCxnSpPr>
          <p:nvPr/>
        </p:nvCxnSpPr>
        <p:spPr>
          <a:xfrm>
            <a:off x="7302479" y="5015804"/>
            <a:ext cx="25357" cy="3762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  <p:bldP spid="50" grpId="0" animBg="1"/>
      <p:bldP spid="12" grpId="0" animBg="1"/>
      <p:bldP spid="54" grpId="0" animBg="1"/>
      <p:bldP spid="56" grpId="0" animBg="1"/>
      <p:bldP spid="51" grpId="0" animBg="1"/>
      <p:bldP spid="52" grpId="0" animBg="1"/>
      <p:bldP spid="5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7724" y="112681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고객 페이지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520" y="2788064"/>
            <a:ext cx="1942685" cy="4616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주문정보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21" idx="0"/>
          </p:cNvCxnSpPr>
          <p:nvPr/>
        </p:nvCxnSpPr>
        <p:spPr>
          <a:xfrm flipV="1">
            <a:off x="1488288" y="2671821"/>
            <a:ext cx="17892" cy="4078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6784" y="3079653"/>
            <a:ext cx="2423008" cy="13265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13" y="3079652"/>
            <a:ext cx="687084" cy="5348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4" y="3079653"/>
            <a:ext cx="694816" cy="5048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304" y="3104446"/>
            <a:ext cx="685488" cy="5013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13" y="3920395"/>
            <a:ext cx="697440" cy="485843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endCxn id="13" idx="3"/>
          </p:cNvCxnSpPr>
          <p:nvPr/>
        </p:nvCxnSpPr>
        <p:spPr>
          <a:xfrm flipH="1">
            <a:off x="971600" y="3303726"/>
            <a:ext cx="170167" cy="283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3" idx="0"/>
          </p:cNvCxnSpPr>
          <p:nvPr/>
        </p:nvCxnSpPr>
        <p:spPr>
          <a:xfrm>
            <a:off x="1488288" y="3605842"/>
            <a:ext cx="9045" cy="3145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847854" y="3355144"/>
            <a:ext cx="186612" cy="395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3" idx="0"/>
          </p:cNvCxnSpPr>
          <p:nvPr/>
        </p:nvCxnSpPr>
        <p:spPr>
          <a:xfrm flipH="1">
            <a:off x="1497333" y="3584548"/>
            <a:ext cx="613775" cy="3358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750" y="2212969"/>
            <a:ext cx="2102018" cy="4616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제품 정보 창에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구매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수량 수정 후 구매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88" y="1914732"/>
            <a:ext cx="3516560" cy="347557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800538" y="5058803"/>
            <a:ext cx="370292" cy="28596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242525" y="5058804"/>
            <a:ext cx="394439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17" idx="1"/>
          </p:cNvCxnSpPr>
          <p:nvPr/>
        </p:nvCxnSpPr>
        <p:spPr>
          <a:xfrm flipH="1" flipV="1">
            <a:off x="2703636" y="4378445"/>
            <a:ext cx="596653" cy="7222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6" idx="0"/>
          </p:cNvCxnSpPr>
          <p:nvPr/>
        </p:nvCxnSpPr>
        <p:spPr>
          <a:xfrm flipH="1" flipV="1">
            <a:off x="2699792" y="4406238"/>
            <a:ext cx="1285892" cy="6525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79" y="3652987"/>
            <a:ext cx="687084" cy="53481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47" y="4413499"/>
            <a:ext cx="694816" cy="50489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798047" y="3624669"/>
            <a:ext cx="694816" cy="12937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endCxn id="43" idx="0"/>
          </p:cNvCxnSpPr>
          <p:nvPr/>
        </p:nvCxnSpPr>
        <p:spPr>
          <a:xfrm>
            <a:off x="7145455" y="4175945"/>
            <a:ext cx="0" cy="23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57120" y="5058804"/>
            <a:ext cx="454872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4" idx="7"/>
          </p:cNvCxnSpPr>
          <p:nvPr/>
        </p:nvCxnSpPr>
        <p:spPr>
          <a:xfrm flipV="1">
            <a:off x="5245378" y="4665947"/>
            <a:ext cx="1552669" cy="4347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0"/>
            <a:endCxn id="18" idx="2"/>
          </p:cNvCxnSpPr>
          <p:nvPr/>
        </p:nvCxnSpPr>
        <p:spPr>
          <a:xfrm flipV="1">
            <a:off x="7145455" y="3249729"/>
            <a:ext cx="347408" cy="3749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576252" y="5069025"/>
            <a:ext cx="5062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6053104" y="5206562"/>
            <a:ext cx="1003172" cy="36216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43518" y="5579821"/>
            <a:ext cx="2498688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smtClean="0"/>
              <a:t>로그아웃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로그인 화면으로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77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2" grpId="0" animBg="1"/>
      <p:bldP spid="36" grpId="0" animBg="1"/>
      <p:bldP spid="17" grpId="0" animBg="1"/>
      <p:bldP spid="44" grpId="0" animBg="1"/>
      <p:bldP spid="14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7724" y="110953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주문 조회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5445497" cy="3930902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301284" y="2667422"/>
            <a:ext cx="3975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324816" y="2944510"/>
            <a:ext cx="397538" cy="27805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2"/>
          </p:cNvCxnSpPr>
          <p:nvPr/>
        </p:nvCxnSpPr>
        <p:spPr>
          <a:xfrm flipH="1" flipV="1">
            <a:off x="3056640" y="2639055"/>
            <a:ext cx="1268176" cy="4444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67" idx="1"/>
          </p:cNvCxnSpPr>
          <p:nvPr/>
        </p:nvCxnSpPr>
        <p:spPr>
          <a:xfrm flipV="1">
            <a:off x="4603459" y="2030564"/>
            <a:ext cx="1552717" cy="66158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32225" y="2677773"/>
            <a:ext cx="2113923" cy="12442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endCxn id="48" idx="1"/>
          </p:cNvCxnSpPr>
          <p:nvPr/>
        </p:nvCxnSpPr>
        <p:spPr>
          <a:xfrm>
            <a:off x="6844475" y="2937039"/>
            <a:ext cx="184199" cy="74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74" y="2706352"/>
            <a:ext cx="590922" cy="47631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16" y="2677773"/>
            <a:ext cx="586559" cy="50489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98" y="3417140"/>
            <a:ext cx="583198" cy="50489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795" y="2692145"/>
            <a:ext cx="542353" cy="504895"/>
          </a:xfrm>
          <a:prstGeom prst="rect">
            <a:avLst/>
          </a:prstGeom>
        </p:spPr>
      </p:pic>
      <p:cxnSp>
        <p:nvCxnSpPr>
          <p:cNvPr id="52" name="직선 화살표 연결선 51"/>
          <p:cNvCxnSpPr>
            <a:stCxn id="51" idx="1"/>
            <a:endCxn id="48" idx="3"/>
          </p:cNvCxnSpPr>
          <p:nvPr/>
        </p:nvCxnSpPr>
        <p:spPr>
          <a:xfrm flipH="1" flipV="1">
            <a:off x="7619596" y="2944510"/>
            <a:ext cx="184199" cy="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1" idx="2"/>
          </p:cNvCxnSpPr>
          <p:nvPr/>
        </p:nvCxnSpPr>
        <p:spPr>
          <a:xfrm flipV="1">
            <a:off x="7611785" y="3197040"/>
            <a:ext cx="463187" cy="3701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  <a:endCxn id="48" idx="2"/>
          </p:cNvCxnSpPr>
          <p:nvPr/>
        </p:nvCxnSpPr>
        <p:spPr>
          <a:xfrm flipH="1" flipV="1">
            <a:off x="7324135" y="3182668"/>
            <a:ext cx="3862" cy="234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0" idx="1"/>
            <a:endCxn id="49" idx="2"/>
          </p:cNvCxnSpPr>
          <p:nvPr/>
        </p:nvCxnSpPr>
        <p:spPr>
          <a:xfrm flipH="1" flipV="1">
            <a:off x="6551196" y="3182668"/>
            <a:ext cx="485202" cy="486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56176" y="1799731"/>
            <a:ext cx="2088232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제품별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회원별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제품</a:t>
            </a:r>
            <a:r>
              <a:rPr lang="en-US" altLang="ko-KR" sz="1200" dirty="0" smtClean="0"/>
              <a:t>and</a:t>
            </a:r>
            <a:r>
              <a:rPr lang="ko-KR" altLang="en-US" sz="1200" dirty="0" smtClean="0"/>
              <a:t>회원 검색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381577" y="2347445"/>
            <a:ext cx="166539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초기화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주문</a:t>
            </a:r>
            <a:endParaRPr lang="en-US" altLang="ko-KR" sz="1200" dirty="0" smtClean="0"/>
          </a:p>
        </p:txBody>
      </p:sp>
      <p:cxnSp>
        <p:nvCxnSpPr>
          <p:cNvPr id="75" name="직선 연결선 74"/>
          <p:cNvCxnSpPr>
            <a:stCxn id="45" idx="0"/>
          </p:cNvCxnSpPr>
          <p:nvPr/>
        </p:nvCxnSpPr>
        <p:spPr>
          <a:xfrm flipH="1" flipV="1">
            <a:off x="7211177" y="2261087"/>
            <a:ext cx="78010" cy="41668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5" grpId="0" animBg="1"/>
      <p:bldP spid="67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724" y="110953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제품추가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2" y="1850170"/>
            <a:ext cx="3443642" cy="3150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633"/>
          <a:stretch/>
        </p:blipFill>
        <p:spPr>
          <a:xfrm>
            <a:off x="4991416" y="1893246"/>
            <a:ext cx="2592288" cy="23042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1553" y="5037468"/>
            <a:ext cx="2934961" cy="11644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6860" y="5388876"/>
            <a:ext cx="2208915" cy="4616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추가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제품코드 중복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에러 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42" y="5037468"/>
            <a:ext cx="779456" cy="533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482" y="5052133"/>
            <a:ext cx="811870" cy="523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082" y="5037468"/>
            <a:ext cx="771432" cy="543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542" y="5706582"/>
            <a:ext cx="779456" cy="495369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0" idx="3"/>
          </p:cNvCxnSpPr>
          <p:nvPr/>
        </p:nvCxnSpPr>
        <p:spPr>
          <a:xfrm flipV="1">
            <a:off x="4964998" y="5575465"/>
            <a:ext cx="342651" cy="3788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0"/>
          </p:cNvCxnSpPr>
          <p:nvPr/>
        </p:nvCxnSpPr>
        <p:spPr>
          <a:xfrm flipH="1" flipV="1">
            <a:off x="4506649" y="5517537"/>
            <a:ext cx="68621" cy="1890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3694752" y="5543746"/>
            <a:ext cx="522684" cy="2366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4" idx="1"/>
          </p:cNvCxnSpPr>
          <p:nvPr/>
        </p:nvCxnSpPr>
        <p:spPr>
          <a:xfrm flipV="1">
            <a:off x="2558049" y="5619710"/>
            <a:ext cx="523504" cy="46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713570" y="4720873"/>
            <a:ext cx="397538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15" idx="0"/>
          </p:cNvCxnSpPr>
          <p:nvPr/>
        </p:nvCxnSpPr>
        <p:spPr>
          <a:xfrm flipH="1">
            <a:off x="1451318" y="4975691"/>
            <a:ext cx="384378" cy="41318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이등변 삼각형 34"/>
          <p:cNvSpPr/>
          <p:nvPr/>
        </p:nvSpPr>
        <p:spPr>
          <a:xfrm rot="5400000">
            <a:off x="4217436" y="3045374"/>
            <a:ext cx="642596" cy="455634"/>
          </a:xfrm>
          <a:prstGeom prst="triangl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1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10953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상품반품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1" y="3573016"/>
            <a:ext cx="3456384" cy="2343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63" y="3430207"/>
            <a:ext cx="3168352" cy="2486372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5400000">
            <a:off x="4214698" y="4445576"/>
            <a:ext cx="642596" cy="455634"/>
          </a:xfrm>
          <a:prstGeom prst="triangl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35" y="1987157"/>
            <a:ext cx="867682" cy="533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32" y="1954243"/>
            <a:ext cx="865220" cy="533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07" y="2703531"/>
            <a:ext cx="865220" cy="5239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135" y="2742710"/>
            <a:ext cx="868322" cy="52394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843808" y="4341122"/>
            <a:ext cx="460006" cy="2859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4" idx="3"/>
          </p:cNvCxnSpPr>
          <p:nvPr/>
        </p:nvCxnSpPr>
        <p:spPr>
          <a:xfrm flipV="1">
            <a:off x="2915817" y="2310241"/>
            <a:ext cx="424790" cy="29904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99592" y="1987157"/>
            <a:ext cx="2016225" cy="12442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0" idx="1"/>
          </p:cNvCxnSpPr>
          <p:nvPr/>
        </p:nvCxnSpPr>
        <p:spPr>
          <a:xfrm>
            <a:off x="1764812" y="2980806"/>
            <a:ext cx="283323" cy="238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48907" y="2487717"/>
            <a:ext cx="298588" cy="2125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64927" y="2516246"/>
            <a:ext cx="3862" cy="234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0"/>
          </p:cNvCxnSpPr>
          <p:nvPr/>
        </p:nvCxnSpPr>
        <p:spPr>
          <a:xfrm flipH="1" flipV="1">
            <a:off x="1287690" y="2467822"/>
            <a:ext cx="36427" cy="2357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03814" y="2043332"/>
            <a:ext cx="2088232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선택 주문 번호 취소</a:t>
            </a:r>
            <a:endParaRPr lang="en-US" altLang="ko-KR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47991" y="4996245"/>
            <a:ext cx="3350915" cy="15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109815" y="2327007"/>
            <a:ext cx="223514" cy="20141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김상건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357147"/>
            <a:ext cx="4968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latin typeface="+mj-lt"/>
                <a:ea typeface="HY헤드라인M" pitchFamily="18" charset="-127"/>
              </a:rPr>
              <a:t>감사합니다</a:t>
            </a:r>
            <a:endParaRPr lang="en-US" altLang="ko-KR" sz="3200" b="1" spc="-150" dirty="0" smtClean="0">
              <a:latin typeface="+mj-lt"/>
              <a:ea typeface="HY헤드라인M" pitchFamily="18" charset="-127"/>
            </a:endParaRPr>
          </a:p>
          <a:p>
            <a:pPr algn="ctr"/>
            <a:endParaRPr lang="en-US" altLang="ko-KR" sz="3200" b="1" spc="-150" dirty="0"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3200" b="1" spc="-150" dirty="0" smtClean="0">
                <a:latin typeface="+mj-lt"/>
                <a:ea typeface="HY헤드라인M" pitchFamily="18" charset="-127"/>
              </a:rPr>
              <a:t>시연</a:t>
            </a:r>
            <a:endParaRPr lang="en-US" altLang="ko-KR" sz="3200" b="1" spc="-150" dirty="0" smtClean="0">
              <a:latin typeface="+mj-lt"/>
              <a:ea typeface="HY헤드라인M" pitchFamily="18" charset="-127"/>
            </a:endParaRPr>
          </a:p>
          <a:p>
            <a:pPr algn="ctr"/>
            <a:endParaRPr lang="en-US" altLang="ko-KR" sz="3200" b="1" spc="-150" dirty="0">
              <a:latin typeface="+mj-lt"/>
              <a:ea typeface="HY헤드라인M" pitchFamily="18" charset="-127"/>
            </a:endParaRPr>
          </a:p>
          <a:p>
            <a:pPr algn="ctr"/>
            <a:endParaRPr lang="ko-KR" altLang="en-US" sz="3200" b="1" spc="-150" dirty="0"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432774"/>
            <a:ext cx="1368152" cy="16524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316" y="2852937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03" y="347201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개발도구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DB</a:t>
            </a:r>
            <a:r>
              <a:rPr lang="ko-KR" altLang="en-US" sz="1200" b="1" spc="-150" dirty="0" smtClean="0"/>
              <a:t>설계  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다이어그램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정의서</a:t>
            </a: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432774"/>
            <a:ext cx="1368152" cy="16524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432774"/>
            <a:ext cx="1368152" cy="16524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094582" y="3472010"/>
            <a:ext cx="1368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로그인 페이지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회원가입 페이지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관리자 페이지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고객 페이지</a:t>
            </a:r>
            <a:r>
              <a:rPr lang="en-US" altLang="ko-KR" sz="1200" b="1" spc="-150" dirty="0" smtClean="0"/>
              <a:t>  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22774" y="3419676"/>
            <a:ext cx="1368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주문조회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제품추가</a:t>
            </a: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상품반품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구성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45883" y="91977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개발 도구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093855" y="155679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6944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91" y="4089530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03" y="2376669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18" y="2173849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72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75" y="2457939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232011" y="5364782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68617" y="346499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87479" y="5333659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18" y="2220523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529" y="4117573"/>
            <a:ext cx="1239460" cy="862991"/>
          </a:xfrm>
          <a:prstGeom prst="rect">
            <a:avLst/>
          </a:prstGeom>
        </p:spPr>
      </p:pic>
      <p:pic>
        <p:nvPicPr>
          <p:cNvPr id="41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35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94211" y="531845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146841" y="342784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736" y="4242540"/>
            <a:ext cx="1239460" cy="862991"/>
          </a:xfrm>
          <a:prstGeom prst="rect">
            <a:avLst/>
          </a:prstGeom>
        </p:spPr>
      </p:pic>
      <p:pic>
        <p:nvPicPr>
          <p:cNvPr id="4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94" y="384130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13421" y="342892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41685"/>
            <a:ext cx="8640960" cy="622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109130"/>
            <a:ext cx="1009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03948" y="-5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345883" y="91977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ERD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093855" y="155679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59836"/>
            <a:ext cx="6594342" cy="40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36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다이어그램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30" y="2028647"/>
            <a:ext cx="5670132" cy="350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테이블정의서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25" y="1949212"/>
            <a:ext cx="4426665" cy="41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인덱스정의서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16" y="2276872"/>
            <a:ext cx="6714367" cy="32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관계정의서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44" y="2495139"/>
            <a:ext cx="6121911" cy="34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8173" y="3538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-1" t="9796" r="-679"/>
          <a:stretch/>
        </p:blipFill>
        <p:spPr>
          <a:xfrm>
            <a:off x="500668" y="2276872"/>
            <a:ext cx="4143340" cy="248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2267" y="2022885"/>
            <a:ext cx="126799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5094897"/>
            <a:ext cx="172374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고객 회원가입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10" idx="0"/>
          </p:cNvCxnSpPr>
          <p:nvPr/>
        </p:nvCxnSpPr>
        <p:spPr>
          <a:xfrm flipH="1">
            <a:off x="2409539" y="4770360"/>
            <a:ext cx="155933" cy="324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2" idx="1"/>
            <a:endCxn id="17" idx="6"/>
          </p:cNvCxnSpPr>
          <p:nvPr/>
        </p:nvCxnSpPr>
        <p:spPr>
          <a:xfrm flipH="1" flipV="1">
            <a:off x="3019837" y="4330756"/>
            <a:ext cx="1831251" cy="3642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111108" y="4187774"/>
            <a:ext cx="908729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11108" y="4479067"/>
            <a:ext cx="936103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로그인 페이지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1088" y="2770408"/>
            <a:ext cx="166151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고객용 페이지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51088" y="3229333"/>
            <a:ext cx="168394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02" y="3925800"/>
            <a:ext cx="876422" cy="523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161" y="4961549"/>
            <a:ext cx="885949" cy="504895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endCxn id="9" idx="0"/>
          </p:cNvCxnSpPr>
          <p:nvPr/>
        </p:nvCxnSpPr>
        <p:spPr>
          <a:xfrm>
            <a:off x="5305113" y="4449748"/>
            <a:ext cx="16023" cy="5118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470242" y="2392216"/>
            <a:ext cx="16023" cy="372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51088" y="3925800"/>
            <a:ext cx="913022" cy="15384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8" grpId="0" animBg="1"/>
      <p:bldP spid="16" grpId="0" animBg="1"/>
      <p:bldP spid="19" grpId="0" animBg="1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240</Words>
  <Application>Microsoft Office PowerPoint</Application>
  <PresentationFormat>화면 슬라이드 쇼(4:3)</PresentationFormat>
  <Paragraphs>115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117</cp:revision>
  <dcterms:created xsi:type="dcterms:W3CDTF">2016-11-03T20:47:04Z</dcterms:created>
  <dcterms:modified xsi:type="dcterms:W3CDTF">2021-04-30T03:29:09Z</dcterms:modified>
</cp:coreProperties>
</file>