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Economic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0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54ed2561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54ed2561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54ed2561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54ed2561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54ed2561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54ed2561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4ed2561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4ed2561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4ed2561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54ed2561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54ed2561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54ed2561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54ed2561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54ed2561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54ed256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54ed256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54ed2561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54ed2561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636949" y="1765018"/>
            <a:ext cx="37281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Kvestu istabu rezervēšanas sistēma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6640100" y="3523400"/>
            <a:ext cx="26415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Rīgas Valsts tehnikuma</a:t>
            </a:r>
            <a:endParaRPr sz="16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Grupas DP4-1 audzēknis</a:t>
            </a:r>
            <a:endParaRPr sz="16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Kirils Ivanovs</a:t>
            </a:r>
            <a:endParaRPr sz="16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2024.gads</a:t>
            </a:r>
            <a:endParaRPr sz="16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5" y="3021150"/>
            <a:ext cx="2082175" cy="20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2249400" y="1890700"/>
            <a:ext cx="46452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Paldies par uzmanību!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Uzdevuma nostādne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4137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 dirty="0" smtClean="0">
                <a:latin typeface="Arial"/>
                <a:ea typeface="Arial"/>
                <a:cs typeface="Arial"/>
                <a:sym typeface="Arial"/>
              </a:rPr>
              <a:t>Izveidot platformu ērtai un efektīvai kvestu telpu rezervēšanai tiešsaistē.</a:t>
            </a:r>
            <a:endParaRPr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 dirty="0" smtClean="0">
                <a:latin typeface="Arial"/>
                <a:ea typeface="Arial"/>
                <a:cs typeface="Arial"/>
                <a:sym typeface="Arial"/>
              </a:rPr>
              <a:t>Nodrošināt lietotājiem vieglu piekļuvi informācijai par kvestu telpām un to pieejamību.</a:t>
            </a:r>
            <a:endParaRPr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ru" sz="2400" dirty="0" smtClean="0">
                <a:latin typeface="Arial"/>
                <a:ea typeface="Arial"/>
                <a:cs typeface="Arial"/>
                <a:sym typeface="Arial"/>
              </a:rPr>
              <a:t>Uzlabot lietotāja pieredzi ar atsauksmju sistēmu.</a:t>
            </a:r>
            <a:endParaRPr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Izstrādes līdzekļi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35600" y="1147225"/>
            <a:ext cx="26364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>
                <a:solidFill>
                  <a:srgbClr val="191919"/>
                </a:solidFill>
              </a:rPr>
              <a:t>Lietotāja daļā  tika izmantots:</a:t>
            </a:r>
            <a:endParaRPr sz="2400" b="1" dirty="0">
              <a:solidFill>
                <a:srgbClr val="19191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ru" sz="2400" b="1" dirty="0">
                <a:solidFill>
                  <a:srgbClr val="191919"/>
                </a:solidFill>
              </a:rPr>
              <a:t>HTML</a:t>
            </a:r>
            <a:endParaRPr sz="2400" b="1" dirty="0">
              <a:solidFill>
                <a:srgbClr val="19191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ru" sz="2400" b="1" dirty="0">
                <a:solidFill>
                  <a:srgbClr val="191919"/>
                </a:solidFill>
              </a:rPr>
              <a:t>CSS</a:t>
            </a:r>
            <a:endParaRPr sz="2400" b="1" dirty="0">
              <a:solidFill>
                <a:srgbClr val="19191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ru" sz="2400" b="1" dirty="0">
                <a:solidFill>
                  <a:srgbClr val="191919"/>
                </a:solidFill>
              </a:rPr>
              <a:t>JavaScript</a:t>
            </a:r>
            <a:endParaRPr sz="2400" b="1" dirty="0">
              <a:solidFill>
                <a:srgbClr val="19191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ru" sz="2400" b="1" dirty="0">
                <a:solidFill>
                  <a:srgbClr val="191919"/>
                </a:solidFill>
              </a:rPr>
              <a:t>Bootstrap</a:t>
            </a:r>
            <a:endParaRPr sz="2400" b="1" dirty="0">
              <a:solidFill>
                <a:srgbClr val="191919"/>
              </a:solidFill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91919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958275" y="1147225"/>
            <a:ext cx="30000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chemeClr val="dk1"/>
                </a:solidFill>
              </a:rPr>
              <a:t>Servera daļā tika izmantots: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ru" sz="2400" b="1">
                <a:solidFill>
                  <a:srgbClr val="191919"/>
                </a:solidFill>
              </a:rPr>
              <a:t>Stirpe</a:t>
            </a:r>
            <a:endParaRPr sz="2400" b="1">
              <a:solidFill>
                <a:srgbClr val="19191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ru" sz="2400" b="1">
                <a:solidFill>
                  <a:srgbClr val="191919"/>
                </a:solidFill>
              </a:rPr>
              <a:t>MySQL</a:t>
            </a:r>
            <a:endParaRPr sz="2400" b="1">
              <a:solidFill>
                <a:srgbClr val="19191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●"/>
            </a:pPr>
            <a:r>
              <a:rPr lang="ru" sz="2400" b="1">
                <a:solidFill>
                  <a:srgbClr val="191919"/>
                </a:solidFill>
              </a:rPr>
              <a:t>PHP</a:t>
            </a:r>
            <a:endParaRPr sz="2400" b="1">
              <a:solidFill>
                <a:srgbClr val="191919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661000" y="1147225"/>
            <a:ext cx="34830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chemeClr val="dk1"/>
                </a:solidFill>
              </a:rPr>
              <a:t>Izstrādes vides, kas tika izmantotas: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 b="1">
                <a:solidFill>
                  <a:schemeClr val="dk1"/>
                </a:solidFill>
              </a:rPr>
              <a:t>XAMPP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 b="1">
                <a:solidFill>
                  <a:schemeClr val="dk1"/>
                </a:solidFill>
              </a:rPr>
              <a:t>phpMyAdmin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 b="1">
                <a:solidFill>
                  <a:schemeClr val="dk1"/>
                </a:solidFill>
              </a:rPr>
              <a:t>Visual Studio Code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00" y="4009214"/>
            <a:ext cx="874425" cy="86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6916" y="1995075"/>
            <a:ext cx="822159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4643" y="3335968"/>
            <a:ext cx="874425" cy="8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1448" y="4006825"/>
            <a:ext cx="1483202" cy="8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1100" y="4339925"/>
            <a:ext cx="750975" cy="5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9325" y="4009224"/>
            <a:ext cx="687186" cy="9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350" y="3558607"/>
            <a:ext cx="687175" cy="69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88380" y="4250425"/>
            <a:ext cx="1339795" cy="6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70349" y="3506210"/>
            <a:ext cx="1230350" cy="6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28414" y="3426589"/>
            <a:ext cx="687175" cy="69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3358800" cy="16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Funkcionālās dekompozīcijas diagramma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900" y="152400"/>
            <a:ext cx="5168701" cy="458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3358800" cy="16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Funkcionālās dekompozīcijas diagramma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900" y="152400"/>
            <a:ext cx="5168699" cy="435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Entity-relationship (ER) diagramma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375" y="831300"/>
            <a:ext cx="6995124" cy="4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Kvestu istabu rediģēšana datu plūsmu diagramma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100" y="1022500"/>
            <a:ext cx="7157801" cy="400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6255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Datubāzes fiziskās struktūras shēma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50" y="704850"/>
            <a:ext cx="5363500" cy="430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Mājas lapas izskats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50" y="1311775"/>
            <a:ext cx="8809549" cy="36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103</Words>
  <Application>Microsoft Office PowerPoint</Application>
  <PresentationFormat>Экран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Open Sans</vt:lpstr>
      <vt:lpstr>Economica</vt:lpstr>
      <vt:lpstr>Luxe</vt:lpstr>
      <vt:lpstr>Kvestu istabu rezervēšanas sistēma</vt:lpstr>
      <vt:lpstr>Uzdevuma nostādne</vt:lpstr>
      <vt:lpstr>Izstrādes līdzekļi</vt:lpstr>
      <vt:lpstr>Funkcionālās dekompozīcijas diagramma</vt:lpstr>
      <vt:lpstr>Funkcionālās dekompozīcijas diagramma</vt:lpstr>
      <vt:lpstr>Entity-relationship (ER) diagramma</vt:lpstr>
      <vt:lpstr>Kvestu istabu rediģēšana datu plūsmu diagramma</vt:lpstr>
      <vt:lpstr>Datubāzes fiziskās struktūras shēma</vt:lpstr>
      <vt:lpstr>Mājas lapas izskats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Kvestu istabu rezervēšanas sistēma</dc:title>
  <cp:lastModifiedBy>kerill</cp:lastModifiedBy>
  <cp:revision>5</cp:revision>
  <dcterms:modified xsi:type="dcterms:W3CDTF">2024-06-17T20:21:06Z</dcterms:modified>
</cp:coreProperties>
</file>