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2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1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8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5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9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8D11-940A-4A50-91F4-66A681AC250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010D-8BB7-4EF5-94DA-D7CB3B320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4306" y="169334"/>
            <a:ext cx="77786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Prediction for Customer booking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5" b="30232"/>
          <a:stretch/>
        </p:blipFill>
        <p:spPr>
          <a:xfrm>
            <a:off x="359305" y="169333"/>
            <a:ext cx="2468562" cy="982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5" y="1363133"/>
            <a:ext cx="6738862" cy="5424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79634" y="1739669"/>
            <a:ext cx="5000699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build a model for predicting customer booking by using </a:t>
            </a:r>
            <a:r>
              <a:rPr lang="en-US" sz="2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RandomForest</a:t>
            </a:r>
            <a:r>
              <a:rPr lang="en-US" sz="2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Classifier</a:t>
            </a:r>
            <a:r>
              <a:rPr lang="en-US" sz="20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endParaRPr lang="en-US" sz="2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Metrics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Accuracy = 84.44%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Recall = 7.36%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Precision = 37.07%</a:t>
            </a:r>
          </a:p>
          <a:p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Purchase_lead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flight_hour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length_of_stay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are most affecting features for the prediction.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2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2023-07-08T07:33:05Z</dcterms:created>
  <dcterms:modified xsi:type="dcterms:W3CDTF">2023-07-08T07:55:28Z</dcterms:modified>
</cp:coreProperties>
</file>