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51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99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75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8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7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09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5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06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05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80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99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5259" y="143993"/>
            <a:ext cx="8505207" cy="144774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GB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en-GB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GB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Customer</a:t>
            </a:r>
            <a:br>
              <a:rPr lang="en-GB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GB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REVIEW </a:t>
            </a:r>
            <a:r>
              <a:rPr lang="en-GB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ANALYSIS </a:t>
            </a:r>
            <a:endParaRPr lang="en-GB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533" y="3061988"/>
            <a:ext cx="6358466" cy="379601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180667" y="2252133"/>
            <a:ext cx="5901266" cy="8098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Top 10 words used in Reviews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3646596" cy="22521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2449811"/>
            <a:ext cx="5671080" cy="42739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2" y="3788021"/>
            <a:ext cx="4453467" cy="3069979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071033" y="3375255"/>
            <a:ext cx="3263901" cy="4182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Correlation Heat-map 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13826"/>
              </p:ext>
            </p:extLst>
          </p:nvPr>
        </p:nvGraphicFramePr>
        <p:xfrm>
          <a:off x="6760634" y="3474755"/>
          <a:ext cx="5118135" cy="326471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38081"/>
                <a:gridCol w="1380054"/>
              </a:tblGrid>
              <a:tr h="8276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Experience</a:t>
                      </a:r>
                      <a:r>
                        <a:rPr lang="en-IN" sz="2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Rating out of 5</a:t>
                      </a:r>
                      <a:endParaRPr lang="en-IN" sz="2000" dirty="0"/>
                    </a:p>
                  </a:txBody>
                  <a:tcPr/>
                </a:tc>
              </a:tr>
              <a:tr h="75839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Seat comfort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2.79</a:t>
                      </a:r>
                    </a:p>
                    <a:p>
                      <a:pPr algn="ctr"/>
                      <a:endParaRPr lang="en-IN" sz="2000" dirty="0"/>
                    </a:p>
                  </a:txBody>
                  <a:tcPr/>
                </a:tc>
              </a:tr>
              <a:tr h="58874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Cabin Staff Service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3.18</a:t>
                      </a:r>
                    </a:p>
                  </a:txBody>
                  <a:tcPr/>
                </a:tc>
              </a:tr>
              <a:tr h="59078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Ground</a:t>
                      </a:r>
                      <a:r>
                        <a:rPr lang="en-IN" sz="2000" baseline="0" dirty="0" smtClean="0"/>
                        <a:t> Service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2.84</a:t>
                      </a:r>
                      <a:endParaRPr lang="en-IN" sz="2000" dirty="0"/>
                    </a:p>
                  </a:txBody>
                  <a:tcPr/>
                </a:tc>
              </a:tr>
              <a:tr h="49911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Value fo</a:t>
                      </a:r>
                      <a:r>
                        <a:rPr lang="en-IN" sz="2000" baseline="0" dirty="0" smtClean="0"/>
                        <a:t>r Money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2.60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28634" y="207202"/>
            <a:ext cx="5541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Overall E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xperience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4733" y="987787"/>
            <a:ext cx="1189111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Many customers have provided negative feedback due to lack of good services.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Most of negative feedback are from economy class.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By evaluating most used words from reviews we understand that we must improve our flight time, seats, food service , Cabin staff, etc.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78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Customer REVIEW ANALYSIS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Admin</cp:lastModifiedBy>
  <cp:revision>22</cp:revision>
  <dcterms:created xsi:type="dcterms:W3CDTF">2022-12-06T11:13:27Z</dcterms:created>
  <dcterms:modified xsi:type="dcterms:W3CDTF">2023-07-05T11:21:40Z</dcterms:modified>
</cp:coreProperties>
</file>