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531" r:id="rId2"/>
    <p:sldId id="289" r:id="rId3"/>
    <p:sldId id="308" r:id="rId4"/>
    <p:sldId id="536" r:id="rId5"/>
    <p:sldId id="533" r:id="rId6"/>
    <p:sldId id="534" r:id="rId7"/>
    <p:sldId id="535" r:id="rId8"/>
    <p:sldId id="302" r:id="rId9"/>
    <p:sldId id="303" r:id="rId10"/>
    <p:sldId id="305" r:id="rId11"/>
    <p:sldId id="306" r:id="rId12"/>
    <p:sldId id="307" r:id="rId13"/>
    <p:sldId id="301" r:id="rId14"/>
  </p:sldIdLst>
  <p:sldSz cx="12192000" cy="6858000"/>
  <p:notesSz cx="6858000" cy="9144000"/>
  <p:embeddedFontLst>
    <p:embeddedFont>
      <p:font typeface="Aharoni" panose="02010803020104030203" pitchFamily="2" charset="-79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Merriweather Sans" pitchFamily="2" charset="0"/>
      <p:regular r:id="rId22"/>
      <p:bold r:id="rId23"/>
      <p:italic r:id="rId24"/>
      <p:boldItalic r:id="rId25"/>
    </p:embeddedFont>
    <p:embeddedFont>
      <p:font typeface="Montserrat" panose="00000500000000000000" pitchFamily="2" charset="0"/>
      <p:regular r:id="rId26"/>
      <p:bold r:id="rId27"/>
      <p:italic r:id="rId28"/>
      <p:boldItalic r:id="rId29"/>
    </p:embeddedFont>
    <p:embeddedFont>
      <p:font typeface="Montserrat Medium" panose="00000600000000000000" pitchFamily="2" charset="0"/>
      <p:regular r:id="rId30"/>
      <p:italic r:id="rId31"/>
    </p:embeddedFont>
    <p:embeddedFont>
      <p:font typeface="Open Sans" panose="020B0606030504020204" pitchFamily="34" charset="0"/>
      <p:regular r:id="rId32"/>
      <p:bold r:id="rId33"/>
      <p:italic r:id="rId34"/>
      <p:boldItalic r:id="rId35"/>
    </p:embeddedFont>
    <p:embeddedFont>
      <p:font typeface="Plus Jakarta Sans" panose="020B0604020202020204" charset="0"/>
      <p:regular r:id="rId36"/>
      <p:bold r:id="rId37"/>
      <p:italic r:id="rId38"/>
      <p:boldItalic r:id="rId39"/>
    </p:embeddedFont>
    <p:embeddedFont>
      <p:font typeface="Poppins SemiBold" panose="00000700000000000000" pitchFamily="2" charset="0"/>
      <p:regular r:id="rId40"/>
      <p:bold r:id="rId41"/>
      <p:italic r:id="rId42"/>
      <p:boldItalic r:id="rId43"/>
    </p:embeddedFont>
    <p:embeddedFont>
      <p:font typeface="Verdana" panose="020B0604030504040204" pitchFamily="34" charset="0"/>
      <p:regular r:id="rId44"/>
      <p:bold r:id="rId45"/>
      <p:italic r:id="rId46"/>
      <p:boldItalic r:id="rId47"/>
    </p:embeddedFont>
  </p:embeddedFontLst>
  <p:custDataLst>
    <p:tags r:id="rId48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7" roundtripDataSignature="AMtx7miIyBGqFJiBIVMPSSJVJ08VgmQ4i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od_eceblr gitam" initials="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E7AD339-51BE-4A38-A1C7-CCF28897F289}">
  <a:tblStyle styleId="{DE7AD339-51BE-4A38-A1C7-CCF28897F28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DA924C56-2605-4F23-9EB3-E9BB6EE8B9F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51EE4F-AFDD-4CAF-9A68-E5F7998E488A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AE93928-965C-4434-93D3-DF2355B07969}" styleName="Table_3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EF631A4-29D2-40AD-BCCE-37D0C2C57A83}" styleName="Table_4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5E7"/>
          </a:solidFill>
        </a:fill>
      </a:tcStyle>
    </a:wholeTbl>
    <a:band1H>
      <a:tcTxStyle/>
      <a:tcStyle>
        <a:tcBdr/>
        <a:fill>
          <a:solidFill>
            <a:srgbClr val="FFE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FE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26335F9-F63F-485A-8836-33AD16E12051}" styleName="Table_5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FA376B42-5B4D-4A95-80B0-B5B1E67FD56F}" styleName="Table_6">
    <a:wholeTbl>
      <a:tcTxStyle b="off" i="off">
        <a:font>
          <a:latin typeface="Arial"/>
          <a:ea typeface="Arial"/>
          <a:cs typeface="Arial"/>
        </a:font>
        <a:srgbClr val="282828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5E7"/>
          </a:solidFill>
        </a:fill>
      </a:tcStyle>
    </a:wholeTbl>
    <a:band1H>
      <a:tcTxStyle/>
      <a:tcStyle>
        <a:tcBdr/>
        <a:fill>
          <a:solidFill>
            <a:srgbClr val="FFE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FE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rgbClr val="FFFFFF"/>
      </a:tcTxStyle>
      <a:tcStyle>
        <a:tcBdr/>
        <a:fill>
          <a:solidFill>
            <a:srgbClr val="FFC639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/>
        <a:fill>
          <a:solidFill>
            <a:srgbClr val="FFC639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C639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C639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1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3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33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font" Target="fonts/font23.fntdata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42" Type="http://schemas.openxmlformats.org/officeDocument/2006/relationships/font" Target="fonts/font26.fntdata"/><Relationship Id="rId47" Type="http://schemas.openxmlformats.org/officeDocument/2006/relationships/font" Target="fonts/font31.fntdata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9" Type="http://schemas.openxmlformats.org/officeDocument/2006/relationships/font" Target="fonts/font13.fntdata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font" Target="fonts/font21.fntdata"/><Relationship Id="rId40" Type="http://schemas.openxmlformats.org/officeDocument/2006/relationships/font" Target="fonts/font24.fntdata"/><Relationship Id="rId45" Type="http://schemas.openxmlformats.org/officeDocument/2006/relationships/font" Target="fonts/font29.fntdata"/><Relationship Id="rId87" Type="http://customschemas.google.com/relationships/presentationmetadata" Target="metadata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4" Type="http://schemas.openxmlformats.org/officeDocument/2006/relationships/font" Target="fonts/font2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43" Type="http://schemas.openxmlformats.org/officeDocument/2006/relationships/font" Target="fonts/font27.fntdata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font" Target="fonts/font22.fntdata"/><Relationship Id="rId46" Type="http://schemas.openxmlformats.org/officeDocument/2006/relationships/font" Target="fonts/font30.fntdata"/><Relationship Id="rId20" Type="http://schemas.openxmlformats.org/officeDocument/2006/relationships/font" Target="fonts/font4.fntdata"/><Relationship Id="rId41" Type="http://schemas.openxmlformats.org/officeDocument/2006/relationships/font" Target="fonts/font25.fntdata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755F02E-3C08-AE1E-8586-E8E7CD0990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E25FAD-57C3-48A0-8DDC-E6630F16213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14F2F-8EAD-49A7-A8EF-9A8E9DCC375B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65DB5B-4D1B-4F17-4428-BC3F459421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874CE-76D5-C303-BA82-2A7E796E0B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54583-99CA-4BB1-8621-21CE87B92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2335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4F5DA2E6-7F22-4241-BC20-FFB750256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6:notes">
            <a:extLst>
              <a:ext uri="{FF2B5EF4-FFF2-40B4-BE49-F238E27FC236}">
                <a16:creationId xmlns:a16="http://schemas.microsoft.com/office/drawing/2014/main" id="{D982CAA8-A962-C840-8D2B-A34EF39199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76:notes">
            <a:extLst>
              <a:ext uri="{FF2B5EF4-FFF2-40B4-BE49-F238E27FC236}">
                <a16:creationId xmlns:a16="http://schemas.microsoft.com/office/drawing/2014/main" id="{9C1CB7E4-6815-AC32-2B8D-06EDAD164C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66954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2fee63df26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1" name="Google Shape;741;g2fee63df26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8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EFAD74-FF52-4A19-B8D9-BB0F88417FB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C82B07-9535-4A9C-AD4F-45728BBB02F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BE92F-0812-434A-B3FB-3EE4BE5FF5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411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9_Title Slide">
  <p:cSld name="29_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l Content">
  <p:cSld name="General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2f68141a545_0_445"/>
          <p:cNvSpPr/>
          <p:nvPr/>
        </p:nvSpPr>
        <p:spPr>
          <a:xfrm>
            <a:off x="0" y="2689"/>
            <a:ext cx="688500" cy="6858000"/>
          </a:xfrm>
          <a:prstGeom prst="rect">
            <a:avLst/>
          </a:prstGeom>
          <a:solidFill>
            <a:srgbClr val="059AB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g2f68141a545_0_445"/>
          <p:cNvSpPr txBox="1">
            <a:spLocks noGrp="1"/>
          </p:cNvSpPr>
          <p:nvPr>
            <p:ph type="title"/>
          </p:nvPr>
        </p:nvSpPr>
        <p:spPr>
          <a:xfrm>
            <a:off x="850492" y="245369"/>
            <a:ext cx="75726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7692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rgbClr val="03769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9" name="Google Shape;29;g2f68141a545_0_4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850490" y="902171"/>
            <a:ext cx="790813" cy="48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g2f68141a545_0_4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0470" y="5707756"/>
            <a:ext cx="805981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_Title Slide">
  <p:cSld name="25_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7884b107a2_2_16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g27884b107a2_2_16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L="914400" marR="0" lvl="1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g27884b107a2_2_16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7884b107a2_0_178"/>
          <p:cNvSpPr>
            <a:spLocks noGrp="1"/>
          </p:cNvSpPr>
          <p:nvPr>
            <p:ph type="pic" idx="2"/>
          </p:nvPr>
        </p:nvSpPr>
        <p:spPr>
          <a:xfrm>
            <a:off x="1055687" y="1268413"/>
            <a:ext cx="4319700" cy="50403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2_Title Slide">
  <p:cSld name="32_Title Slid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5"/>
          <p:cNvSpPr/>
          <p:nvPr/>
        </p:nvSpPr>
        <p:spPr>
          <a:xfrm>
            <a:off x="6096000" y="3753134"/>
            <a:ext cx="6096000" cy="2555591"/>
          </a:xfrm>
          <a:prstGeom prst="rect">
            <a:avLst/>
          </a:prstGeom>
          <a:gradFill>
            <a:gsLst>
              <a:gs pos="0">
                <a:schemeClr val="accent2"/>
              </a:gs>
              <a:gs pos="96000">
                <a:srgbClr val="EA641A"/>
              </a:gs>
              <a:gs pos="100000">
                <a:srgbClr val="EA641A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40" name="Google Shape;40;p85"/>
          <p:cNvSpPr>
            <a:spLocks noGrp="1"/>
          </p:cNvSpPr>
          <p:nvPr>
            <p:ph type="pic" idx="2"/>
          </p:nvPr>
        </p:nvSpPr>
        <p:spPr>
          <a:xfrm>
            <a:off x="6816725" y="1268413"/>
            <a:ext cx="2381023" cy="297693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1" name="Google Shape;41;p85"/>
          <p:cNvSpPr>
            <a:spLocks noGrp="1"/>
          </p:cNvSpPr>
          <p:nvPr>
            <p:ph type="pic" idx="3"/>
          </p:nvPr>
        </p:nvSpPr>
        <p:spPr>
          <a:xfrm>
            <a:off x="9476015" y="1268413"/>
            <a:ext cx="2381023" cy="297693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7884b107a2_0_1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Char char="●"/>
              <a:defRPr sz="60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g27884b107a2_0_1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g27884b107a2_0_1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g27884b107a2_0_1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g27884b107a2_0_1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1"/>
          <p:cNvSpPr>
            <a:spLocks noGrp="1"/>
          </p:cNvSpPr>
          <p:nvPr>
            <p:ph type="pic" idx="2"/>
          </p:nvPr>
        </p:nvSpPr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Google Shape;14;p38">
            <a:extLst>
              <a:ext uri="{FF2B5EF4-FFF2-40B4-BE49-F238E27FC236}">
                <a16:creationId xmlns:a16="http://schemas.microsoft.com/office/drawing/2014/main" id="{F1297DBC-90BB-B4E6-5D35-1E9745CE120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448799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3733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0C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4"/>
          <p:cNvSpPr txBox="1"/>
          <p:nvPr/>
        </p:nvSpPr>
        <p:spPr>
          <a:xfrm>
            <a:off x="434411" y="6230138"/>
            <a:ext cx="47898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/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Dept EECE, GST Bengaluru</a:t>
            </a:r>
            <a:endParaRPr sz="1800" b="0" i="0" u="none" strike="noStrike" cap="none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" name="Google Shape;11;p64"/>
          <p:cNvPicPr preferRelativeResize="0"/>
          <p:nvPr userDrawn="1"/>
        </p:nvPicPr>
        <p:blipFill rotWithShape="1">
          <a:blip r:embed="rId12">
            <a:alphaModFix/>
          </a:blip>
          <a:srcRect/>
          <a:stretch/>
        </p:blipFill>
        <p:spPr>
          <a:xfrm>
            <a:off x="10545066" y="6107763"/>
            <a:ext cx="1432859" cy="61408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75" r:id="rId9"/>
    <p:sldLayoutId id="2147483676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799">
          <p15:clr>
            <a:srgbClr val="A4A3A4"/>
          </p15:clr>
        </p15:guide>
        <p15:guide id="4" orient="horz" pos="346">
          <p15:clr>
            <a:srgbClr val="A4A3A4"/>
          </p15:clr>
        </p15:guide>
        <p15:guide id="5" orient="horz" pos="1253">
          <p15:clr>
            <a:srgbClr val="A4A3A4"/>
          </p15:clr>
        </p15:guide>
        <p15:guide id="6" orient="horz" pos="1706">
          <p15:clr>
            <a:srgbClr val="A4A3A4"/>
          </p15:clr>
        </p15:guide>
        <p15:guide id="7" orient="horz" pos="2614">
          <p15:clr>
            <a:srgbClr val="A4A3A4"/>
          </p15:clr>
        </p15:guide>
        <p15:guide id="8" orient="horz" pos="3067">
          <p15:clr>
            <a:srgbClr val="A4A3A4"/>
          </p15:clr>
        </p15:guide>
        <p15:guide id="9" orient="horz" pos="3521">
          <p15:clr>
            <a:srgbClr val="A4A3A4"/>
          </p15:clr>
        </p15:guide>
        <p15:guide id="10" orient="horz" pos="3974">
          <p15:clr>
            <a:srgbClr val="A4A3A4"/>
          </p15:clr>
        </p15:guide>
        <p15:guide id="11" pos="4294">
          <p15:clr>
            <a:srgbClr val="A4A3A4"/>
          </p15:clr>
        </p15:guide>
        <p15:guide id="12" pos="4747">
          <p15:clr>
            <a:srgbClr val="A4A3A4"/>
          </p15:clr>
        </p15:guide>
        <p15:guide id="13" pos="211">
          <p15:clr>
            <a:srgbClr val="A4A3A4"/>
          </p15:clr>
        </p15:guide>
        <p15:guide id="14" pos="665">
          <p15:clr>
            <a:srgbClr val="A4A3A4"/>
          </p15:clr>
        </p15:guide>
        <p15:guide id="15" pos="1118">
          <p15:clr>
            <a:srgbClr val="A4A3A4"/>
          </p15:clr>
        </p15:guide>
        <p15:guide id="16" pos="1572">
          <p15:clr>
            <a:srgbClr val="A4A3A4"/>
          </p15:clr>
        </p15:guide>
        <p15:guide id="17" pos="2026">
          <p15:clr>
            <a:srgbClr val="A4A3A4"/>
          </p15:clr>
        </p15:guide>
        <p15:guide id="18" pos="2479">
          <p15:clr>
            <a:srgbClr val="A4A3A4"/>
          </p15:clr>
        </p15:guide>
        <p15:guide id="19" pos="2933">
          <p15:clr>
            <a:srgbClr val="A4A3A4"/>
          </p15:clr>
        </p15:guide>
        <p15:guide id="20" pos="3386">
          <p15:clr>
            <a:srgbClr val="A4A3A4"/>
          </p15:clr>
        </p15:guide>
        <p15:guide id="21" pos="5201">
          <p15:clr>
            <a:srgbClr val="A4A3A4"/>
          </p15:clr>
        </p15:guide>
        <p15:guide id="22" pos="5654">
          <p15:clr>
            <a:srgbClr val="A4A3A4"/>
          </p15:clr>
        </p15:guide>
        <p15:guide id="23" pos="6108">
          <p15:clr>
            <a:srgbClr val="A4A3A4"/>
          </p15:clr>
        </p15:guide>
        <p15:guide id="24" pos="6562">
          <p15:clr>
            <a:srgbClr val="A4A3A4"/>
          </p15:clr>
        </p15:guide>
        <p15:guide id="25" pos="7015">
          <p15:clr>
            <a:srgbClr val="A4A3A4"/>
          </p15:clr>
        </p15:guide>
        <p15:guide id="26" pos="7469">
          <p15:clr>
            <a:srgbClr val="A4A3A4"/>
          </p15:clr>
        </p15:guide>
        <p15:guide id="27" pos="347">
          <p15:clr>
            <a:srgbClr val="F26B43"/>
          </p15:clr>
        </p15:guide>
        <p15:guide id="28" pos="73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tags" Target="../tags/tag118.xml"/><Relationship Id="rId21" Type="http://schemas.openxmlformats.org/officeDocument/2006/relationships/tags" Target="../tags/tag22.xml"/><Relationship Id="rId42" Type="http://schemas.openxmlformats.org/officeDocument/2006/relationships/tags" Target="../tags/tag43.xml"/><Relationship Id="rId63" Type="http://schemas.openxmlformats.org/officeDocument/2006/relationships/tags" Target="../tags/tag64.xml"/><Relationship Id="rId84" Type="http://schemas.openxmlformats.org/officeDocument/2006/relationships/tags" Target="../tags/tag85.xml"/><Relationship Id="rId138" Type="http://schemas.openxmlformats.org/officeDocument/2006/relationships/tags" Target="../tags/tag139.xml"/><Relationship Id="rId107" Type="http://schemas.openxmlformats.org/officeDocument/2006/relationships/tags" Target="../tags/tag108.xml"/><Relationship Id="rId11" Type="http://schemas.openxmlformats.org/officeDocument/2006/relationships/tags" Target="../tags/tag12.xml"/><Relationship Id="rId32" Type="http://schemas.openxmlformats.org/officeDocument/2006/relationships/tags" Target="../tags/tag33.xml"/><Relationship Id="rId53" Type="http://schemas.openxmlformats.org/officeDocument/2006/relationships/tags" Target="../tags/tag54.xml"/><Relationship Id="rId74" Type="http://schemas.openxmlformats.org/officeDocument/2006/relationships/tags" Target="../tags/tag75.xml"/><Relationship Id="rId128" Type="http://schemas.openxmlformats.org/officeDocument/2006/relationships/tags" Target="../tags/tag129.xml"/><Relationship Id="rId5" Type="http://schemas.openxmlformats.org/officeDocument/2006/relationships/tags" Target="../tags/tag6.xml"/><Relationship Id="rId90" Type="http://schemas.openxmlformats.org/officeDocument/2006/relationships/tags" Target="../tags/tag91.xml"/><Relationship Id="rId95" Type="http://schemas.openxmlformats.org/officeDocument/2006/relationships/tags" Target="../tags/tag96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43" Type="http://schemas.openxmlformats.org/officeDocument/2006/relationships/tags" Target="../tags/tag44.xml"/><Relationship Id="rId48" Type="http://schemas.openxmlformats.org/officeDocument/2006/relationships/tags" Target="../tags/tag49.xml"/><Relationship Id="rId64" Type="http://schemas.openxmlformats.org/officeDocument/2006/relationships/tags" Target="../tags/tag65.xml"/><Relationship Id="rId69" Type="http://schemas.openxmlformats.org/officeDocument/2006/relationships/tags" Target="../tags/tag70.xml"/><Relationship Id="rId113" Type="http://schemas.openxmlformats.org/officeDocument/2006/relationships/tags" Target="../tags/tag114.xml"/><Relationship Id="rId118" Type="http://schemas.openxmlformats.org/officeDocument/2006/relationships/tags" Target="../tags/tag119.xml"/><Relationship Id="rId134" Type="http://schemas.openxmlformats.org/officeDocument/2006/relationships/tags" Target="../tags/tag135.xml"/><Relationship Id="rId139" Type="http://schemas.openxmlformats.org/officeDocument/2006/relationships/tags" Target="../tags/tag140.xml"/><Relationship Id="rId80" Type="http://schemas.openxmlformats.org/officeDocument/2006/relationships/tags" Target="../tags/tag81.xml"/><Relationship Id="rId85" Type="http://schemas.openxmlformats.org/officeDocument/2006/relationships/tags" Target="../tags/tag86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33" Type="http://schemas.openxmlformats.org/officeDocument/2006/relationships/tags" Target="../tags/tag34.xml"/><Relationship Id="rId38" Type="http://schemas.openxmlformats.org/officeDocument/2006/relationships/tags" Target="../tags/tag39.xml"/><Relationship Id="rId59" Type="http://schemas.openxmlformats.org/officeDocument/2006/relationships/tags" Target="../tags/tag60.xml"/><Relationship Id="rId103" Type="http://schemas.openxmlformats.org/officeDocument/2006/relationships/tags" Target="../tags/tag104.xml"/><Relationship Id="rId108" Type="http://schemas.openxmlformats.org/officeDocument/2006/relationships/tags" Target="../tags/tag109.xml"/><Relationship Id="rId124" Type="http://schemas.openxmlformats.org/officeDocument/2006/relationships/tags" Target="../tags/tag125.xml"/><Relationship Id="rId129" Type="http://schemas.openxmlformats.org/officeDocument/2006/relationships/tags" Target="../tags/tag130.xml"/><Relationship Id="rId54" Type="http://schemas.openxmlformats.org/officeDocument/2006/relationships/tags" Target="../tags/tag55.xml"/><Relationship Id="rId70" Type="http://schemas.openxmlformats.org/officeDocument/2006/relationships/tags" Target="../tags/tag71.xml"/><Relationship Id="rId75" Type="http://schemas.openxmlformats.org/officeDocument/2006/relationships/tags" Target="../tags/tag76.xml"/><Relationship Id="rId91" Type="http://schemas.openxmlformats.org/officeDocument/2006/relationships/tags" Target="../tags/tag92.xml"/><Relationship Id="rId96" Type="http://schemas.openxmlformats.org/officeDocument/2006/relationships/tags" Target="../tags/tag97.xml"/><Relationship Id="rId140" Type="http://schemas.openxmlformats.org/officeDocument/2006/relationships/tags" Target="../tags/tag141.xml"/><Relationship Id="rId145" Type="http://schemas.openxmlformats.org/officeDocument/2006/relationships/tags" Target="../tags/tag146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49" Type="http://schemas.openxmlformats.org/officeDocument/2006/relationships/tags" Target="../tags/tag50.xml"/><Relationship Id="rId114" Type="http://schemas.openxmlformats.org/officeDocument/2006/relationships/tags" Target="../tags/tag115.xml"/><Relationship Id="rId119" Type="http://schemas.openxmlformats.org/officeDocument/2006/relationships/tags" Target="../tags/tag120.xml"/><Relationship Id="rId44" Type="http://schemas.openxmlformats.org/officeDocument/2006/relationships/tags" Target="../tags/tag45.xml"/><Relationship Id="rId60" Type="http://schemas.openxmlformats.org/officeDocument/2006/relationships/tags" Target="../tags/tag61.xml"/><Relationship Id="rId65" Type="http://schemas.openxmlformats.org/officeDocument/2006/relationships/tags" Target="../tags/tag66.xml"/><Relationship Id="rId81" Type="http://schemas.openxmlformats.org/officeDocument/2006/relationships/tags" Target="../tags/tag82.xml"/><Relationship Id="rId86" Type="http://schemas.openxmlformats.org/officeDocument/2006/relationships/tags" Target="../tags/tag87.xml"/><Relationship Id="rId130" Type="http://schemas.openxmlformats.org/officeDocument/2006/relationships/tags" Target="../tags/tag131.xml"/><Relationship Id="rId135" Type="http://schemas.openxmlformats.org/officeDocument/2006/relationships/tags" Target="../tags/tag136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39" Type="http://schemas.openxmlformats.org/officeDocument/2006/relationships/tags" Target="../tags/tag40.xml"/><Relationship Id="rId109" Type="http://schemas.openxmlformats.org/officeDocument/2006/relationships/tags" Target="../tags/tag110.xml"/><Relationship Id="rId34" Type="http://schemas.openxmlformats.org/officeDocument/2006/relationships/tags" Target="../tags/tag35.xml"/><Relationship Id="rId50" Type="http://schemas.openxmlformats.org/officeDocument/2006/relationships/tags" Target="../tags/tag51.xml"/><Relationship Id="rId55" Type="http://schemas.openxmlformats.org/officeDocument/2006/relationships/tags" Target="../tags/tag56.xml"/><Relationship Id="rId76" Type="http://schemas.openxmlformats.org/officeDocument/2006/relationships/tags" Target="../tags/tag77.xml"/><Relationship Id="rId97" Type="http://schemas.openxmlformats.org/officeDocument/2006/relationships/tags" Target="../tags/tag98.xml"/><Relationship Id="rId104" Type="http://schemas.openxmlformats.org/officeDocument/2006/relationships/tags" Target="../tags/tag105.xml"/><Relationship Id="rId120" Type="http://schemas.openxmlformats.org/officeDocument/2006/relationships/tags" Target="../tags/tag121.xml"/><Relationship Id="rId125" Type="http://schemas.openxmlformats.org/officeDocument/2006/relationships/tags" Target="../tags/tag126.xml"/><Relationship Id="rId141" Type="http://schemas.openxmlformats.org/officeDocument/2006/relationships/tags" Target="../tags/tag142.xml"/><Relationship Id="rId146" Type="http://schemas.openxmlformats.org/officeDocument/2006/relationships/slideLayout" Target="../slideLayouts/slideLayout10.xml"/><Relationship Id="rId7" Type="http://schemas.openxmlformats.org/officeDocument/2006/relationships/tags" Target="../tags/tag8.xml"/><Relationship Id="rId71" Type="http://schemas.openxmlformats.org/officeDocument/2006/relationships/tags" Target="../tags/tag72.xml"/><Relationship Id="rId92" Type="http://schemas.openxmlformats.org/officeDocument/2006/relationships/tags" Target="../tags/tag93.xml"/><Relationship Id="rId2" Type="http://schemas.openxmlformats.org/officeDocument/2006/relationships/tags" Target="../tags/tag3.xml"/><Relationship Id="rId29" Type="http://schemas.openxmlformats.org/officeDocument/2006/relationships/tags" Target="../tags/tag30.xml"/><Relationship Id="rId24" Type="http://schemas.openxmlformats.org/officeDocument/2006/relationships/tags" Target="../tags/tag25.xml"/><Relationship Id="rId40" Type="http://schemas.openxmlformats.org/officeDocument/2006/relationships/tags" Target="../tags/tag41.xml"/><Relationship Id="rId45" Type="http://schemas.openxmlformats.org/officeDocument/2006/relationships/tags" Target="../tags/tag46.xml"/><Relationship Id="rId66" Type="http://schemas.openxmlformats.org/officeDocument/2006/relationships/tags" Target="../tags/tag67.xml"/><Relationship Id="rId87" Type="http://schemas.openxmlformats.org/officeDocument/2006/relationships/tags" Target="../tags/tag88.xml"/><Relationship Id="rId110" Type="http://schemas.openxmlformats.org/officeDocument/2006/relationships/tags" Target="../tags/tag111.xml"/><Relationship Id="rId115" Type="http://schemas.openxmlformats.org/officeDocument/2006/relationships/tags" Target="../tags/tag116.xml"/><Relationship Id="rId131" Type="http://schemas.openxmlformats.org/officeDocument/2006/relationships/tags" Target="../tags/tag132.xml"/><Relationship Id="rId136" Type="http://schemas.openxmlformats.org/officeDocument/2006/relationships/tags" Target="../tags/tag137.xml"/><Relationship Id="rId61" Type="http://schemas.openxmlformats.org/officeDocument/2006/relationships/tags" Target="../tags/tag62.xml"/><Relationship Id="rId82" Type="http://schemas.openxmlformats.org/officeDocument/2006/relationships/tags" Target="../tags/tag83.xml"/><Relationship Id="rId19" Type="http://schemas.openxmlformats.org/officeDocument/2006/relationships/tags" Target="../tags/tag20.xml"/><Relationship Id="rId14" Type="http://schemas.openxmlformats.org/officeDocument/2006/relationships/tags" Target="../tags/tag15.xml"/><Relationship Id="rId30" Type="http://schemas.openxmlformats.org/officeDocument/2006/relationships/tags" Target="../tags/tag31.xml"/><Relationship Id="rId35" Type="http://schemas.openxmlformats.org/officeDocument/2006/relationships/tags" Target="../tags/tag36.xml"/><Relationship Id="rId56" Type="http://schemas.openxmlformats.org/officeDocument/2006/relationships/tags" Target="../tags/tag57.xml"/><Relationship Id="rId77" Type="http://schemas.openxmlformats.org/officeDocument/2006/relationships/tags" Target="../tags/tag78.xml"/><Relationship Id="rId100" Type="http://schemas.openxmlformats.org/officeDocument/2006/relationships/tags" Target="../tags/tag101.xml"/><Relationship Id="rId105" Type="http://schemas.openxmlformats.org/officeDocument/2006/relationships/tags" Target="../tags/tag106.xml"/><Relationship Id="rId126" Type="http://schemas.openxmlformats.org/officeDocument/2006/relationships/tags" Target="../tags/tag127.xml"/><Relationship Id="rId8" Type="http://schemas.openxmlformats.org/officeDocument/2006/relationships/tags" Target="../tags/tag9.xml"/><Relationship Id="rId51" Type="http://schemas.openxmlformats.org/officeDocument/2006/relationships/tags" Target="../tags/tag52.xml"/><Relationship Id="rId72" Type="http://schemas.openxmlformats.org/officeDocument/2006/relationships/tags" Target="../tags/tag73.xml"/><Relationship Id="rId93" Type="http://schemas.openxmlformats.org/officeDocument/2006/relationships/tags" Target="../tags/tag94.xml"/><Relationship Id="rId98" Type="http://schemas.openxmlformats.org/officeDocument/2006/relationships/tags" Target="../tags/tag99.xml"/><Relationship Id="rId121" Type="http://schemas.openxmlformats.org/officeDocument/2006/relationships/tags" Target="../tags/tag122.xml"/><Relationship Id="rId142" Type="http://schemas.openxmlformats.org/officeDocument/2006/relationships/tags" Target="../tags/tag143.xml"/><Relationship Id="rId3" Type="http://schemas.openxmlformats.org/officeDocument/2006/relationships/tags" Target="../tags/tag4.xml"/><Relationship Id="rId25" Type="http://schemas.openxmlformats.org/officeDocument/2006/relationships/tags" Target="../tags/tag26.xml"/><Relationship Id="rId46" Type="http://schemas.openxmlformats.org/officeDocument/2006/relationships/tags" Target="../tags/tag47.xml"/><Relationship Id="rId67" Type="http://schemas.openxmlformats.org/officeDocument/2006/relationships/tags" Target="../tags/tag68.xml"/><Relationship Id="rId116" Type="http://schemas.openxmlformats.org/officeDocument/2006/relationships/tags" Target="../tags/tag117.xml"/><Relationship Id="rId137" Type="http://schemas.openxmlformats.org/officeDocument/2006/relationships/tags" Target="../tags/tag138.xml"/><Relationship Id="rId20" Type="http://schemas.openxmlformats.org/officeDocument/2006/relationships/tags" Target="../tags/tag21.xml"/><Relationship Id="rId41" Type="http://schemas.openxmlformats.org/officeDocument/2006/relationships/tags" Target="../tags/tag42.xml"/><Relationship Id="rId62" Type="http://schemas.openxmlformats.org/officeDocument/2006/relationships/tags" Target="../tags/tag63.xml"/><Relationship Id="rId83" Type="http://schemas.openxmlformats.org/officeDocument/2006/relationships/tags" Target="../tags/tag84.xml"/><Relationship Id="rId88" Type="http://schemas.openxmlformats.org/officeDocument/2006/relationships/tags" Target="../tags/tag89.xml"/><Relationship Id="rId111" Type="http://schemas.openxmlformats.org/officeDocument/2006/relationships/tags" Target="../tags/tag112.xml"/><Relationship Id="rId132" Type="http://schemas.openxmlformats.org/officeDocument/2006/relationships/tags" Target="../tags/tag133.xml"/><Relationship Id="rId15" Type="http://schemas.openxmlformats.org/officeDocument/2006/relationships/tags" Target="../tags/tag16.xml"/><Relationship Id="rId36" Type="http://schemas.openxmlformats.org/officeDocument/2006/relationships/tags" Target="../tags/tag37.xml"/><Relationship Id="rId57" Type="http://schemas.openxmlformats.org/officeDocument/2006/relationships/tags" Target="../tags/tag58.xml"/><Relationship Id="rId106" Type="http://schemas.openxmlformats.org/officeDocument/2006/relationships/tags" Target="../tags/tag107.xml"/><Relationship Id="rId127" Type="http://schemas.openxmlformats.org/officeDocument/2006/relationships/tags" Target="../tags/tag128.xml"/><Relationship Id="rId10" Type="http://schemas.openxmlformats.org/officeDocument/2006/relationships/tags" Target="../tags/tag11.xml"/><Relationship Id="rId31" Type="http://schemas.openxmlformats.org/officeDocument/2006/relationships/tags" Target="../tags/tag32.xml"/><Relationship Id="rId52" Type="http://schemas.openxmlformats.org/officeDocument/2006/relationships/tags" Target="../tags/tag53.xml"/><Relationship Id="rId73" Type="http://schemas.openxmlformats.org/officeDocument/2006/relationships/tags" Target="../tags/tag74.xml"/><Relationship Id="rId78" Type="http://schemas.openxmlformats.org/officeDocument/2006/relationships/tags" Target="../tags/tag79.xml"/><Relationship Id="rId94" Type="http://schemas.openxmlformats.org/officeDocument/2006/relationships/tags" Target="../tags/tag95.xml"/><Relationship Id="rId99" Type="http://schemas.openxmlformats.org/officeDocument/2006/relationships/tags" Target="../tags/tag100.xml"/><Relationship Id="rId101" Type="http://schemas.openxmlformats.org/officeDocument/2006/relationships/tags" Target="../tags/tag102.xml"/><Relationship Id="rId122" Type="http://schemas.openxmlformats.org/officeDocument/2006/relationships/tags" Target="../tags/tag123.xml"/><Relationship Id="rId143" Type="http://schemas.openxmlformats.org/officeDocument/2006/relationships/tags" Target="../tags/tag144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26" Type="http://schemas.openxmlformats.org/officeDocument/2006/relationships/tags" Target="../tags/tag27.xml"/><Relationship Id="rId47" Type="http://schemas.openxmlformats.org/officeDocument/2006/relationships/tags" Target="../tags/tag48.xml"/><Relationship Id="rId68" Type="http://schemas.openxmlformats.org/officeDocument/2006/relationships/tags" Target="../tags/tag69.xml"/><Relationship Id="rId89" Type="http://schemas.openxmlformats.org/officeDocument/2006/relationships/tags" Target="../tags/tag90.xml"/><Relationship Id="rId112" Type="http://schemas.openxmlformats.org/officeDocument/2006/relationships/tags" Target="../tags/tag113.xml"/><Relationship Id="rId133" Type="http://schemas.openxmlformats.org/officeDocument/2006/relationships/tags" Target="../tags/tag134.xml"/><Relationship Id="rId16" Type="http://schemas.openxmlformats.org/officeDocument/2006/relationships/tags" Target="../tags/tag17.xml"/><Relationship Id="rId37" Type="http://schemas.openxmlformats.org/officeDocument/2006/relationships/tags" Target="../tags/tag38.xml"/><Relationship Id="rId58" Type="http://schemas.openxmlformats.org/officeDocument/2006/relationships/tags" Target="../tags/tag59.xml"/><Relationship Id="rId79" Type="http://schemas.openxmlformats.org/officeDocument/2006/relationships/tags" Target="../tags/tag80.xml"/><Relationship Id="rId102" Type="http://schemas.openxmlformats.org/officeDocument/2006/relationships/tags" Target="../tags/tag103.xml"/><Relationship Id="rId123" Type="http://schemas.openxmlformats.org/officeDocument/2006/relationships/tags" Target="../tags/tag124.xml"/><Relationship Id="rId144" Type="http://schemas.openxmlformats.org/officeDocument/2006/relationships/tags" Target="../tags/tag145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tags" Target="../tags/tag263.xml"/><Relationship Id="rId21" Type="http://schemas.openxmlformats.org/officeDocument/2006/relationships/tags" Target="../tags/tag167.xml"/><Relationship Id="rId42" Type="http://schemas.openxmlformats.org/officeDocument/2006/relationships/tags" Target="../tags/tag188.xml"/><Relationship Id="rId63" Type="http://schemas.openxmlformats.org/officeDocument/2006/relationships/tags" Target="../tags/tag209.xml"/><Relationship Id="rId84" Type="http://schemas.openxmlformats.org/officeDocument/2006/relationships/tags" Target="../tags/tag230.xml"/><Relationship Id="rId138" Type="http://schemas.openxmlformats.org/officeDocument/2006/relationships/tags" Target="../tags/tag284.xml"/><Relationship Id="rId107" Type="http://schemas.openxmlformats.org/officeDocument/2006/relationships/tags" Target="../tags/tag253.xml"/><Relationship Id="rId11" Type="http://schemas.openxmlformats.org/officeDocument/2006/relationships/tags" Target="../tags/tag157.xml"/><Relationship Id="rId32" Type="http://schemas.openxmlformats.org/officeDocument/2006/relationships/tags" Target="../tags/tag178.xml"/><Relationship Id="rId53" Type="http://schemas.openxmlformats.org/officeDocument/2006/relationships/tags" Target="../tags/tag199.xml"/><Relationship Id="rId74" Type="http://schemas.openxmlformats.org/officeDocument/2006/relationships/tags" Target="../tags/tag220.xml"/><Relationship Id="rId128" Type="http://schemas.openxmlformats.org/officeDocument/2006/relationships/tags" Target="../tags/tag274.xml"/><Relationship Id="rId5" Type="http://schemas.openxmlformats.org/officeDocument/2006/relationships/tags" Target="../tags/tag151.xml"/><Relationship Id="rId90" Type="http://schemas.openxmlformats.org/officeDocument/2006/relationships/tags" Target="../tags/tag236.xml"/><Relationship Id="rId95" Type="http://schemas.openxmlformats.org/officeDocument/2006/relationships/tags" Target="../tags/tag241.xml"/><Relationship Id="rId22" Type="http://schemas.openxmlformats.org/officeDocument/2006/relationships/tags" Target="../tags/tag168.xml"/><Relationship Id="rId27" Type="http://schemas.openxmlformats.org/officeDocument/2006/relationships/tags" Target="../tags/tag173.xml"/><Relationship Id="rId43" Type="http://schemas.openxmlformats.org/officeDocument/2006/relationships/tags" Target="../tags/tag189.xml"/><Relationship Id="rId48" Type="http://schemas.openxmlformats.org/officeDocument/2006/relationships/tags" Target="../tags/tag194.xml"/><Relationship Id="rId64" Type="http://schemas.openxmlformats.org/officeDocument/2006/relationships/tags" Target="../tags/tag210.xml"/><Relationship Id="rId69" Type="http://schemas.openxmlformats.org/officeDocument/2006/relationships/tags" Target="../tags/tag215.xml"/><Relationship Id="rId113" Type="http://schemas.openxmlformats.org/officeDocument/2006/relationships/tags" Target="../tags/tag259.xml"/><Relationship Id="rId118" Type="http://schemas.openxmlformats.org/officeDocument/2006/relationships/tags" Target="../tags/tag264.xml"/><Relationship Id="rId134" Type="http://schemas.openxmlformats.org/officeDocument/2006/relationships/tags" Target="../tags/tag280.xml"/><Relationship Id="rId139" Type="http://schemas.openxmlformats.org/officeDocument/2006/relationships/tags" Target="../tags/tag285.xml"/><Relationship Id="rId80" Type="http://schemas.openxmlformats.org/officeDocument/2006/relationships/tags" Target="../tags/tag226.xml"/><Relationship Id="rId85" Type="http://schemas.openxmlformats.org/officeDocument/2006/relationships/tags" Target="../tags/tag231.xml"/><Relationship Id="rId12" Type="http://schemas.openxmlformats.org/officeDocument/2006/relationships/tags" Target="../tags/tag158.xml"/><Relationship Id="rId17" Type="http://schemas.openxmlformats.org/officeDocument/2006/relationships/tags" Target="../tags/tag163.xml"/><Relationship Id="rId33" Type="http://schemas.openxmlformats.org/officeDocument/2006/relationships/tags" Target="../tags/tag179.xml"/><Relationship Id="rId38" Type="http://schemas.openxmlformats.org/officeDocument/2006/relationships/tags" Target="../tags/tag184.xml"/><Relationship Id="rId59" Type="http://schemas.openxmlformats.org/officeDocument/2006/relationships/tags" Target="../tags/tag205.xml"/><Relationship Id="rId103" Type="http://schemas.openxmlformats.org/officeDocument/2006/relationships/tags" Target="../tags/tag249.xml"/><Relationship Id="rId108" Type="http://schemas.openxmlformats.org/officeDocument/2006/relationships/tags" Target="../tags/tag254.xml"/><Relationship Id="rId124" Type="http://schemas.openxmlformats.org/officeDocument/2006/relationships/tags" Target="../tags/tag270.xml"/><Relationship Id="rId129" Type="http://schemas.openxmlformats.org/officeDocument/2006/relationships/tags" Target="../tags/tag275.xml"/><Relationship Id="rId54" Type="http://schemas.openxmlformats.org/officeDocument/2006/relationships/tags" Target="../tags/tag200.xml"/><Relationship Id="rId70" Type="http://schemas.openxmlformats.org/officeDocument/2006/relationships/tags" Target="../tags/tag216.xml"/><Relationship Id="rId75" Type="http://schemas.openxmlformats.org/officeDocument/2006/relationships/tags" Target="../tags/tag221.xml"/><Relationship Id="rId91" Type="http://schemas.openxmlformats.org/officeDocument/2006/relationships/tags" Target="../tags/tag237.xml"/><Relationship Id="rId96" Type="http://schemas.openxmlformats.org/officeDocument/2006/relationships/tags" Target="../tags/tag242.xml"/><Relationship Id="rId140" Type="http://schemas.openxmlformats.org/officeDocument/2006/relationships/tags" Target="../tags/tag286.xml"/><Relationship Id="rId145" Type="http://schemas.openxmlformats.org/officeDocument/2006/relationships/tags" Target="../tags/tag291.xml"/><Relationship Id="rId1" Type="http://schemas.openxmlformats.org/officeDocument/2006/relationships/tags" Target="../tags/tag147.xml"/><Relationship Id="rId6" Type="http://schemas.openxmlformats.org/officeDocument/2006/relationships/tags" Target="../tags/tag152.xml"/><Relationship Id="rId23" Type="http://schemas.openxmlformats.org/officeDocument/2006/relationships/tags" Target="../tags/tag169.xml"/><Relationship Id="rId28" Type="http://schemas.openxmlformats.org/officeDocument/2006/relationships/tags" Target="../tags/tag174.xml"/><Relationship Id="rId49" Type="http://schemas.openxmlformats.org/officeDocument/2006/relationships/tags" Target="../tags/tag195.xml"/><Relationship Id="rId114" Type="http://schemas.openxmlformats.org/officeDocument/2006/relationships/tags" Target="../tags/tag260.xml"/><Relationship Id="rId119" Type="http://schemas.openxmlformats.org/officeDocument/2006/relationships/tags" Target="../tags/tag265.xml"/><Relationship Id="rId44" Type="http://schemas.openxmlformats.org/officeDocument/2006/relationships/tags" Target="../tags/tag190.xml"/><Relationship Id="rId60" Type="http://schemas.openxmlformats.org/officeDocument/2006/relationships/tags" Target="../tags/tag206.xml"/><Relationship Id="rId65" Type="http://schemas.openxmlformats.org/officeDocument/2006/relationships/tags" Target="../tags/tag211.xml"/><Relationship Id="rId81" Type="http://schemas.openxmlformats.org/officeDocument/2006/relationships/tags" Target="../tags/tag227.xml"/><Relationship Id="rId86" Type="http://schemas.openxmlformats.org/officeDocument/2006/relationships/tags" Target="../tags/tag232.xml"/><Relationship Id="rId130" Type="http://schemas.openxmlformats.org/officeDocument/2006/relationships/tags" Target="../tags/tag276.xml"/><Relationship Id="rId135" Type="http://schemas.openxmlformats.org/officeDocument/2006/relationships/tags" Target="../tags/tag281.xml"/><Relationship Id="rId13" Type="http://schemas.openxmlformats.org/officeDocument/2006/relationships/tags" Target="../tags/tag159.xml"/><Relationship Id="rId18" Type="http://schemas.openxmlformats.org/officeDocument/2006/relationships/tags" Target="../tags/tag164.xml"/><Relationship Id="rId39" Type="http://schemas.openxmlformats.org/officeDocument/2006/relationships/tags" Target="../tags/tag185.xml"/><Relationship Id="rId109" Type="http://schemas.openxmlformats.org/officeDocument/2006/relationships/tags" Target="../tags/tag255.xml"/><Relationship Id="rId34" Type="http://schemas.openxmlformats.org/officeDocument/2006/relationships/tags" Target="../tags/tag180.xml"/><Relationship Id="rId50" Type="http://schemas.openxmlformats.org/officeDocument/2006/relationships/tags" Target="../tags/tag196.xml"/><Relationship Id="rId55" Type="http://schemas.openxmlformats.org/officeDocument/2006/relationships/tags" Target="../tags/tag201.xml"/><Relationship Id="rId76" Type="http://schemas.openxmlformats.org/officeDocument/2006/relationships/tags" Target="../tags/tag222.xml"/><Relationship Id="rId97" Type="http://schemas.openxmlformats.org/officeDocument/2006/relationships/tags" Target="../tags/tag243.xml"/><Relationship Id="rId104" Type="http://schemas.openxmlformats.org/officeDocument/2006/relationships/tags" Target="../tags/tag250.xml"/><Relationship Id="rId120" Type="http://schemas.openxmlformats.org/officeDocument/2006/relationships/tags" Target="../tags/tag266.xml"/><Relationship Id="rId125" Type="http://schemas.openxmlformats.org/officeDocument/2006/relationships/tags" Target="../tags/tag271.xml"/><Relationship Id="rId141" Type="http://schemas.openxmlformats.org/officeDocument/2006/relationships/tags" Target="../tags/tag287.xml"/><Relationship Id="rId146" Type="http://schemas.openxmlformats.org/officeDocument/2006/relationships/slideLayout" Target="../slideLayouts/slideLayout10.xml"/><Relationship Id="rId7" Type="http://schemas.openxmlformats.org/officeDocument/2006/relationships/tags" Target="../tags/tag153.xml"/><Relationship Id="rId71" Type="http://schemas.openxmlformats.org/officeDocument/2006/relationships/tags" Target="../tags/tag217.xml"/><Relationship Id="rId92" Type="http://schemas.openxmlformats.org/officeDocument/2006/relationships/tags" Target="../tags/tag238.xml"/><Relationship Id="rId2" Type="http://schemas.openxmlformats.org/officeDocument/2006/relationships/tags" Target="../tags/tag148.xml"/><Relationship Id="rId29" Type="http://schemas.openxmlformats.org/officeDocument/2006/relationships/tags" Target="../tags/tag175.xml"/><Relationship Id="rId24" Type="http://schemas.openxmlformats.org/officeDocument/2006/relationships/tags" Target="../tags/tag170.xml"/><Relationship Id="rId40" Type="http://schemas.openxmlformats.org/officeDocument/2006/relationships/tags" Target="../tags/tag186.xml"/><Relationship Id="rId45" Type="http://schemas.openxmlformats.org/officeDocument/2006/relationships/tags" Target="../tags/tag191.xml"/><Relationship Id="rId66" Type="http://schemas.openxmlformats.org/officeDocument/2006/relationships/tags" Target="../tags/tag212.xml"/><Relationship Id="rId87" Type="http://schemas.openxmlformats.org/officeDocument/2006/relationships/tags" Target="../tags/tag233.xml"/><Relationship Id="rId110" Type="http://schemas.openxmlformats.org/officeDocument/2006/relationships/tags" Target="../tags/tag256.xml"/><Relationship Id="rId115" Type="http://schemas.openxmlformats.org/officeDocument/2006/relationships/tags" Target="../tags/tag261.xml"/><Relationship Id="rId131" Type="http://schemas.openxmlformats.org/officeDocument/2006/relationships/tags" Target="../tags/tag277.xml"/><Relationship Id="rId136" Type="http://schemas.openxmlformats.org/officeDocument/2006/relationships/tags" Target="../tags/tag282.xml"/><Relationship Id="rId61" Type="http://schemas.openxmlformats.org/officeDocument/2006/relationships/tags" Target="../tags/tag207.xml"/><Relationship Id="rId82" Type="http://schemas.openxmlformats.org/officeDocument/2006/relationships/tags" Target="../tags/tag228.xml"/><Relationship Id="rId19" Type="http://schemas.openxmlformats.org/officeDocument/2006/relationships/tags" Target="../tags/tag165.xml"/><Relationship Id="rId14" Type="http://schemas.openxmlformats.org/officeDocument/2006/relationships/tags" Target="../tags/tag160.xml"/><Relationship Id="rId30" Type="http://schemas.openxmlformats.org/officeDocument/2006/relationships/tags" Target="../tags/tag176.xml"/><Relationship Id="rId35" Type="http://schemas.openxmlformats.org/officeDocument/2006/relationships/tags" Target="../tags/tag181.xml"/><Relationship Id="rId56" Type="http://schemas.openxmlformats.org/officeDocument/2006/relationships/tags" Target="../tags/tag202.xml"/><Relationship Id="rId77" Type="http://schemas.openxmlformats.org/officeDocument/2006/relationships/tags" Target="../tags/tag223.xml"/><Relationship Id="rId100" Type="http://schemas.openxmlformats.org/officeDocument/2006/relationships/tags" Target="../tags/tag246.xml"/><Relationship Id="rId105" Type="http://schemas.openxmlformats.org/officeDocument/2006/relationships/tags" Target="../tags/tag251.xml"/><Relationship Id="rId126" Type="http://schemas.openxmlformats.org/officeDocument/2006/relationships/tags" Target="../tags/tag272.xml"/><Relationship Id="rId8" Type="http://schemas.openxmlformats.org/officeDocument/2006/relationships/tags" Target="../tags/tag154.xml"/><Relationship Id="rId51" Type="http://schemas.openxmlformats.org/officeDocument/2006/relationships/tags" Target="../tags/tag197.xml"/><Relationship Id="rId72" Type="http://schemas.openxmlformats.org/officeDocument/2006/relationships/tags" Target="../tags/tag218.xml"/><Relationship Id="rId93" Type="http://schemas.openxmlformats.org/officeDocument/2006/relationships/tags" Target="../tags/tag239.xml"/><Relationship Id="rId98" Type="http://schemas.openxmlformats.org/officeDocument/2006/relationships/tags" Target="../tags/tag244.xml"/><Relationship Id="rId121" Type="http://schemas.openxmlformats.org/officeDocument/2006/relationships/tags" Target="../tags/tag267.xml"/><Relationship Id="rId142" Type="http://schemas.openxmlformats.org/officeDocument/2006/relationships/tags" Target="../tags/tag288.xml"/><Relationship Id="rId3" Type="http://schemas.openxmlformats.org/officeDocument/2006/relationships/tags" Target="../tags/tag149.xml"/><Relationship Id="rId25" Type="http://schemas.openxmlformats.org/officeDocument/2006/relationships/tags" Target="../tags/tag171.xml"/><Relationship Id="rId46" Type="http://schemas.openxmlformats.org/officeDocument/2006/relationships/tags" Target="../tags/tag192.xml"/><Relationship Id="rId67" Type="http://schemas.openxmlformats.org/officeDocument/2006/relationships/tags" Target="../tags/tag213.xml"/><Relationship Id="rId116" Type="http://schemas.openxmlformats.org/officeDocument/2006/relationships/tags" Target="../tags/tag262.xml"/><Relationship Id="rId137" Type="http://schemas.openxmlformats.org/officeDocument/2006/relationships/tags" Target="../tags/tag283.xml"/><Relationship Id="rId20" Type="http://schemas.openxmlformats.org/officeDocument/2006/relationships/tags" Target="../tags/tag166.xml"/><Relationship Id="rId41" Type="http://schemas.openxmlformats.org/officeDocument/2006/relationships/tags" Target="../tags/tag187.xml"/><Relationship Id="rId62" Type="http://schemas.openxmlformats.org/officeDocument/2006/relationships/tags" Target="../tags/tag208.xml"/><Relationship Id="rId83" Type="http://schemas.openxmlformats.org/officeDocument/2006/relationships/tags" Target="../tags/tag229.xml"/><Relationship Id="rId88" Type="http://schemas.openxmlformats.org/officeDocument/2006/relationships/tags" Target="../tags/tag234.xml"/><Relationship Id="rId111" Type="http://schemas.openxmlformats.org/officeDocument/2006/relationships/tags" Target="../tags/tag257.xml"/><Relationship Id="rId132" Type="http://schemas.openxmlformats.org/officeDocument/2006/relationships/tags" Target="../tags/tag278.xml"/><Relationship Id="rId15" Type="http://schemas.openxmlformats.org/officeDocument/2006/relationships/tags" Target="../tags/tag161.xml"/><Relationship Id="rId36" Type="http://schemas.openxmlformats.org/officeDocument/2006/relationships/tags" Target="../tags/tag182.xml"/><Relationship Id="rId57" Type="http://schemas.openxmlformats.org/officeDocument/2006/relationships/tags" Target="../tags/tag203.xml"/><Relationship Id="rId106" Type="http://schemas.openxmlformats.org/officeDocument/2006/relationships/tags" Target="../tags/tag252.xml"/><Relationship Id="rId127" Type="http://schemas.openxmlformats.org/officeDocument/2006/relationships/tags" Target="../tags/tag273.xml"/><Relationship Id="rId10" Type="http://schemas.openxmlformats.org/officeDocument/2006/relationships/tags" Target="../tags/tag156.xml"/><Relationship Id="rId31" Type="http://schemas.openxmlformats.org/officeDocument/2006/relationships/tags" Target="../tags/tag177.xml"/><Relationship Id="rId52" Type="http://schemas.openxmlformats.org/officeDocument/2006/relationships/tags" Target="../tags/tag198.xml"/><Relationship Id="rId73" Type="http://schemas.openxmlformats.org/officeDocument/2006/relationships/tags" Target="../tags/tag219.xml"/><Relationship Id="rId78" Type="http://schemas.openxmlformats.org/officeDocument/2006/relationships/tags" Target="../tags/tag224.xml"/><Relationship Id="rId94" Type="http://schemas.openxmlformats.org/officeDocument/2006/relationships/tags" Target="../tags/tag240.xml"/><Relationship Id="rId99" Type="http://schemas.openxmlformats.org/officeDocument/2006/relationships/tags" Target="../tags/tag245.xml"/><Relationship Id="rId101" Type="http://schemas.openxmlformats.org/officeDocument/2006/relationships/tags" Target="../tags/tag247.xml"/><Relationship Id="rId122" Type="http://schemas.openxmlformats.org/officeDocument/2006/relationships/tags" Target="../tags/tag268.xml"/><Relationship Id="rId143" Type="http://schemas.openxmlformats.org/officeDocument/2006/relationships/tags" Target="../tags/tag289.xml"/><Relationship Id="rId4" Type="http://schemas.openxmlformats.org/officeDocument/2006/relationships/tags" Target="../tags/tag150.xml"/><Relationship Id="rId9" Type="http://schemas.openxmlformats.org/officeDocument/2006/relationships/tags" Target="../tags/tag155.xml"/><Relationship Id="rId26" Type="http://schemas.openxmlformats.org/officeDocument/2006/relationships/tags" Target="../tags/tag172.xml"/><Relationship Id="rId47" Type="http://schemas.openxmlformats.org/officeDocument/2006/relationships/tags" Target="../tags/tag193.xml"/><Relationship Id="rId68" Type="http://schemas.openxmlformats.org/officeDocument/2006/relationships/tags" Target="../tags/tag214.xml"/><Relationship Id="rId89" Type="http://schemas.openxmlformats.org/officeDocument/2006/relationships/tags" Target="../tags/tag235.xml"/><Relationship Id="rId112" Type="http://schemas.openxmlformats.org/officeDocument/2006/relationships/tags" Target="../tags/tag258.xml"/><Relationship Id="rId133" Type="http://schemas.openxmlformats.org/officeDocument/2006/relationships/tags" Target="../tags/tag279.xml"/><Relationship Id="rId16" Type="http://schemas.openxmlformats.org/officeDocument/2006/relationships/tags" Target="../tags/tag162.xml"/><Relationship Id="rId37" Type="http://schemas.openxmlformats.org/officeDocument/2006/relationships/tags" Target="../tags/tag183.xml"/><Relationship Id="rId58" Type="http://schemas.openxmlformats.org/officeDocument/2006/relationships/tags" Target="../tags/tag204.xml"/><Relationship Id="rId79" Type="http://schemas.openxmlformats.org/officeDocument/2006/relationships/tags" Target="../tags/tag225.xml"/><Relationship Id="rId102" Type="http://schemas.openxmlformats.org/officeDocument/2006/relationships/tags" Target="../tags/tag248.xml"/><Relationship Id="rId123" Type="http://schemas.openxmlformats.org/officeDocument/2006/relationships/tags" Target="../tags/tag269.xml"/><Relationship Id="rId144" Type="http://schemas.openxmlformats.org/officeDocument/2006/relationships/tags" Target="../tags/tag29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/aclk?sa=l&amp;ai=DChcSEwiLuYO_g5yIAxXCHoMDHfzvBPEYABAAGgJzZg&amp;co=1&amp;ase=2&amp;gclid=CjwKCAjwuMC2BhA7EiwAmJKRrN7Ucb8RXaSMjmCIruuOh4aHAB2CfBFEctjkus-iMg2nt-L1z18mbRoCynMQAvD_BwE&amp;sig=AOD64_1QxHEQmWzM1n8Q45tofGCA3s69uw&amp;q&amp;nis=4&amp;adurl&amp;ved=2ahUKEwiYvPu-g5yIAxVm4zgGHcZLF4kQ0Qx6BAgOEAE" TargetMode="External"/><Relationship Id="rId3" Type="http://schemas.openxmlformats.org/officeDocument/2006/relationships/hyperlink" Target="https://doi.org/10.1016/j.robot.2023.104533" TargetMode="External"/><Relationship Id="rId7" Type="http://schemas.openxmlformats.org/officeDocument/2006/relationships/hyperlink" Target="https://www.google.com/aclk?sa=l&amp;ai=DChcSEwiIl4DWg5yIAxW8pmYCHY0NMekYABABGgJzbQ&amp;co=1&amp;ase=2&amp;gclid=CjwKCAjwuMC2BhA7EiwAmJKRrBtztMSsuNlPfdn68FPPq6cgkdmq8mlJXbafm-oNZmNHA4eAnA3pJRoCKiAQAvD_BwE&amp;sig=AOD64_2xf9INuFubsuBNRGzjhXYOXYXggA&amp;q&amp;nis=4&amp;adurl&amp;ved=2ahUKEwir4PjVg5yIAxVO6jgGHYxzLjIQ0Qx6BAgKEAE" TargetMode="External"/><Relationship Id="rId2" Type="http://schemas.openxmlformats.org/officeDocument/2006/relationships/hyperlink" Target="http://dx.doi.org/10.17993/3ctecno.2019.specialissue3.85-105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content.u-blox.com/sites/default/files/NEO-M8-FW3_DataSheet_UBX-15031086.pdf" TargetMode="External"/><Relationship Id="rId5" Type="http://schemas.openxmlformats.org/officeDocument/2006/relationships/hyperlink" Target="https://doi.org/10.1186/s40677-016-0060-y" TargetMode="External"/><Relationship Id="rId4" Type="http://schemas.openxmlformats.org/officeDocument/2006/relationships/hyperlink" Target="https://doi.org/10.1155/2018/2572460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AE9A7-FBD8-C9FF-7958-4AF112522506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60163" y="6218238"/>
            <a:ext cx="731837" cy="523875"/>
          </a:xfrm>
          <a:prstGeom prst="rect">
            <a:avLst/>
          </a:prstGeo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pic>
        <p:nvPicPr>
          <p:cNvPr id="5" name="Google Shape;87;p1">
            <a:extLst>
              <a:ext uri="{FF2B5EF4-FFF2-40B4-BE49-F238E27FC236}">
                <a16:creationId xmlns:a16="http://schemas.microsoft.com/office/drawing/2014/main" id="{AD01CF2C-8332-E700-171E-F6425D2B2D23}"/>
              </a:ext>
            </a:extLst>
          </p:cNvPr>
          <p:cNvPicPr preferRelativeResize="0"/>
          <p:nvPr/>
        </p:nvPicPr>
        <p:blipFill rotWithShape="1">
          <a:blip r:embed="rId2">
            <a:alphaModFix amt="20000"/>
          </a:blip>
          <a:srcRect l="1514" r="2310" b="19493"/>
          <a:stretch/>
        </p:blipFill>
        <p:spPr>
          <a:xfrm>
            <a:off x="-32766" y="7409"/>
            <a:ext cx="12193235" cy="673491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8;p1">
            <a:extLst>
              <a:ext uri="{FF2B5EF4-FFF2-40B4-BE49-F238E27FC236}">
                <a16:creationId xmlns:a16="http://schemas.microsoft.com/office/drawing/2014/main" id="{74F321D0-F3BA-5572-DBB4-C5E77739C8E5}"/>
              </a:ext>
            </a:extLst>
          </p:cNvPr>
          <p:cNvSpPr txBox="1"/>
          <p:nvPr/>
        </p:nvSpPr>
        <p:spPr>
          <a:xfrm>
            <a:off x="2904067" y="3157752"/>
            <a:ext cx="638386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007069"/>
                </a:solidFill>
                <a:latin typeface="Open Sans"/>
                <a:ea typeface="Open Sans"/>
                <a:cs typeface="Open Sans"/>
                <a:sym typeface="Open Sans"/>
              </a:rPr>
              <a:t>GITAM (Deemed-to-be) University</a:t>
            </a:r>
            <a:endParaRPr lang="en-US" sz="2800" dirty="0"/>
          </a:p>
        </p:txBody>
      </p:sp>
      <p:sp>
        <p:nvSpPr>
          <p:cNvPr id="11" name="Google Shape;93;p1">
            <a:extLst>
              <a:ext uri="{FF2B5EF4-FFF2-40B4-BE49-F238E27FC236}">
                <a16:creationId xmlns:a16="http://schemas.microsoft.com/office/drawing/2014/main" id="{5F318AA7-C96A-3AAD-7C94-E53133C5AD6C}"/>
              </a:ext>
            </a:extLst>
          </p:cNvPr>
          <p:cNvSpPr/>
          <p:nvPr/>
        </p:nvSpPr>
        <p:spPr>
          <a:xfrm>
            <a:off x="3060700" y="6148918"/>
            <a:ext cx="60960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7F7F7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www.gitam.edu</a:t>
            </a:r>
            <a:endParaRPr sz="1200" b="0" i="0" u="none" strike="noStrike" cap="none" dirty="0">
              <a:solidFill>
                <a:srgbClr val="7F7F7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2" name="Google Shape;94;p1">
            <a:extLst>
              <a:ext uri="{FF2B5EF4-FFF2-40B4-BE49-F238E27FC236}">
                <a16:creationId xmlns:a16="http://schemas.microsoft.com/office/drawing/2014/main" id="{27E17DC4-EBA4-36D1-CC55-FFAF1FD93FF1}"/>
              </a:ext>
            </a:extLst>
          </p:cNvPr>
          <p:cNvGrpSpPr/>
          <p:nvPr/>
        </p:nvGrpSpPr>
        <p:grpSpPr>
          <a:xfrm rot="2700000">
            <a:off x="5984712" y="5183993"/>
            <a:ext cx="231043" cy="225933"/>
            <a:chOff x="11087593" y="13905"/>
            <a:chExt cx="1085533" cy="1061509"/>
          </a:xfrm>
        </p:grpSpPr>
        <p:sp>
          <p:nvSpPr>
            <p:cNvPr id="13" name="Google Shape;95;p1">
              <a:extLst>
                <a:ext uri="{FF2B5EF4-FFF2-40B4-BE49-F238E27FC236}">
                  <a16:creationId xmlns:a16="http://schemas.microsoft.com/office/drawing/2014/main" id="{AE7092A2-B102-1273-6C25-E1736799EF72}"/>
                </a:ext>
              </a:extLst>
            </p:cNvPr>
            <p:cNvSpPr/>
            <p:nvPr/>
          </p:nvSpPr>
          <p:spPr>
            <a:xfrm>
              <a:off x="11087593" y="548342"/>
              <a:ext cx="537028" cy="527072"/>
            </a:xfrm>
            <a:prstGeom prst="rect">
              <a:avLst/>
            </a:prstGeom>
            <a:solidFill>
              <a:srgbClr val="DF2A3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6;p1">
              <a:extLst>
                <a:ext uri="{FF2B5EF4-FFF2-40B4-BE49-F238E27FC236}">
                  <a16:creationId xmlns:a16="http://schemas.microsoft.com/office/drawing/2014/main" id="{CD50D2DC-2455-5951-3C5D-BB02F217709E}"/>
                </a:ext>
              </a:extLst>
            </p:cNvPr>
            <p:cNvSpPr/>
            <p:nvPr/>
          </p:nvSpPr>
          <p:spPr>
            <a:xfrm>
              <a:off x="11636098" y="13905"/>
              <a:ext cx="537028" cy="527079"/>
            </a:xfrm>
            <a:prstGeom prst="rect">
              <a:avLst/>
            </a:prstGeom>
            <a:solidFill>
              <a:srgbClr val="3A3A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" name="Google Shape;104;p1">
            <a:extLst>
              <a:ext uri="{FF2B5EF4-FFF2-40B4-BE49-F238E27FC236}">
                <a16:creationId xmlns:a16="http://schemas.microsoft.com/office/drawing/2014/main" id="{C323D64D-BE3D-E115-33E9-192C329B4C2B}"/>
              </a:ext>
            </a:extLst>
          </p:cNvPr>
          <p:cNvSpPr/>
          <p:nvPr/>
        </p:nvSpPr>
        <p:spPr>
          <a:xfrm>
            <a:off x="2904067" y="4430594"/>
            <a:ext cx="60960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Department of Electrical Electronics and Communication Engineering</a:t>
            </a: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05;p1">
            <a:extLst>
              <a:ext uri="{FF2B5EF4-FFF2-40B4-BE49-F238E27FC236}">
                <a16:creationId xmlns:a16="http://schemas.microsoft.com/office/drawing/2014/main" id="{C9CF77E4-28A7-270F-8F1A-AFD4E8DCECCF}"/>
              </a:ext>
            </a:extLst>
          </p:cNvPr>
          <p:cNvSpPr/>
          <p:nvPr/>
        </p:nvSpPr>
        <p:spPr>
          <a:xfrm>
            <a:off x="9156700" y="5791918"/>
            <a:ext cx="29269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11;p1">
            <a:extLst>
              <a:ext uri="{FF2B5EF4-FFF2-40B4-BE49-F238E27FC236}">
                <a16:creationId xmlns:a16="http://schemas.microsoft.com/office/drawing/2014/main" id="{037B6323-B919-404C-9A53-E2D1EEBBC29E}"/>
              </a:ext>
            </a:extLst>
          </p:cNvPr>
          <p:cNvSpPr/>
          <p:nvPr/>
        </p:nvSpPr>
        <p:spPr>
          <a:xfrm>
            <a:off x="133754" y="4504626"/>
            <a:ext cx="2926946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Project Team: 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Arial"/>
                <a:cs typeface="Arial"/>
                <a:sym typeface="Montserrat Medium"/>
              </a:rPr>
              <a:t>Jagannath Sagar Karri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dk1"/>
                </a:solidFill>
                <a:latin typeface="Montserrat Medium"/>
                <a:sym typeface="Montserrat Medium"/>
              </a:rPr>
              <a:t>Palakonda</a:t>
            </a:r>
            <a:r>
              <a:rPr lang="en-US" b="1" dirty="0">
                <a:solidFill>
                  <a:schemeClr val="dk1"/>
                </a:solidFill>
                <a:latin typeface="Montserrat Medium"/>
                <a:sym typeface="Montserrat Medium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Montserrat Medium"/>
                <a:sym typeface="Montserrat Medium"/>
              </a:rPr>
              <a:t>Visweswara</a:t>
            </a:r>
            <a:r>
              <a:rPr lang="en-US" b="1" dirty="0">
                <a:solidFill>
                  <a:schemeClr val="dk1"/>
                </a:solidFill>
                <a:latin typeface="Montserrat Medium"/>
                <a:sym typeface="Montserrat Medium"/>
              </a:rPr>
              <a:t> Rao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111;p1">
            <a:extLst>
              <a:ext uri="{FF2B5EF4-FFF2-40B4-BE49-F238E27FC236}">
                <a16:creationId xmlns:a16="http://schemas.microsoft.com/office/drawing/2014/main" id="{663FF154-6303-06EF-099B-905F19C206B2}"/>
              </a:ext>
            </a:extLst>
          </p:cNvPr>
          <p:cNvSpPr/>
          <p:nvPr/>
        </p:nvSpPr>
        <p:spPr>
          <a:xfrm>
            <a:off x="9322056" y="4409782"/>
            <a:ext cx="2926946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Project Mentor: </a:t>
            </a:r>
          </a:p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Arial"/>
                <a:cs typeface="Arial"/>
                <a:sym typeface="Montserrat Medium"/>
              </a:rPr>
              <a:t>Sanhita Manna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Project In-charge: </a:t>
            </a:r>
          </a:p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Dr.Pankaj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Kandhway</a:t>
            </a:r>
            <a:endParaRPr lang="en-US"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67;p1">
            <a:extLst>
              <a:ext uri="{FF2B5EF4-FFF2-40B4-BE49-F238E27FC236}">
                <a16:creationId xmlns:a16="http://schemas.microsoft.com/office/drawing/2014/main" id="{14559E83-6276-698C-A2DC-9D1D6C0E44C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01352" y="1778687"/>
            <a:ext cx="2674631" cy="124567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88;p1">
            <a:extLst>
              <a:ext uri="{FF2B5EF4-FFF2-40B4-BE49-F238E27FC236}">
                <a16:creationId xmlns:a16="http://schemas.microsoft.com/office/drawing/2014/main" id="{8CF9D16E-FF17-2A50-8767-3A06BCEC2AD9}"/>
              </a:ext>
            </a:extLst>
          </p:cNvPr>
          <p:cNvSpPr txBox="1"/>
          <p:nvPr/>
        </p:nvSpPr>
        <p:spPr>
          <a:xfrm>
            <a:off x="662153" y="264014"/>
            <a:ext cx="1124606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i="0" u="none" strike="noStrike" cap="none" dirty="0">
                <a:solidFill>
                  <a:srgbClr val="007069"/>
                </a:solidFill>
                <a:latin typeface="Open Sans"/>
                <a:ea typeface="Open Sans"/>
                <a:cs typeface="Open Sans"/>
                <a:sym typeface="Open Sans"/>
              </a:rPr>
              <a:t>Development of Drone for Emergency Services</a:t>
            </a:r>
          </a:p>
        </p:txBody>
      </p:sp>
      <p:sp>
        <p:nvSpPr>
          <p:cNvPr id="23" name="Google Shape;88;p1">
            <a:extLst>
              <a:ext uri="{FF2B5EF4-FFF2-40B4-BE49-F238E27FC236}">
                <a16:creationId xmlns:a16="http://schemas.microsoft.com/office/drawing/2014/main" id="{D8F66EB9-9CBE-8ACD-E616-93A5AE55CF5C}"/>
              </a:ext>
            </a:extLst>
          </p:cNvPr>
          <p:cNvSpPr txBox="1"/>
          <p:nvPr/>
        </p:nvSpPr>
        <p:spPr>
          <a:xfrm>
            <a:off x="4106192" y="935567"/>
            <a:ext cx="400501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7069"/>
                </a:solidFill>
                <a:latin typeface="Open Sans"/>
                <a:ea typeface="Open Sans"/>
                <a:cs typeface="Open Sans"/>
                <a:sym typeface="Open Sans"/>
              </a:rPr>
              <a:t>Mid-Review 1</a:t>
            </a:r>
            <a:endParaRPr lang="en-US" sz="2000" dirty="0"/>
          </a:p>
        </p:txBody>
      </p:sp>
      <p:sp>
        <p:nvSpPr>
          <p:cNvPr id="25" name="Google Shape;120;p76">
            <a:extLst>
              <a:ext uri="{FF2B5EF4-FFF2-40B4-BE49-F238E27FC236}">
                <a16:creationId xmlns:a16="http://schemas.microsoft.com/office/drawing/2014/main" id="{38A183C7-510B-0906-FECD-64BA2B628A0E}"/>
              </a:ext>
            </a:extLst>
          </p:cNvPr>
          <p:cNvSpPr/>
          <p:nvPr/>
        </p:nvSpPr>
        <p:spPr>
          <a:xfrm>
            <a:off x="133754" y="3194604"/>
            <a:ext cx="2432050" cy="468792"/>
          </a:xfrm>
          <a:prstGeom prst="roundRect">
            <a:avLst>
              <a:gd name="adj" fmla="val 16667"/>
            </a:avLst>
          </a:prstGeom>
          <a:solidFill>
            <a:schemeClr val="tx2">
              <a:lumMod val="10000"/>
            </a:schemeClr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AY 2021-25 </a:t>
            </a:r>
            <a:endParaRPr sz="9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120;p76">
            <a:extLst>
              <a:ext uri="{FF2B5EF4-FFF2-40B4-BE49-F238E27FC236}">
                <a16:creationId xmlns:a16="http://schemas.microsoft.com/office/drawing/2014/main" id="{B3C9655A-2680-CBD4-341A-460C55A63157}"/>
              </a:ext>
            </a:extLst>
          </p:cNvPr>
          <p:cNvSpPr/>
          <p:nvPr/>
        </p:nvSpPr>
        <p:spPr>
          <a:xfrm>
            <a:off x="9156701" y="2965412"/>
            <a:ext cx="2901546" cy="818907"/>
          </a:xfrm>
          <a:prstGeom prst="roundRect">
            <a:avLst>
              <a:gd name="adj" fmla="val 16667"/>
            </a:avLst>
          </a:prstGeom>
          <a:solidFill>
            <a:schemeClr val="tx2">
              <a:lumMod val="10000"/>
            </a:schemeClr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Major Project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Project ID: </a:t>
            </a:r>
            <a:r>
              <a:rPr lang="en-US" sz="180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CS17</a:t>
            </a:r>
            <a:endParaRPr lang="en-US" sz="1800" b="1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901330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A65F51-F37A-0F0B-AFF4-2134BDC03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0440EB-4A8A-D93C-606D-594A9C00C6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6E899E6C-558C-950D-AACE-666F4910120B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Implementation and Results – Iteration </a:t>
            </a:r>
            <a:r>
              <a:rPr lang="en-US" sz="2400" b="1" dirty="0">
                <a:latin typeface="Montserrat"/>
                <a:ea typeface="Montserrat"/>
                <a:cs typeface="Montserrat"/>
                <a:sym typeface="Montserrat"/>
              </a:rPr>
              <a:t>3 (Optional)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935777F9-D82A-2939-0C57-126FBC7D4C26}"/>
              </a:ext>
            </a:extLst>
          </p:cNvPr>
          <p:cNvSpPr txBox="1"/>
          <p:nvPr/>
        </p:nvSpPr>
        <p:spPr>
          <a:xfrm>
            <a:off x="452283" y="871532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Iteration : Results + Validation against the use cases and test cases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600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E2842-485B-A1BA-74A8-3079DADFF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35B471-CC7E-7CB9-A4D6-FB503C8052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67F9DACA-35DE-941A-CCEE-D335FBEB8971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Contribution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5951DA8A-453F-9B13-3160-FA60A7CB42E6}"/>
              </a:ext>
            </a:extLst>
          </p:cNvPr>
          <p:cNvSpPr txBox="1"/>
          <p:nvPr/>
        </p:nvSpPr>
        <p:spPr>
          <a:xfrm>
            <a:off x="452284" y="788096"/>
            <a:ext cx="5761704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Team Progress and Movement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Jagannath Sagar – Team Lead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 err="1">
                <a:latin typeface="Verdana" panose="020B0604030504040204" pitchFamily="34" charset="0"/>
                <a:ea typeface="Verdana" panose="020B0604030504040204" pitchFamily="34" charset="0"/>
              </a:rPr>
              <a:t>Palakonda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dirty="0" err="1">
                <a:latin typeface="Verdana" panose="020B0604030504040204" pitchFamily="34" charset="0"/>
                <a:ea typeface="Verdana" panose="020B0604030504040204" pitchFamily="34" charset="0"/>
              </a:rPr>
              <a:t>Visweswara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 Rao - Hardware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Google Shape;125;p3">
            <a:extLst>
              <a:ext uri="{FF2B5EF4-FFF2-40B4-BE49-F238E27FC236}">
                <a16:creationId xmlns:a16="http://schemas.microsoft.com/office/drawing/2014/main" id="{E154839C-B3E3-3A7B-9FDD-C49C18A4F130}"/>
              </a:ext>
            </a:extLst>
          </p:cNvPr>
          <p:cNvSpPr txBox="1"/>
          <p:nvPr/>
        </p:nvSpPr>
        <p:spPr>
          <a:xfrm>
            <a:off x="6213988" y="757114"/>
            <a:ext cx="5761704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Individual Contribution </a:t>
            </a:r>
          </a:p>
          <a:p>
            <a:pPr lvl="3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Key contributions: Jagannath Sagar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Drone Assembly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Flight Control Systems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Camera Integration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Telemetry Configuration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Autopilot integration</a:t>
            </a:r>
          </a:p>
          <a:p>
            <a:pPr lvl="3"/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3"/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3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Key contributions: </a:t>
            </a:r>
            <a:r>
              <a:rPr lang="en-IN" dirty="0" err="1">
                <a:latin typeface="Verdana" panose="020B0604030504040204" pitchFamily="34" charset="0"/>
                <a:ea typeface="Verdana" panose="020B0604030504040204" pitchFamily="34" charset="0"/>
              </a:rPr>
              <a:t>Palakonda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dirty="0" err="1">
                <a:latin typeface="Verdana" panose="020B0604030504040204" pitchFamily="34" charset="0"/>
                <a:ea typeface="Verdana" panose="020B0604030504040204" pitchFamily="34" charset="0"/>
              </a:rPr>
              <a:t>Visweswara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 Rao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Radio systems calibration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Power system setup</a:t>
            </a:r>
          </a:p>
        </p:txBody>
      </p:sp>
    </p:spTree>
    <p:extLst>
      <p:ext uri="{BB962C8B-B14F-4D97-AF65-F5344CB8AC3E}">
        <p14:creationId xmlns:p14="http://schemas.microsoft.com/office/powerpoint/2010/main" val="2427572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A98FA-4F35-C93F-73A2-485950D05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132046-4ACE-A1E3-4010-52881C9836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9BB43107-1A1B-029D-C73C-2126600571B2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Conclusion &amp; Future Work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8EB3901A-2C1A-A66B-C9AE-81E8FAFAB4FF}"/>
              </a:ext>
            </a:extLst>
          </p:cNvPr>
          <p:cNvSpPr txBox="1"/>
          <p:nvPr/>
        </p:nvSpPr>
        <p:spPr>
          <a:xfrm>
            <a:off x="452283" y="871532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Summary and Conclusion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Future Work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826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2fee63df26b_0_0"/>
          <p:cNvSpPr txBox="1"/>
          <p:nvPr/>
        </p:nvSpPr>
        <p:spPr>
          <a:xfrm>
            <a:off x="1233714" y="2607717"/>
            <a:ext cx="9724500" cy="18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/>
              <a:buNone/>
            </a:pPr>
            <a:r>
              <a:rPr lang="en-US" sz="11500" b="1" i="0" u="none" strike="noStrike" cap="none">
                <a:solidFill>
                  <a:srgbClr val="007069"/>
                </a:solidFill>
                <a:latin typeface="Open Sans"/>
                <a:ea typeface="Open Sans"/>
                <a:cs typeface="Open Sans"/>
                <a:sym typeface="Open Sans"/>
              </a:rPr>
              <a:t>THANK </a:t>
            </a:r>
            <a:r>
              <a:rPr lang="en-US" sz="11500" b="1" i="0" u="none" strike="noStrike" cap="none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rPr>
              <a:t>YOU</a:t>
            </a:r>
            <a:endParaRPr sz="1400" b="0" i="0" u="none" strike="noStrike" cap="none">
              <a:solidFill>
                <a:srgbClr val="000000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744" name="Google Shape;744;g2fee63df26b_0_0"/>
          <p:cNvSpPr txBox="1"/>
          <p:nvPr/>
        </p:nvSpPr>
        <p:spPr>
          <a:xfrm>
            <a:off x="1596571" y="4466045"/>
            <a:ext cx="89988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Have a Great Day ! </a:t>
            </a:r>
            <a:endParaRPr sz="1400" b="0" i="0" u="none" strike="noStrike" cap="none" dirty="0">
              <a:solidFill>
                <a:srgbClr val="000000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016D5E0D-E878-63B4-A1A9-208E58ED6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;p3">
            <a:extLst>
              <a:ext uri="{FF2B5EF4-FFF2-40B4-BE49-F238E27FC236}">
                <a16:creationId xmlns:a16="http://schemas.microsoft.com/office/drawing/2014/main" id="{1EF97A4B-E82E-712F-CA13-78D59E17A26B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Objective and Goals</a:t>
            </a:r>
            <a:endParaRPr dirty="0"/>
          </a:p>
        </p:txBody>
      </p:sp>
      <p:sp>
        <p:nvSpPr>
          <p:cNvPr id="3" name="Google Shape;120;p76">
            <a:extLst>
              <a:ext uri="{FF2B5EF4-FFF2-40B4-BE49-F238E27FC236}">
                <a16:creationId xmlns:a16="http://schemas.microsoft.com/office/drawing/2014/main" id="{CA08A1E2-29B3-F3D5-48A9-5D1EA6629717}"/>
              </a:ext>
            </a:extLst>
          </p:cNvPr>
          <p:cNvSpPr/>
          <p:nvPr/>
        </p:nvSpPr>
        <p:spPr>
          <a:xfrm>
            <a:off x="550606" y="765905"/>
            <a:ext cx="2114338" cy="302183"/>
          </a:xfrm>
          <a:prstGeom prst="roundRect">
            <a:avLst>
              <a:gd name="adj" fmla="val 16667"/>
            </a:avLst>
          </a:prstGeom>
          <a:solidFill>
            <a:schemeClr val="tx2">
              <a:lumMod val="10000"/>
            </a:schemeClr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Objective </a:t>
            </a:r>
            <a:endParaRPr sz="1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0;p76">
            <a:extLst>
              <a:ext uri="{FF2B5EF4-FFF2-40B4-BE49-F238E27FC236}">
                <a16:creationId xmlns:a16="http://schemas.microsoft.com/office/drawing/2014/main" id="{17BF0AA4-CB04-F194-9E07-5F430F49129E}"/>
              </a:ext>
            </a:extLst>
          </p:cNvPr>
          <p:cNvSpPr/>
          <p:nvPr/>
        </p:nvSpPr>
        <p:spPr>
          <a:xfrm>
            <a:off x="550606" y="3041178"/>
            <a:ext cx="2114338" cy="302183"/>
          </a:xfrm>
          <a:prstGeom prst="roundRect">
            <a:avLst>
              <a:gd name="adj" fmla="val 16667"/>
            </a:avLst>
          </a:prstGeom>
          <a:solidFill>
            <a:schemeClr val="tx2">
              <a:lumMod val="10000"/>
            </a:schemeClr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Goals</a:t>
            </a:r>
            <a:endParaRPr sz="1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FB294828-0F9E-F06A-05D5-7A5C37AB34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16E82C-3BFD-4B3F-A9CA-13E0E0BCDFDB}"/>
              </a:ext>
            </a:extLst>
          </p:cNvPr>
          <p:cNvSpPr txBox="1"/>
          <p:nvPr/>
        </p:nvSpPr>
        <p:spPr>
          <a:xfrm>
            <a:off x="1014942" y="1268361"/>
            <a:ext cx="99283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Brief Description </a:t>
            </a:r>
          </a:p>
          <a:p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b="1" dirty="0"/>
              <a:t>Objective: </a:t>
            </a:r>
            <a:r>
              <a:rPr lang="en-GB" dirty="0"/>
              <a:t>The project aims to develop an assistance drone specifically designed to enhance the capabilities of emergency services. The drone will focus on providing real-time situational awareness, reconnaissance, and support for rescue operations in hard-to-reach or disaster-affected areas.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FFBEA2-404B-4D9A-BA5D-88A251275002}"/>
              </a:ext>
            </a:extLst>
          </p:cNvPr>
          <p:cNvSpPr txBox="1"/>
          <p:nvPr/>
        </p:nvSpPr>
        <p:spPr>
          <a:xfrm>
            <a:off x="1014942" y="3461057"/>
            <a:ext cx="994317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Main Goals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high-resolution imaging for detailed situational assessment.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real-time communication capabilities for continuous data transmission.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 a flight time of up to 40 minutes and a 1-kilometer operational range.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Autonomous Navigation complimented with Geo-Fencing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Additional Goals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the drone can withstand harsh environmental conditions.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Utilize dual-band for reliable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on reducing response times by up to 50%.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641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0DC3CC-79AE-401A-A4D4-4417C0ACC6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6" name="OTLSHAPE_SL_e3b44cba1afd445f8c8f048b2e9e45df_BackgroundRectangle">
            <a:extLst>
              <a:ext uri="{FF2B5EF4-FFF2-40B4-BE49-F238E27FC236}">
                <a16:creationId xmlns:a16="http://schemas.microsoft.com/office/drawing/2014/main" id="{1DEA4610-F027-404F-9CC9-FAE4AFE7D45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2006600"/>
            <a:ext cx="11163300" cy="663956"/>
          </a:xfrm>
          <a:prstGeom prst="rect">
            <a:avLst/>
          </a:prstGeom>
          <a:solidFill>
            <a:srgbClr val="C8C8C8">
              <a:alpha val="2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TLSHAPE_SL_b50c65cc6da44ed586f392be1fc5afaa_BackgroundRectangle">
            <a:extLst>
              <a:ext uri="{FF2B5EF4-FFF2-40B4-BE49-F238E27FC236}">
                <a16:creationId xmlns:a16="http://schemas.microsoft.com/office/drawing/2014/main" id="{637207F8-A3D3-47E4-8AE7-E1BC63E2648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2695956"/>
            <a:ext cx="11163300" cy="625856"/>
          </a:xfrm>
          <a:prstGeom prst="rect">
            <a:avLst/>
          </a:prstGeom>
          <a:solidFill>
            <a:srgbClr val="C8C8C8">
              <a:alpha val="2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TLSHAPE_SL_ce6c60bff9604288ae3941278b2c4d46_BackgroundRectangle">
            <a:extLst>
              <a:ext uri="{FF2B5EF4-FFF2-40B4-BE49-F238E27FC236}">
                <a16:creationId xmlns:a16="http://schemas.microsoft.com/office/drawing/2014/main" id="{B7A5CE50-6E28-4E45-800E-438EE5A4F4E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3500" y="3347212"/>
            <a:ext cx="11163300" cy="872575"/>
          </a:xfrm>
          <a:prstGeom prst="rect">
            <a:avLst/>
          </a:prstGeom>
          <a:solidFill>
            <a:srgbClr val="C8C8C8">
              <a:alpha val="2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TLSHAPE_SL_008f0473c2484c8c941bc2d2f21403ce_BackgroundRectangle">
            <a:extLst>
              <a:ext uri="{FF2B5EF4-FFF2-40B4-BE49-F238E27FC236}">
                <a16:creationId xmlns:a16="http://schemas.microsoft.com/office/drawing/2014/main" id="{3804908C-67F3-4C04-BF26-23851A79AAE7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3500" y="4245187"/>
            <a:ext cx="11163300" cy="1043093"/>
          </a:xfrm>
          <a:prstGeom prst="rect">
            <a:avLst/>
          </a:prstGeom>
          <a:solidFill>
            <a:srgbClr val="C8C8C8">
              <a:alpha val="2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TLSHAPE_SL2A_3c68202ec6a84d1b99071b8d494389bc_BackgroundRectangle" hidden="1">
            <a:extLst>
              <a:ext uri="{FF2B5EF4-FFF2-40B4-BE49-F238E27FC236}">
                <a16:creationId xmlns:a16="http://schemas.microsoft.com/office/drawing/2014/main" id="{A116AC2E-A362-444F-AABD-EE8E2EDF47AE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44465" y="2006600"/>
            <a:ext cx="10388600" cy="663956"/>
          </a:xfrm>
          <a:prstGeom prst="rect">
            <a:avLst/>
          </a:prstGeom>
          <a:solidFill>
            <a:srgbClr val="C8C8C8">
              <a:alpha val="2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TLSHAPE_SL2A_42c58a905bc24be69756f3cbcc53377b_BackgroundRectangle" hidden="1">
            <a:extLst>
              <a:ext uri="{FF2B5EF4-FFF2-40B4-BE49-F238E27FC236}">
                <a16:creationId xmlns:a16="http://schemas.microsoft.com/office/drawing/2014/main" id="{38B04CF7-62DE-43A3-A1D5-4AECC03F7DFD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844465" y="2695956"/>
            <a:ext cx="10388600" cy="625856"/>
          </a:xfrm>
          <a:prstGeom prst="rect">
            <a:avLst/>
          </a:prstGeom>
          <a:solidFill>
            <a:srgbClr val="C8C8C8">
              <a:alpha val="2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TLSHAPE_SL2A_25d7fb8e4af64335b18b1be0dc8bbb76_BackgroundRectangle" hidden="1">
            <a:extLst>
              <a:ext uri="{FF2B5EF4-FFF2-40B4-BE49-F238E27FC236}">
                <a16:creationId xmlns:a16="http://schemas.microsoft.com/office/drawing/2014/main" id="{9CC0D0CF-CD30-43ED-841B-118CBF788707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844465" y="3347212"/>
            <a:ext cx="10388600" cy="872575"/>
          </a:xfrm>
          <a:prstGeom prst="rect">
            <a:avLst/>
          </a:prstGeom>
          <a:solidFill>
            <a:srgbClr val="C8C8C8">
              <a:alpha val="2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TLSHAPE_SL2A_a972b9cc3c464f2fa865222d9115882e_BackgroundRectangle" hidden="1">
            <a:extLst>
              <a:ext uri="{FF2B5EF4-FFF2-40B4-BE49-F238E27FC236}">
                <a16:creationId xmlns:a16="http://schemas.microsoft.com/office/drawing/2014/main" id="{BDC3D69F-AD7A-4F64-9CEB-458F7F2CEB41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44465" y="4245187"/>
            <a:ext cx="10388600" cy="1043093"/>
          </a:xfrm>
          <a:prstGeom prst="rect">
            <a:avLst/>
          </a:prstGeom>
          <a:solidFill>
            <a:srgbClr val="C8C8C8">
              <a:alpha val="2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TLSHAPE_TB_00000000000000000000000000000000_LeftEndCaps" hidden="1">
            <a:extLst>
              <a:ext uri="{FF2B5EF4-FFF2-40B4-BE49-F238E27FC236}">
                <a16:creationId xmlns:a16="http://schemas.microsoft.com/office/drawing/2014/main" id="{07F98482-6108-4AEE-8B0E-D70A6A9414B6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-221339" y="-18078"/>
            <a:ext cx="469900" cy="2794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800" b="1">
                <a:solidFill>
                  <a:srgbClr val="8784C7"/>
                </a:solidFill>
                <a:latin typeface="Calibri" panose="020F0502020204030204" pitchFamily="34" charset="0"/>
              </a:rPr>
              <a:t>2024</a:t>
            </a:r>
          </a:p>
        </p:txBody>
      </p:sp>
      <p:sp>
        <p:nvSpPr>
          <p:cNvPr id="4" name="OTLSHAPE_TB_00000000000000000000000000000000_RightEndCaps">
            <a:extLst>
              <a:ext uri="{FF2B5EF4-FFF2-40B4-BE49-F238E27FC236}">
                <a16:creationId xmlns:a16="http://schemas.microsoft.com/office/drawing/2014/main" id="{7A092164-E9E6-485B-9542-2EA0F091F31C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11474534" y="1701969"/>
            <a:ext cx="44961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800" b="1" spc="-44">
                <a:solidFill>
                  <a:srgbClr val="8784C7"/>
                </a:solidFill>
                <a:latin typeface="Calibri" panose="020F0502020204030204" pitchFamily="34" charset="0"/>
              </a:rPr>
              <a:t>2024</a:t>
            </a:r>
          </a:p>
        </p:txBody>
      </p:sp>
      <p:sp>
        <p:nvSpPr>
          <p:cNvPr id="171" name="OTLSHAPE_TB_00000000000000000000000000000000_ScaleContainer">
            <a:extLst>
              <a:ext uri="{FF2B5EF4-FFF2-40B4-BE49-F238E27FC236}">
                <a16:creationId xmlns:a16="http://schemas.microsoft.com/office/drawing/2014/main" id="{51A18AE5-59F3-4783-A053-4986872C177C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844465" y="1714500"/>
            <a:ext cx="10515600" cy="254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373545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TLSHAPE_SL_e3b44cba1afd445f8c8f048b2e9e45df_HeaderRectangle">
            <a:extLst>
              <a:ext uri="{FF2B5EF4-FFF2-40B4-BE49-F238E27FC236}">
                <a16:creationId xmlns:a16="http://schemas.microsoft.com/office/drawing/2014/main" id="{FB179460-236D-407F-A09D-388FD09A498C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63500" y="2006600"/>
            <a:ext cx="787400" cy="663956"/>
          </a:xfrm>
          <a:prstGeom prst="rect">
            <a:avLst/>
          </a:prstGeom>
          <a:solidFill>
            <a:srgbClr val="AD84C6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TLSHAPE_SL_b50c65cc6da44ed586f392be1fc5afaa_HeaderRectangle">
            <a:extLst>
              <a:ext uri="{FF2B5EF4-FFF2-40B4-BE49-F238E27FC236}">
                <a16:creationId xmlns:a16="http://schemas.microsoft.com/office/drawing/2014/main" id="{013DFAAB-4D9C-492A-872E-E7026B30D601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63500" y="2695956"/>
            <a:ext cx="787400" cy="625856"/>
          </a:xfrm>
          <a:prstGeom prst="rect">
            <a:avLst/>
          </a:prstGeom>
          <a:solidFill>
            <a:srgbClr val="8784C7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TLSHAPE_SL_ce6c60bff9604288ae3941278b2c4d46_HeaderRectangle">
            <a:extLst>
              <a:ext uri="{FF2B5EF4-FFF2-40B4-BE49-F238E27FC236}">
                <a16:creationId xmlns:a16="http://schemas.microsoft.com/office/drawing/2014/main" id="{7A957C18-E6D8-45DA-B392-D884886860EF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63500" y="3347212"/>
            <a:ext cx="787400" cy="872575"/>
          </a:xfrm>
          <a:prstGeom prst="rect">
            <a:avLst/>
          </a:prstGeom>
          <a:solidFill>
            <a:srgbClr val="5D739A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TLSHAPE_SL_008f0473c2484c8c941bc2d2f21403ce_HeaderRectangle">
            <a:extLst>
              <a:ext uri="{FF2B5EF4-FFF2-40B4-BE49-F238E27FC236}">
                <a16:creationId xmlns:a16="http://schemas.microsoft.com/office/drawing/2014/main" id="{4EAA4DEA-83C5-4E4D-A4D9-28EB0EAD37C1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63500" y="4245187"/>
            <a:ext cx="787400" cy="1043093"/>
          </a:xfrm>
          <a:prstGeom prst="rect">
            <a:avLst/>
          </a:prstGeom>
          <a:solidFill>
            <a:srgbClr val="6997AF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TLSHAPE_SL2A_3c68202ec6a84d1b99071b8d494389bc_HeaderRectangle" hidden="1">
            <a:extLst>
              <a:ext uri="{FF2B5EF4-FFF2-40B4-BE49-F238E27FC236}">
                <a16:creationId xmlns:a16="http://schemas.microsoft.com/office/drawing/2014/main" id="{C3F423F1-E66D-40E0-8D81-8E5B95ACE8EC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844465" y="2006600"/>
            <a:ext cx="0" cy="0"/>
          </a:xfrm>
          <a:prstGeom prst="rect">
            <a:avLst/>
          </a:prstGeom>
          <a:solidFill>
            <a:srgbClr val="AD84C6">
              <a:alpha val="49804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TLSHAPE_SL2A_42c58a905bc24be69756f3cbcc53377b_HeaderRectangle" hidden="1">
            <a:extLst>
              <a:ext uri="{FF2B5EF4-FFF2-40B4-BE49-F238E27FC236}">
                <a16:creationId xmlns:a16="http://schemas.microsoft.com/office/drawing/2014/main" id="{C0FE9501-5A69-4AA1-BDE1-04D5199CDE29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844465" y="2695956"/>
            <a:ext cx="0" cy="0"/>
          </a:xfrm>
          <a:prstGeom prst="rect">
            <a:avLst/>
          </a:prstGeom>
          <a:solidFill>
            <a:srgbClr val="8784C7">
              <a:alpha val="49804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TLSHAPE_SL2A_25d7fb8e4af64335b18b1be0dc8bbb76_HeaderRectangle" hidden="1">
            <a:extLst>
              <a:ext uri="{FF2B5EF4-FFF2-40B4-BE49-F238E27FC236}">
                <a16:creationId xmlns:a16="http://schemas.microsoft.com/office/drawing/2014/main" id="{1CC21236-7509-4241-9BD5-6F73C210A45B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844465" y="3347212"/>
            <a:ext cx="0" cy="0"/>
          </a:xfrm>
          <a:prstGeom prst="rect">
            <a:avLst/>
          </a:prstGeom>
          <a:solidFill>
            <a:srgbClr val="5D739A">
              <a:alpha val="49804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TLSHAPE_SL2A_a972b9cc3c464f2fa865222d9115882e_HeaderRectangle" hidden="1">
            <a:extLst>
              <a:ext uri="{FF2B5EF4-FFF2-40B4-BE49-F238E27FC236}">
                <a16:creationId xmlns:a16="http://schemas.microsoft.com/office/drawing/2014/main" id="{5DB4B340-6FF0-4CB2-8576-4342A4DD87DE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844465" y="4245187"/>
            <a:ext cx="0" cy="0"/>
          </a:xfrm>
          <a:prstGeom prst="rect">
            <a:avLst/>
          </a:prstGeom>
          <a:solidFill>
            <a:srgbClr val="6997AF">
              <a:alpha val="49804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OTLSHAPE_G_00000000000000000000000000000000_ShapeBelow0">
            <a:extLst>
              <a:ext uri="{FF2B5EF4-FFF2-40B4-BE49-F238E27FC236}">
                <a16:creationId xmlns:a16="http://schemas.microsoft.com/office/drawing/2014/main" id="{33EB057D-CFE1-44F0-935D-63CCED434C0F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>
            <a:off x="3491728" y="1968501"/>
            <a:ext cx="0" cy="3319780"/>
          </a:xfrm>
          <a:prstGeom prst="line">
            <a:avLst/>
          </a:prstGeom>
          <a:ln w="5443" cap="flat" cmpd="sng" algn="ctr">
            <a:solidFill>
              <a:srgbClr val="373545">
                <a:alpha val="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G_00000000000000000000000000000000_ShapeBelow1">
            <a:extLst>
              <a:ext uri="{FF2B5EF4-FFF2-40B4-BE49-F238E27FC236}">
                <a16:creationId xmlns:a16="http://schemas.microsoft.com/office/drawing/2014/main" id="{AD95C372-E19B-4E4A-A66F-79E2836A70B1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6096000" y="1968501"/>
            <a:ext cx="0" cy="3319780"/>
          </a:xfrm>
          <a:prstGeom prst="line">
            <a:avLst/>
          </a:prstGeom>
          <a:ln w="5443" cap="flat" cmpd="sng" algn="ctr">
            <a:solidFill>
              <a:srgbClr val="373545">
                <a:alpha val="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G_00000000000000000000000000000000_ShapeBelow2">
            <a:extLst>
              <a:ext uri="{FF2B5EF4-FFF2-40B4-BE49-F238E27FC236}">
                <a16:creationId xmlns:a16="http://schemas.microsoft.com/office/drawing/2014/main" id="{EB774767-0559-499E-9C9C-22F9C6744EF6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>
            <a:off x="8616262" y="1968501"/>
            <a:ext cx="0" cy="3319780"/>
          </a:xfrm>
          <a:prstGeom prst="line">
            <a:avLst/>
          </a:prstGeom>
          <a:ln w="5443" cap="flat" cmpd="sng" algn="ctr">
            <a:solidFill>
              <a:srgbClr val="373545">
                <a:alpha val="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TLSHAPE_SLT_4054ed06764542f39d4d20182df55053_Shape">
            <a:extLst>
              <a:ext uri="{FF2B5EF4-FFF2-40B4-BE49-F238E27FC236}">
                <a16:creationId xmlns:a16="http://schemas.microsoft.com/office/drawing/2014/main" id="{4566FA66-8003-46A8-8C7A-C7A467882272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971465" y="2066459"/>
            <a:ext cx="6731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AD84C6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TLSHAPE_SLT_39f553ef27ec426bbaf9a37fa0159d96_Shape">
            <a:extLst>
              <a:ext uri="{FF2B5EF4-FFF2-40B4-BE49-F238E27FC236}">
                <a16:creationId xmlns:a16="http://schemas.microsoft.com/office/drawing/2014/main" id="{6118E1CA-567A-4BA7-BF27-465BF05A1ACA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1559527" y="2275078"/>
            <a:ext cx="6731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AD84C6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TLSHAPE_SLT_ac5d0797304d4c0c9e9e339e3cb40145_Shape">
            <a:extLst>
              <a:ext uri="{FF2B5EF4-FFF2-40B4-BE49-F238E27FC236}">
                <a16:creationId xmlns:a16="http://schemas.microsoft.com/office/drawing/2014/main" id="{7F8F0329-1DAB-4417-A326-8E9BD99D2F4C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2147588" y="2483697"/>
            <a:ext cx="6731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AD84C6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TLSHAPE_SLT_cb985fbf90a349178357325079fa76a4_Shape">
            <a:extLst>
              <a:ext uri="{FF2B5EF4-FFF2-40B4-BE49-F238E27FC236}">
                <a16:creationId xmlns:a16="http://schemas.microsoft.com/office/drawing/2014/main" id="{879D3508-48E9-4EBE-A298-24DC15D61B19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2735649" y="2860124"/>
            <a:ext cx="2438400" cy="88901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8784C7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TLSHAPE_SLT_3d261b4dd89e403c9b4a85cc16afbaaf_Shape">
            <a:extLst>
              <a:ext uri="{FF2B5EF4-FFF2-40B4-BE49-F238E27FC236}">
                <a16:creationId xmlns:a16="http://schemas.microsoft.com/office/drawing/2014/main" id="{85B351C7-F2ED-4F07-85AA-CC6F1DD5203A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5087895" y="3134953"/>
            <a:ext cx="6731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8784C7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TLSHAPE_SLT_f5f6c8f84bda4ed9a32cbaf0c5fd7329_Shape">
            <a:extLst>
              <a:ext uri="{FF2B5EF4-FFF2-40B4-BE49-F238E27FC236}">
                <a16:creationId xmlns:a16="http://schemas.microsoft.com/office/drawing/2014/main" id="{020C92AA-7244-4E2C-A2CC-D7FF44ECEFFC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5675957" y="3407071"/>
            <a:ext cx="6731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5D739A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TLSHAPE_SLT_ac12601b65704a73ae37cdf3b3f3ef06_Shape">
            <a:extLst>
              <a:ext uri="{FF2B5EF4-FFF2-40B4-BE49-F238E27FC236}">
                <a16:creationId xmlns:a16="http://schemas.microsoft.com/office/drawing/2014/main" id="{DBCE9A3C-28C9-486C-807F-2A6D22C30CDA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6264018" y="3615690"/>
            <a:ext cx="6731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5D739A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TLSHAPE_SLT_e30c08ea9c00450a96fa5f6363c12e47_Shape">
            <a:extLst>
              <a:ext uri="{FF2B5EF4-FFF2-40B4-BE49-F238E27FC236}">
                <a16:creationId xmlns:a16="http://schemas.microsoft.com/office/drawing/2014/main" id="{31DD3B6D-B407-47BD-8BDD-B24DD9988C62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6852079" y="3824309"/>
            <a:ext cx="6731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5D739A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TLSHAPE_SLT_2ab12d6df2a84d16aa24ce4f0cf4ee91_Shape">
            <a:extLst>
              <a:ext uri="{FF2B5EF4-FFF2-40B4-BE49-F238E27FC236}">
                <a16:creationId xmlns:a16="http://schemas.microsoft.com/office/drawing/2014/main" id="{3A6ABDF3-B101-411C-A784-60D5BC9F71DC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7440141" y="4032927"/>
            <a:ext cx="6731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5D739A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TLSHAPE_SLT_fab8d6a7ddff4f4186ea2a3d2bca5999_Shape">
            <a:extLst>
              <a:ext uri="{FF2B5EF4-FFF2-40B4-BE49-F238E27FC236}">
                <a16:creationId xmlns:a16="http://schemas.microsoft.com/office/drawing/2014/main" id="{4BA2C49A-8C8F-4221-9E4A-5865BD386322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8028202" y="4305046"/>
            <a:ext cx="6731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6997A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TLSHAPE_SLT_d231023f76fa45149e7615b6cef33aa4_Shape">
            <a:extLst>
              <a:ext uri="{FF2B5EF4-FFF2-40B4-BE49-F238E27FC236}">
                <a16:creationId xmlns:a16="http://schemas.microsoft.com/office/drawing/2014/main" id="{5623870D-3A0C-451F-A3B5-58D39E462C8B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8616264" y="4513665"/>
            <a:ext cx="6731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6997A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TLSHAPE_SLT_5b5be1f775634bf98f8e9bbbbb556ab6_Shape">
            <a:extLst>
              <a:ext uri="{FF2B5EF4-FFF2-40B4-BE49-F238E27FC236}">
                <a16:creationId xmlns:a16="http://schemas.microsoft.com/office/drawing/2014/main" id="{569A1194-51EA-4A73-A87E-B1261EC020B9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9204325" y="4722283"/>
            <a:ext cx="6731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6997A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TLSHAPE_SLT_a7d5df2436424c7aaff0a5a589d85f72_Shape">
            <a:extLst>
              <a:ext uri="{FF2B5EF4-FFF2-40B4-BE49-F238E27FC236}">
                <a16:creationId xmlns:a16="http://schemas.microsoft.com/office/drawing/2014/main" id="{65C4E3F3-F257-43ED-8E8A-6E4794C5E08D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9792387" y="5016161"/>
            <a:ext cx="6731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6997A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TLSHAPE_TB_00000000000000000000000000000000_ElapsedTime" hidden="1">
            <a:extLst>
              <a:ext uri="{FF2B5EF4-FFF2-40B4-BE49-F238E27FC236}">
                <a16:creationId xmlns:a16="http://schemas.microsoft.com/office/drawing/2014/main" id="{58DB6536-48ED-4FC1-91F5-FD9A336E74C1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844465" y="1714500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FF0000">
              <a:alpha val="30196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TLSHAPE_SLT_4054ed06764542f39d4d20182df55053_ShapePercentage" hidden="1">
            <a:extLst>
              <a:ext uri="{FF2B5EF4-FFF2-40B4-BE49-F238E27FC236}">
                <a16:creationId xmlns:a16="http://schemas.microsoft.com/office/drawing/2014/main" id="{410D641A-242E-43D3-B3A5-735C1B6BB437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971465" y="2066459"/>
            <a:ext cx="508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4902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TLSHAPE_SLT_39f553ef27ec426bbaf9a37fa0159d96_ShapePercentage" hidden="1">
            <a:extLst>
              <a:ext uri="{FF2B5EF4-FFF2-40B4-BE49-F238E27FC236}">
                <a16:creationId xmlns:a16="http://schemas.microsoft.com/office/drawing/2014/main" id="{CB32112A-C16A-4B2E-B11A-18E900FA928A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1559527" y="2275078"/>
            <a:ext cx="508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4902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TLSHAPE_SLT_ac5d0797304d4c0c9e9e339e3cb40145_ShapePercentage" hidden="1">
            <a:extLst>
              <a:ext uri="{FF2B5EF4-FFF2-40B4-BE49-F238E27FC236}">
                <a16:creationId xmlns:a16="http://schemas.microsoft.com/office/drawing/2014/main" id="{F12C955F-4310-4EE8-A54D-A08346F10899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2147588" y="2483697"/>
            <a:ext cx="508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4902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TLSHAPE_SLT_cb985fbf90a349178357325079fa76a4_ShapePercentage" hidden="1">
            <a:extLst>
              <a:ext uri="{FF2B5EF4-FFF2-40B4-BE49-F238E27FC236}">
                <a16:creationId xmlns:a16="http://schemas.microsoft.com/office/drawing/2014/main" id="{8EB89228-EC41-4E25-9A85-6A91CAC01319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2735649" y="2860124"/>
            <a:ext cx="50800" cy="88901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4902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TLSHAPE_SLT_3d261b4dd89e403c9b4a85cc16afbaaf_ShapePercentage" hidden="1">
            <a:extLst>
              <a:ext uri="{FF2B5EF4-FFF2-40B4-BE49-F238E27FC236}">
                <a16:creationId xmlns:a16="http://schemas.microsoft.com/office/drawing/2014/main" id="{29C2ACFB-8EAD-4B8D-AC02-B686C517EBDB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5087895" y="3134953"/>
            <a:ext cx="508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4902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TLSHAPE_SLT_f5f6c8f84bda4ed9a32cbaf0c5fd7329_ShapePercentage" hidden="1">
            <a:extLst>
              <a:ext uri="{FF2B5EF4-FFF2-40B4-BE49-F238E27FC236}">
                <a16:creationId xmlns:a16="http://schemas.microsoft.com/office/drawing/2014/main" id="{632789C9-125A-4317-9D08-BC5B9C51B772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5675957" y="3407071"/>
            <a:ext cx="508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4902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TLSHAPE_SLT_ac12601b65704a73ae37cdf3b3f3ef06_ShapePercentage" hidden="1">
            <a:extLst>
              <a:ext uri="{FF2B5EF4-FFF2-40B4-BE49-F238E27FC236}">
                <a16:creationId xmlns:a16="http://schemas.microsoft.com/office/drawing/2014/main" id="{BE078A71-693F-4D1F-967E-45BF081569C4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6264018" y="3615690"/>
            <a:ext cx="508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4902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TLSHAPE_SLT_e30c08ea9c00450a96fa5f6363c12e47_ShapePercentage" hidden="1">
            <a:extLst>
              <a:ext uri="{FF2B5EF4-FFF2-40B4-BE49-F238E27FC236}">
                <a16:creationId xmlns:a16="http://schemas.microsoft.com/office/drawing/2014/main" id="{EFA4971C-B3FE-4808-8982-F0591D1DD9C0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6852079" y="3824309"/>
            <a:ext cx="508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4902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TLSHAPE_SLT_2ab12d6df2a84d16aa24ce4f0cf4ee91_ShapePercentage" hidden="1">
            <a:extLst>
              <a:ext uri="{FF2B5EF4-FFF2-40B4-BE49-F238E27FC236}">
                <a16:creationId xmlns:a16="http://schemas.microsoft.com/office/drawing/2014/main" id="{40C4E762-8795-4762-8F01-C08F0B21C581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7440141" y="4032927"/>
            <a:ext cx="508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4902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TLSHAPE_SLT_fab8d6a7ddff4f4186ea2a3d2bca5999_ShapePercentage" hidden="1">
            <a:extLst>
              <a:ext uri="{FF2B5EF4-FFF2-40B4-BE49-F238E27FC236}">
                <a16:creationId xmlns:a16="http://schemas.microsoft.com/office/drawing/2014/main" id="{A6EC7360-BDDA-4124-9C57-CEEDFE8B7836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8028202" y="4305046"/>
            <a:ext cx="508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4902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TLSHAPE_SLT_d231023f76fa45149e7615b6cef33aa4_ShapePercentage" hidden="1">
            <a:extLst>
              <a:ext uri="{FF2B5EF4-FFF2-40B4-BE49-F238E27FC236}">
                <a16:creationId xmlns:a16="http://schemas.microsoft.com/office/drawing/2014/main" id="{D5458EA2-E693-420C-9BDE-A2150371678A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8616264" y="4513665"/>
            <a:ext cx="508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4902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TLSHAPE_SLT_5b5be1f775634bf98f8e9bbbbb556ab6_ShapePercentage" hidden="1">
            <a:extLst>
              <a:ext uri="{FF2B5EF4-FFF2-40B4-BE49-F238E27FC236}">
                <a16:creationId xmlns:a16="http://schemas.microsoft.com/office/drawing/2014/main" id="{35C5B62E-0550-4561-A3F9-32F3DDF08827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>
            <a:off x="9204325" y="4722283"/>
            <a:ext cx="508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4902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TLSHAPE_SLT_a7d5df2436424c7aaff0a5a589d85f72_ShapePercentage" hidden="1">
            <a:extLst>
              <a:ext uri="{FF2B5EF4-FFF2-40B4-BE49-F238E27FC236}">
                <a16:creationId xmlns:a16="http://schemas.microsoft.com/office/drawing/2014/main" id="{02107CB9-C7B2-48AA-9B61-111C2BE25207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>
            <a:off x="9792387" y="5016161"/>
            <a:ext cx="508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4902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TLSHAPE_SL_e3b44cba1afd445f8c8f048b2e9e45df_Header">
            <a:extLst>
              <a:ext uri="{FF2B5EF4-FFF2-40B4-BE49-F238E27FC236}">
                <a16:creationId xmlns:a16="http://schemas.microsoft.com/office/drawing/2014/main" id="{2DB7DEB4-CCB7-43F9-86E8-3E628F8C3A9E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63500" y="2168059"/>
            <a:ext cx="7874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>
                <a:solidFill>
                  <a:schemeClr val="lt1"/>
                </a:solidFill>
                <a:latin typeface="Calibri" panose="020F0502020204030204" pitchFamily="34" charset="0"/>
              </a:rPr>
              <a:t>Research and Design</a:t>
            </a:r>
          </a:p>
        </p:txBody>
      </p:sp>
      <p:sp>
        <p:nvSpPr>
          <p:cNvPr id="21" name="OTLSHAPE_SL_b50c65cc6da44ed586f392be1fc5afaa_Header">
            <a:extLst>
              <a:ext uri="{FF2B5EF4-FFF2-40B4-BE49-F238E27FC236}">
                <a16:creationId xmlns:a16="http://schemas.microsoft.com/office/drawing/2014/main" id="{64DCCE39-9DCF-43D5-9351-3C21939ECD6C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63500" y="2923625"/>
            <a:ext cx="787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>
                <a:solidFill>
                  <a:schemeClr val="lt1"/>
                </a:solidFill>
                <a:latin typeface="Calibri" panose="020F0502020204030204" pitchFamily="34" charset="0"/>
              </a:rPr>
              <a:t>Development</a:t>
            </a:r>
          </a:p>
        </p:txBody>
      </p:sp>
      <p:sp>
        <p:nvSpPr>
          <p:cNvPr id="24" name="OTLSHAPE_SL_ce6c60bff9604288ae3941278b2c4d46_Header">
            <a:extLst>
              <a:ext uri="{FF2B5EF4-FFF2-40B4-BE49-F238E27FC236}">
                <a16:creationId xmlns:a16="http://schemas.microsoft.com/office/drawing/2014/main" id="{5CD251A5-6F28-4448-9AC9-C7C27CEFDCB2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63500" y="3612981"/>
            <a:ext cx="7874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>
                <a:solidFill>
                  <a:schemeClr val="lt1"/>
                </a:solidFill>
                <a:latin typeface="Calibri" panose="020F0502020204030204" pitchFamily="34" charset="0"/>
              </a:rPr>
              <a:t>Testing and Validation</a:t>
            </a:r>
          </a:p>
        </p:txBody>
      </p:sp>
      <p:sp>
        <p:nvSpPr>
          <p:cNvPr id="27" name="OTLSHAPE_SL_008f0473c2484c8c941bc2d2f21403ce_Header">
            <a:extLst>
              <a:ext uri="{FF2B5EF4-FFF2-40B4-BE49-F238E27FC236}">
                <a16:creationId xmlns:a16="http://schemas.microsoft.com/office/drawing/2014/main" id="{3473D56D-714C-4A26-A4D2-BFE6162ED626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63500" y="4425696"/>
            <a:ext cx="787400" cy="6820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>
                <a:solidFill>
                  <a:schemeClr val="lt1"/>
                </a:solidFill>
                <a:latin typeface="Calibri" panose="020F0502020204030204" pitchFamily="34" charset="0"/>
              </a:rPr>
              <a:t>Deployment and Documentation</a:t>
            </a:r>
          </a:p>
        </p:txBody>
      </p:sp>
      <p:sp>
        <p:nvSpPr>
          <p:cNvPr id="32" name="OTLSHAPE_SL2A_3c68202ec6a84d1b99071b8d494389bc_Header" hidden="1">
            <a:extLst>
              <a:ext uri="{FF2B5EF4-FFF2-40B4-BE49-F238E27FC236}">
                <a16:creationId xmlns:a16="http://schemas.microsoft.com/office/drawing/2014/main" id="{721331FA-E50B-40F9-AFE9-CC7E21E42C71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12700" y="-21813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latin typeface="Calibri" panose="020F0502020204030204" pitchFamily="34" charset="0"/>
            </a:endParaRPr>
          </a:p>
        </p:txBody>
      </p:sp>
      <p:sp>
        <p:nvSpPr>
          <p:cNvPr id="59" name="OTLSHAPE_SL2A_42c58a905bc24be69756f3cbcc53377b_Header" hidden="1">
            <a:extLst>
              <a:ext uri="{FF2B5EF4-FFF2-40B4-BE49-F238E27FC236}">
                <a16:creationId xmlns:a16="http://schemas.microsoft.com/office/drawing/2014/main" id="{1612F162-D950-4301-A249-7AA4BDD6B8A4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12700" y="-21813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latin typeface="Calibri" panose="020F0502020204030204" pitchFamily="34" charset="0"/>
            </a:endParaRPr>
          </a:p>
        </p:txBody>
      </p:sp>
      <p:sp>
        <p:nvSpPr>
          <p:cNvPr id="102" name="OTLSHAPE_SL2A_25d7fb8e4af64335b18b1be0dc8bbb76_Header" hidden="1">
            <a:extLst>
              <a:ext uri="{FF2B5EF4-FFF2-40B4-BE49-F238E27FC236}">
                <a16:creationId xmlns:a16="http://schemas.microsoft.com/office/drawing/2014/main" id="{CAAC3708-0467-42B3-B6C3-91D81DE86757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12700" y="-21813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latin typeface="Calibri" panose="020F0502020204030204" pitchFamily="34" charset="0"/>
            </a:endParaRPr>
          </a:p>
        </p:txBody>
      </p:sp>
      <p:sp>
        <p:nvSpPr>
          <p:cNvPr id="137" name="OTLSHAPE_SL2A_a972b9cc3c464f2fa865222d9115882e_Header" hidden="1">
            <a:extLst>
              <a:ext uri="{FF2B5EF4-FFF2-40B4-BE49-F238E27FC236}">
                <a16:creationId xmlns:a16="http://schemas.microsoft.com/office/drawing/2014/main" id="{99CFB3B8-4612-42F4-91C8-FDDCB72D82AD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12700" y="-21813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latin typeface="Calibri" panose="020F0502020204030204" pitchFamily="34" charset="0"/>
            </a:endParaRPr>
          </a:p>
        </p:txBody>
      </p:sp>
      <p:sp>
        <p:nvSpPr>
          <p:cNvPr id="7" name="OTLSHAPE_TB_00000000000000000000000000000000_TodayMarkerShape" hidden="1">
            <a:extLst>
              <a:ext uri="{FF2B5EF4-FFF2-40B4-BE49-F238E27FC236}">
                <a16:creationId xmlns:a16="http://schemas.microsoft.com/office/drawing/2014/main" id="{95FBA013-1B95-4A02-9CC9-621D823BC5E8}"/>
              </a:ext>
            </a:extLst>
          </p:cNvPr>
          <p:cNvSpPr/>
          <p:nvPr>
            <p:custDataLst>
              <p:tags r:id="rId59"/>
            </p:custDataLst>
          </p:nvPr>
        </p:nvSpPr>
        <p:spPr>
          <a:xfrm>
            <a:off x="935180" y="1968500"/>
            <a:ext cx="76200" cy="84667"/>
          </a:xfrm>
          <a:prstGeom prst="triangl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TLSHAPE_TB_00000000000000000000000000000000_TodayMarkerText" hidden="1">
            <a:extLst>
              <a:ext uri="{FF2B5EF4-FFF2-40B4-BE49-F238E27FC236}">
                <a16:creationId xmlns:a16="http://schemas.microsoft.com/office/drawing/2014/main" id="{F3A67D18-30C7-4B37-9ED6-DC8EB93ADEA7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4793569" y="1454741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34"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9" name="OTLSHAPE_TB_00000000000000000000000000000000_TimescaleInterval1">
            <a:extLst>
              <a:ext uri="{FF2B5EF4-FFF2-40B4-BE49-F238E27FC236}">
                <a16:creationId xmlns:a16="http://schemas.microsoft.com/office/drawing/2014/main" id="{529BF108-005F-4FA2-A974-44EAC216A11F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1034965" y="1748473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rgbClr val="DCD8DC"/>
                </a:solidFill>
                <a:latin typeface="Calibri" panose="020F0502020204030204" pitchFamily="34" charset="0"/>
              </a:rPr>
              <a:t>Sep</a:t>
            </a:r>
          </a:p>
        </p:txBody>
      </p:sp>
      <p:sp>
        <p:nvSpPr>
          <p:cNvPr id="11" name="OTLSHAPE_TB_00000000000000000000000000000000_TimescaleInterval2">
            <a:extLst>
              <a:ext uri="{FF2B5EF4-FFF2-40B4-BE49-F238E27FC236}">
                <a16:creationId xmlns:a16="http://schemas.microsoft.com/office/drawing/2014/main" id="{D765A564-A6EF-46C3-B80B-121F427FF8A2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3555228" y="1748473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>
                <a:solidFill>
                  <a:srgbClr val="DCD8DC"/>
                </a:solidFill>
                <a:latin typeface="Calibri" panose="020F0502020204030204" pitchFamily="34" charset="0"/>
              </a:rPr>
              <a:t>Oct</a:t>
            </a:r>
          </a:p>
        </p:txBody>
      </p:sp>
      <p:sp>
        <p:nvSpPr>
          <p:cNvPr id="13" name="OTLSHAPE_TB_00000000000000000000000000000000_TimescaleInterval3">
            <a:extLst>
              <a:ext uri="{FF2B5EF4-FFF2-40B4-BE49-F238E27FC236}">
                <a16:creationId xmlns:a16="http://schemas.microsoft.com/office/drawing/2014/main" id="{FE43F6C3-2692-4DA4-B9A0-539128C1A1A9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6159500" y="1748473"/>
            <a:ext cx="25006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>
                <a:solidFill>
                  <a:srgbClr val="DCD8DC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15" name="OTLSHAPE_TB_00000000000000000000000000000000_TimescaleInterval4">
            <a:extLst>
              <a:ext uri="{FF2B5EF4-FFF2-40B4-BE49-F238E27FC236}">
                <a16:creationId xmlns:a16="http://schemas.microsoft.com/office/drawing/2014/main" id="{323326DF-0945-451E-81D1-0B04A3EF5B2E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8679764" y="1748473"/>
            <a:ext cx="237244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>
                <a:solidFill>
                  <a:srgbClr val="DCD8DC"/>
                </a:solidFill>
                <a:latin typeface="Calibri" panose="020F0502020204030204" pitchFamily="34" charset="0"/>
              </a:rPr>
              <a:t>Dec</a:t>
            </a:r>
          </a:p>
        </p:txBody>
      </p:sp>
      <p:sp>
        <p:nvSpPr>
          <p:cNvPr id="36" name="OTLSHAPE_SLT_4054ed06764542f39d4d20182df55053_Duration" hidden="1">
            <a:extLst>
              <a:ext uri="{FF2B5EF4-FFF2-40B4-BE49-F238E27FC236}">
                <a16:creationId xmlns:a16="http://schemas.microsoft.com/office/drawing/2014/main" id="{CAB3451D-5F0E-42F5-8193-BB21D3A79E62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12700" y="-258692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373545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37" name="OTLSHAPE_SLT_4054ed06764542f39d4d20182df55053_StartDate" hidden="1">
            <a:extLst>
              <a:ext uri="{FF2B5EF4-FFF2-40B4-BE49-F238E27FC236}">
                <a16:creationId xmlns:a16="http://schemas.microsoft.com/office/drawing/2014/main" id="{16AD984E-9390-4B87-A0CE-CD96CE2EE4EC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38" name="OTLSHAPE_SLT_4054ed06764542f39d4d20182df55053_EndDate" hidden="1">
            <a:extLst>
              <a:ext uri="{FF2B5EF4-FFF2-40B4-BE49-F238E27FC236}">
                <a16:creationId xmlns:a16="http://schemas.microsoft.com/office/drawing/2014/main" id="{65BD6D2D-9E06-4A0C-884F-545B0D2626F4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39" name="OTLSHAPE_SLT_4054ed06764542f39d4d20182df55053_JoinedDate">
            <a:extLst>
              <a:ext uri="{FF2B5EF4-FFF2-40B4-BE49-F238E27FC236}">
                <a16:creationId xmlns:a16="http://schemas.microsoft.com/office/drawing/2014/main" id="{F54C29A1-0469-486C-9CA3-EAE82A31EF8B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261705" y="2052447"/>
            <a:ext cx="660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 dirty="0">
                <a:solidFill>
                  <a:srgbClr val="373545"/>
                </a:solidFill>
                <a:latin typeface="Calibri" panose="020F0502020204030204" pitchFamily="34" charset="0"/>
              </a:rPr>
              <a:t>Sep 1 - Sep 8</a:t>
            </a:r>
          </a:p>
        </p:txBody>
      </p:sp>
      <p:sp>
        <p:nvSpPr>
          <p:cNvPr id="40" name="OTLSHAPE_SLT_4054ed06764542f39d4d20182df55053_Title">
            <a:extLst>
              <a:ext uri="{FF2B5EF4-FFF2-40B4-BE49-F238E27FC236}">
                <a16:creationId xmlns:a16="http://schemas.microsoft.com/office/drawing/2014/main" id="{60E24B59-457F-4BEA-9C17-C7726330DCDE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1694277" y="2044700"/>
            <a:ext cx="2476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spc="-4" dirty="0">
                <a:latin typeface="Calibri" panose="020F0502020204030204" pitchFamily="34" charset="0"/>
              </a:rPr>
              <a:t>Initial Research and Requirement Gathering</a:t>
            </a:r>
            <a:endParaRPr lang="en-US" sz="1100" spc="-4" dirty="0">
              <a:latin typeface="Calibri" panose="020F0502020204030204" pitchFamily="34" charset="0"/>
            </a:endParaRPr>
          </a:p>
        </p:txBody>
      </p:sp>
      <p:sp>
        <p:nvSpPr>
          <p:cNvPr id="41" name="OTLSHAPE_SLT_4054ed06764542f39d4d20182df55053_TextPercentage" hidden="1">
            <a:extLst>
              <a:ext uri="{FF2B5EF4-FFF2-40B4-BE49-F238E27FC236}">
                <a16:creationId xmlns:a16="http://schemas.microsoft.com/office/drawing/2014/main" id="{A2CAAB6F-DC6C-41C5-AC10-188365201719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sp>
        <p:nvSpPr>
          <p:cNvPr id="44" name="OTLSHAPE_SLT_39f553ef27ec426bbaf9a37fa0159d96_Duration" hidden="1">
            <a:extLst>
              <a:ext uri="{FF2B5EF4-FFF2-40B4-BE49-F238E27FC236}">
                <a16:creationId xmlns:a16="http://schemas.microsoft.com/office/drawing/2014/main" id="{26F584FD-4F86-4C08-803A-F783E6E66E18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12700" y="-258692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373545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45" name="OTLSHAPE_SLT_39f553ef27ec426bbaf9a37fa0159d96_StartDate" hidden="1">
            <a:extLst>
              <a:ext uri="{FF2B5EF4-FFF2-40B4-BE49-F238E27FC236}">
                <a16:creationId xmlns:a16="http://schemas.microsoft.com/office/drawing/2014/main" id="{E86AD624-BC2D-4F7C-9214-48CA44CE226F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OTLSHAPE_SLT_39f553ef27ec426bbaf9a37fa0159d96_EndDate" hidden="1">
            <a:extLst>
              <a:ext uri="{FF2B5EF4-FFF2-40B4-BE49-F238E27FC236}">
                <a16:creationId xmlns:a16="http://schemas.microsoft.com/office/drawing/2014/main" id="{3A668037-5951-4391-866F-17CF96BF8D35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47" name="OTLSHAPE_SLT_39f553ef27ec426bbaf9a37fa0159d96_JoinedDate">
            <a:extLst>
              <a:ext uri="{FF2B5EF4-FFF2-40B4-BE49-F238E27FC236}">
                <a16:creationId xmlns:a16="http://schemas.microsoft.com/office/drawing/2014/main" id="{D68C5D10-DC4E-4AD2-A41F-3A8FDCDEF935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785377" y="2261066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 dirty="0">
                <a:solidFill>
                  <a:srgbClr val="373545"/>
                </a:solidFill>
                <a:latin typeface="Calibri" panose="020F0502020204030204" pitchFamily="34" charset="0"/>
              </a:rPr>
              <a:t>Sep 8 - Sep 15</a:t>
            </a:r>
          </a:p>
        </p:txBody>
      </p:sp>
      <p:sp>
        <p:nvSpPr>
          <p:cNvPr id="48" name="OTLSHAPE_SLT_39f553ef27ec426bbaf9a37fa0159d96_Title">
            <a:extLst>
              <a:ext uri="{FF2B5EF4-FFF2-40B4-BE49-F238E27FC236}">
                <a16:creationId xmlns:a16="http://schemas.microsoft.com/office/drawing/2014/main" id="{3417C8F7-E654-40D9-B8E5-AB37B325526E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2282339" y="2253319"/>
            <a:ext cx="1562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4">
                <a:latin typeface="Calibri" panose="020F0502020204030204" pitchFamily="34" charset="0"/>
              </a:rPr>
              <a:t>System Architecture Design</a:t>
            </a:r>
          </a:p>
        </p:txBody>
      </p:sp>
      <p:sp>
        <p:nvSpPr>
          <p:cNvPr id="49" name="OTLSHAPE_SLT_39f553ef27ec426bbaf9a37fa0159d96_TextPercentage" hidden="1">
            <a:extLst>
              <a:ext uri="{FF2B5EF4-FFF2-40B4-BE49-F238E27FC236}">
                <a16:creationId xmlns:a16="http://schemas.microsoft.com/office/drawing/2014/main" id="{1D03F954-2773-43B0-AA55-BD46E285645B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sp>
        <p:nvSpPr>
          <p:cNvPr id="52" name="OTLSHAPE_SLT_ac5d0797304d4c0c9e9e339e3cb40145_Duration" hidden="1">
            <a:extLst>
              <a:ext uri="{FF2B5EF4-FFF2-40B4-BE49-F238E27FC236}">
                <a16:creationId xmlns:a16="http://schemas.microsoft.com/office/drawing/2014/main" id="{6DA15BCD-9BE2-48FD-9E93-3A88095C4E65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12700" y="-258692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373545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53" name="OTLSHAPE_SLT_ac5d0797304d4c0c9e9e339e3cb40145_StartDate" hidden="1">
            <a:extLst>
              <a:ext uri="{FF2B5EF4-FFF2-40B4-BE49-F238E27FC236}">
                <a16:creationId xmlns:a16="http://schemas.microsoft.com/office/drawing/2014/main" id="{1EC3BEBA-C0FC-4DF4-8518-541658C898DD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54" name="OTLSHAPE_SLT_ac5d0797304d4c0c9e9e339e3cb40145_EndDate" hidden="1">
            <a:extLst>
              <a:ext uri="{FF2B5EF4-FFF2-40B4-BE49-F238E27FC236}">
                <a16:creationId xmlns:a16="http://schemas.microsoft.com/office/drawing/2014/main" id="{28A34A6F-F0BB-4999-AAEA-CD25F20E6422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55" name="OTLSHAPE_SLT_ac5d0797304d4c0c9e9e339e3cb40145_JoinedDate">
            <a:extLst>
              <a:ext uri="{FF2B5EF4-FFF2-40B4-BE49-F238E27FC236}">
                <a16:creationId xmlns:a16="http://schemas.microsoft.com/office/drawing/2014/main" id="{70468904-E025-4DFF-94B8-68421F322327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1309049" y="2469684"/>
            <a:ext cx="800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rgbClr val="373545"/>
                </a:solidFill>
                <a:latin typeface="Calibri" panose="020F0502020204030204" pitchFamily="34" charset="0"/>
              </a:rPr>
              <a:t>Sep 15 - Sep 22</a:t>
            </a:r>
          </a:p>
        </p:txBody>
      </p:sp>
      <p:sp>
        <p:nvSpPr>
          <p:cNvPr id="56" name="OTLSHAPE_SLT_ac5d0797304d4c0c9e9e339e3cb40145_Title">
            <a:extLst>
              <a:ext uri="{FF2B5EF4-FFF2-40B4-BE49-F238E27FC236}">
                <a16:creationId xmlns:a16="http://schemas.microsoft.com/office/drawing/2014/main" id="{28A1A73A-9C13-46E3-AA1F-46DBB27BEAF1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2870400" y="2461937"/>
            <a:ext cx="2171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2">
                <a:latin typeface="Calibri" panose="020F0502020204030204" pitchFamily="34" charset="0"/>
              </a:rPr>
              <a:t>Component Selection and Prototyping</a:t>
            </a:r>
          </a:p>
        </p:txBody>
      </p:sp>
      <p:sp>
        <p:nvSpPr>
          <p:cNvPr id="57" name="OTLSHAPE_SLT_ac5d0797304d4c0c9e9e339e3cb40145_TextPercentage" hidden="1">
            <a:extLst>
              <a:ext uri="{FF2B5EF4-FFF2-40B4-BE49-F238E27FC236}">
                <a16:creationId xmlns:a16="http://schemas.microsoft.com/office/drawing/2014/main" id="{F436F71D-8C41-4ABE-9E19-79BC7E4A783B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sp>
        <p:nvSpPr>
          <p:cNvPr id="63" name="OTLSHAPE_SLT_cb985fbf90a349178357325079fa76a4_Duration" hidden="1">
            <a:extLst>
              <a:ext uri="{FF2B5EF4-FFF2-40B4-BE49-F238E27FC236}">
                <a16:creationId xmlns:a16="http://schemas.microsoft.com/office/drawing/2014/main" id="{E57B881A-9650-49EA-A607-2186415DD81B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12700" y="-335636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373545"/>
                </a:solidFill>
                <a:latin typeface="Calibri" panose="020F0502020204030204" pitchFamily="34" charset="0"/>
              </a:rPr>
              <a:t>20 days</a:t>
            </a:r>
          </a:p>
        </p:txBody>
      </p:sp>
      <p:sp>
        <p:nvSpPr>
          <p:cNvPr id="64" name="OTLSHAPE_SLT_cb985fbf90a349178357325079fa76a4_StartDate" hidden="1">
            <a:extLst>
              <a:ext uri="{FF2B5EF4-FFF2-40B4-BE49-F238E27FC236}">
                <a16:creationId xmlns:a16="http://schemas.microsoft.com/office/drawing/2014/main" id="{F93CD5FE-998E-416A-8476-A5576C17AD88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65" name="OTLSHAPE_SLT_cb985fbf90a349178357325079fa76a4_EndDate" hidden="1">
            <a:extLst>
              <a:ext uri="{FF2B5EF4-FFF2-40B4-BE49-F238E27FC236}">
                <a16:creationId xmlns:a16="http://schemas.microsoft.com/office/drawing/2014/main" id="{A960511F-BD1E-46B5-AD0A-F18FA4BA201A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66" name="OTLSHAPE_SLT_cb985fbf90a349178357325079fa76a4_JoinedDate">
            <a:extLst>
              <a:ext uri="{FF2B5EF4-FFF2-40B4-BE49-F238E27FC236}">
                <a16:creationId xmlns:a16="http://schemas.microsoft.com/office/drawing/2014/main" id="{8F23C0C1-7C5D-4D3F-908B-217D088E0C07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1905027" y="2827062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/>
            <a:r>
              <a:rPr lang="en-US" sz="1000" spc="-4">
                <a:solidFill>
                  <a:srgbClr val="373545"/>
                </a:solidFill>
                <a:latin typeface="Calibri" panose="020F0502020204030204" pitchFamily="34" charset="0"/>
              </a:rPr>
              <a:t>Sep 22 - Oct 20</a:t>
            </a:r>
            <a:endParaRPr lang="en-US" sz="1000" spc="-4" dirty="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67" name="OTLSHAPE_SLT_cb985fbf90a349178357325079fa76a4_Title">
            <a:extLst>
              <a:ext uri="{FF2B5EF4-FFF2-40B4-BE49-F238E27FC236}">
                <a16:creationId xmlns:a16="http://schemas.microsoft.com/office/drawing/2014/main" id="{00F6CA4F-0B3B-4B9D-8C62-F3F8728F8610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5222646" y="2734056"/>
            <a:ext cx="24638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</a:rPr>
              <a:t>Integration of Imaging and Communication Systems</a:t>
            </a:r>
            <a:endParaRPr lang="en-US" sz="1100" dirty="0">
              <a:latin typeface="Calibri" panose="020F0502020204030204" pitchFamily="34" charset="0"/>
            </a:endParaRPr>
          </a:p>
        </p:txBody>
      </p:sp>
      <p:sp>
        <p:nvSpPr>
          <p:cNvPr id="68" name="OTLSHAPE_SLT_cb985fbf90a349178357325079fa76a4_TextPercentage" hidden="1">
            <a:extLst>
              <a:ext uri="{FF2B5EF4-FFF2-40B4-BE49-F238E27FC236}">
                <a16:creationId xmlns:a16="http://schemas.microsoft.com/office/drawing/2014/main" id="{2AA99814-C5EB-48E8-8F42-8063F542AD7A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sp>
        <p:nvSpPr>
          <p:cNvPr id="95" name="OTLSHAPE_SLT_3d261b4dd89e403c9b4a85cc16afbaaf_Duration" hidden="1">
            <a:extLst>
              <a:ext uri="{FF2B5EF4-FFF2-40B4-BE49-F238E27FC236}">
                <a16:creationId xmlns:a16="http://schemas.microsoft.com/office/drawing/2014/main" id="{183AAB95-302B-4E5B-95DE-52ADE361502F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12700" y="-258692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373545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96" name="OTLSHAPE_SLT_3d261b4dd89e403c9b4a85cc16afbaaf_StartDate" hidden="1">
            <a:extLst>
              <a:ext uri="{FF2B5EF4-FFF2-40B4-BE49-F238E27FC236}">
                <a16:creationId xmlns:a16="http://schemas.microsoft.com/office/drawing/2014/main" id="{5037D364-E6B9-4764-B13E-C9FEC68C4790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97" name="OTLSHAPE_SLT_3d261b4dd89e403c9b4a85cc16afbaaf_EndDate" hidden="1">
            <a:extLst>
              <a:ext uri="{FF2B5EF4-FFF2-40B4-BE49-F238E27FC236}">
                <a16:creationId xmlns:a16="http://schemas.microsoft.com/office/drawing/2014/main" id="{C147377F-A7EC-431B-BC89-EE86018D1CBD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98" name="OTLSHAPE_SLT_3d261b4dd89e403c9b4a85cc16afbaaf_JoinedDate">
            <a:extLst>
              <a:ext uri="{FF2B5EF4-FFF2-40B4-BE49-F238E27FC236}">
                <a16:creationId xmlns:a16="http://schemas.microsoft.com/office/drawing/2014/main" id="{127279B4-82D5-4437-87C3-6541E12FE4AB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4265189" y="3120940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rgbClr val="373545"/>
                </a:solidFill>
                <a:latin typeface="Calibri" panose="020F0502020204030204" pitchFamily="34" charset="0"/>
              </a:rPr>
              <a:t>Oct 20 - Oct 27</a:t>
            </a:r>
          </a:p>
        </p:txBody>
      </p:sp>
      <p:sp>
        <p:nvSpPr>
          <p:cNvPr id="99" name="OTLSHAPE_SLT_3d261b4dd89e403c9b4a85cc16afbaaf_Title">
            <a:extLst>
              <a:ext uri="{FF2B5EF4-FFF2-40B4-BE49-F238E27FC236}">
                <a16:creationId xmlns:a16="http://schemas.microsoft.com/office/drawing/2014/main" id="{5CBDBAA1-72CC-4BF6-854C-174DA2DE332C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5810707" y="3113193"/>
            <a:ext cx="1498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10">
                <a:latin typeface="Calibri" panose="020F0502020204030204" pitchFamily="34" charset="0"/>
              </a:rPr>
              <a:t>System Integration Testing</a:t>
            </a:r>
          </a:p>
        </p:txBody>
      </p:sp>
      <p:sp>
        <p:nvSpPr>
          <p:cNvPr id="100" name="OTLSHAPE_SLT_3d261b4dd89e403c9b4a85cc16afbaaf_TextPercentage" hidden="1">
            <a:extLst>
              <a:ext uri="{FF2B5EF4-FFF2-40B4-BE49-F238E27FC236}">
                <a16:creationId xmlns:a16="http://schemas.microsoft.com/office/drawing/2014/main" id="{0238D6EA-4F79-4765-9FD0-C2FB43A241CE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sp>
        <p:nvSpPr>
          <p:cNvPr id="106" name="OTLSHAPE_SLT_f5f6c8f84bda4ed9a32cbaf0c5fd7329_Duration" hidden="1">
            <a:extLst>
              <a:ext uri="{FF2B5EF4-FFF2-40B4-BE49-F238E27FC236}">
                <a16:creationId xmlns:a16="http://schemas.microsoft.com/office/drawing/2014/main" id="{B2334096-3963-4CB3-BAF2-40596C3AD88C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12700" y="-258692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373545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07" name="OTLSHAPE_SLT_f5f6c8f84bda4ed9a32cbaf0c5fd7329_StartDate" hidden="1">
            <a:extLst>
              <a:ext uri="{FF2B5EF4-FFF2-40B4-BE49-F238E27FC236}">
                <a16:creationId xmlns:a16="http://schemas.microsoft.com/office/drawing/2014/main" id="{386A235E-CA12-43F7-8021-07D3064679AD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08" name="OTLSHAPE_SLT_f5f6c8f84bda4ed9a32cbaf0c5fd7329_EndDate" hidden="1">
            <a:extLst>
              <a:ext uri="{FF2B5EF4-FFF2-40B4-BE49-F238E27FC236}">
                <a16:creationId xmlns:a16="http://schemas.microsoft.com/office/drawing/2014/main" id="{40BE2061-A56C-4CFC-94B1-5C37DFFD64B8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09" name="OTLSHAPE_SLT_f5f6c8f84bda4ed9a32cbaf0c5fd7329_JoinedDate">
            <a:extLst>
              <a:ext uri="{FF2B5EF4-FFF2-40B4-BE49-F238E27FC236}">
                <a16:creationId xmlns:a16="http://schemas.microsoft.com/office/drawing/2014/main" id="{B050E10D-5DA6-47B2-ADA3-710B5EED7682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4892197" y="3393059"/>
            <a:ext cx="736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rgbClr val="373545"/>
                </a:solidFill>
                <a:latin typeface="Calibri" panose="020F0502020204030204" pitchFamily="34" charset="0"/>
              </a:rPr>
              <a:t>Oct 27 - Nov 3</a:t>
            </a:r>
          </a:p>
        </p:txBody>
      </p:sp>
      <p:sp>
        <p:nvSpPr>
          <p:cNvPr id="110" name="OTLSHAPE_SLT_f5f6c8f84bda4ed9a32cbaf0c5fd7329_Title">
            <a:extLst>
              <a:ext uri="{FF2B5EF4-FFF2-40B4-BE49-F238E27FC236}">
                <a16:creationId xmlns:a16="http://schemas.microsoft.com/office/drawing/2014/main" id="{1D88453C-7A14-437C-A4CB-0556D8D78381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6398768" y="3385312"/>
            <a:ext cx="1663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8">
                <a:latin typeface="Calibri" panose="020F0502020204030204" pitchFamily="34" charset="0"/>
              </a:rPr>
              <a:t>Detailed Performance Testing</a:t>
            </a:r>
          </a:p>
        </p:txBody>
      </p:sp>
      <p:sp>
        <p:nvSpPr>
          <p:cNvPr id="111" name="OTLSHAPE_SLT_f5f6c8f84bda4ed9a32cbaf0c5fd7329_TextPercentage" hidden="1">
            <a:extLst>
              <a:ext uri="{FF2B5EF4-FFF2-40B4-BE49-F238E27FC236}">
                <a16:creationId xmlns:a16="http://schemas.microsoft.com/office/drawing/2014/main" id="{ABD1E7AF-AF79-496E-82DA-049E5154B217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sp>
        <p:nvSpPr>
          <p:cNvPr id="114" name="OTLSHAPE_SLT_ac12601b65704a73ae37cdf3b3f3ef06_Duration" hidden="1">
            <a:extLst>
              <a:ext uri="{FF2B5EF4-FFF2-40B4-BE49-F238E27FC236}">
                <a16:creationId xmlns:a16="http://schemas.microsoft.com/office/drawing/2014/main" id="{7DD1B8D8-4F97-4B87-BA87-D319CE755056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12700" y="-258692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373545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15" name="OTLSHAPE_SLT_ac12601b65704a73ae37cdf3b3f3ef06_StartDate" hidden="1">
            <a:extLst>
              <a:ext uri="{FF2B5EF4-FFF2-40B4-BE49-F238E27FC236}">
                <a16:creationId xmlns:a16="http://schemas.microsoft.com/office/drawing/2014/main" id="{8C67DB41-C820-4A38-BA86-79BB2B331ADA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OTLSHAPE_SLT_ac12601b65704a73ae37cdf3b3f3ef06_EndDate" hidden="1">
            <a:extLst>
              <a:ext uri="{FF2B5EF4-FFF2-40B4-BE49-F238E27FC236}">
                <a16:creationId xmlns:a16="http://schemas.microsoft.com/office/drawing/2014/main" id="{F1887124-3F8A-43BA-AFCF-70D040E84885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17" name="OTLSHAPE_SLT_ac12601b65704a73ae37cdf3b3f3ef06_JoinedDate">
            <a:extLst>
              <a:ext uri="{FF2B5EF4-FFF2-40B4-BE49-F238E27FC236}">
                <a16:creationId xmlns:a16="http://schemas.microsoft.com/office/drawing/2014/main" id="{96B8D31C-77FE-47AE-B272-58A91FB47679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5454816" y="3601678"/>
            <a:ext cx="762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rgbClr val="373545"/>
                </a:solidFill>
                <a:latin typeface="Calibri" panose="020F0502020204030204" pitchFamily="34" charset="0"/>
              </a:rPr>
              <a:t>Nov 3 - Nov 10</a:t>
            </a:r>
          </a:p>
        </p:txBody>
      </p:sp>
      <p:sp>
        <p:nvSpPr>
          <p:cNvPr id="118" name="OTLSHAPE_SLT_ac12601b65704a73ae37cdf3b3f3ef06_Title">
            <a:extLst>
              <a:ext uri="{FF2B5EF4-FFF2-40B4-BE49-F238E27FC236}">
                <a16:creationId xmlns:a16="http://schemas.microsoft.com/office/drawing/2014/main" id="{7E62B919-6BD2-48DA-B4E9-A7551053C384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6986830" y="3593931"/>
            <a:ext cx="1663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8">
                <a:latin typeface="Calibri" panose="020F0502020204030204" pitchFamily="34" charset="0"/>
              </a:rPr>
              <a:t>Detailed Performance Testing</a:t>
            </a:r>
          </a:p>
        </p:txBody>
      </p:sp>
      <p:sp>
        <p:nvSpPr>
          <p:cNvPr id="119" name="OTLSHAPE_SLT_ac12601b65704a73ae37cdf3b3f3ef06_TextPercentage" hidden="1">
            <a:extLst>
              <a:ext uri="{FF2B5EF4-FFF2-40B4-BE49-F238E27FC236}">
                <a16:creationId xmlns:a16="http://schemas.microsoft.com/office/drawing/2014/main" id="{E374F8C5-D931-47F8-B690-55282425A19C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sp>
        <p:nvSpPr>
          <p:cNvPr id="122" name="OTLSHAPE_SLT_e30c08ea9c00450a96fa5f6363c12e47_Duration" hidden="1">
            <a:extLst>
              <a:ext uri="{FF2B5EF4-FFF2-40B4-BE49-F238E27FC236}">
                <a16:creationId xmlns:a16="http://schemas.microsoft.com/office/drawing/2014/main" id="{8107C5A8-4269-4340-8B1E-7AB65F034A6D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12700" y="-258692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373545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23" name="OTLSHAPE_SLT_e30c08ea9c00450a96fa5f6363c12e47_StartDate" hidden="1">
            <a:extLst>
              <a:ext uri="{FF2B5EF4-FFF2-40B4-BE49-F238E27FC236}">
                <a16:creationId xmlns:a16="http://schemas.microsoft.com/office/drawing/2014/main" id="{EF977B0D-C7D8-4A8D-BBAF-531EAA4CE349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24" name="OTLSHAPE_SLT_e30c08ea9c00450a96fa5f6363c12e47_EndDate" hidden="1">
            <a:extLst>
              <a:ext uri="{FF2B5EF4-FFF2-40B4-BE49-F238E27FC236}">
                <a16:creationId xmlns:a16="http://schemas.microsoft.com/office/drawing/2014/main" id="{5C9B9DF6-3B32-4462-823E-2451ADC546F9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25" name="OTLSHAPE_SLT_e30c08ea9c00450a96fa5f6363c12e47_JoinedDate">
            <a:extLst>
              <a:ext uri="{FF2B5EF4-FFF2-40B4-BE49-F238E27FC236}">
                <a16:creationId xmlns:a16="http://schemas.microsoft.com/office/drawing/2014/main" id="{71353B15-5189-4076-84D2-CC1BC59ECCE5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5978489" y="3810296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rgbClr val="373545"/>
                </a:solidFill>
                <a:latin typeface="Calibri" panose="020F0502020204030204" pitchFamily="34" charset="0"/>
              </a:rPr>
              <a:t>Nov 10 - Nov 17</a:t>
            </a:r>
          </a:p>
        </p:txBody>
      </p:sp>
      <p:sp>
        <p:nvSpPr>
          <p:cNvPr id="126" name="OTLSHAPE_SLT_e30c08ea9c00450a96fa5f6363c12e47_Title">
            <a:extLst>
              <a:ext uri="{FF2B5EF4-FFF2-40B4-BE49-F238E27FC236}">
                <a16:creationId xmlns:a16="http://schemas.microsoft.com/office/drawing/2014/main" id="{A82F02CB-6693-4DD5-B2CF-4430495D5EC3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7574891" y="3802549"/>
            <a:ext cx="1333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>
                <a:latin typeface="Calibri" panose="020F0502020204030204" pitchFamily="34" charset="0"/>
              </a:rPr>
              <a:t>Iterative Improvements</a:t>
            </a:r>
          </a:p>
        </p:txBody>
      </p:sp>
      <p:sp>
        <p:nvSpPr>
          <p:cNvPr id="127" name="OTLSHAPE_SLT_e30c08ea9c00450a96fa5f6363c12e47_TextPercentage" hidden="1">
            <a:extLst>
              <a:ext uri="{FF2B5EF4-FFF2-40B4-BE49-F238E27FC236}">
                <a16:creationId xmlns:a16="http://schemas.microsoft.com/office/drawing/2014/main" id="{FBEC34F1-A16A-43EC-80F2-68DB112BBB7E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sp>
        <p:nvSpPr>
          <p:cNvPr id="130" name="OTLSHAPE_SLT_2ab12d6df2a84d16aa24ce4f0cf4ee91_Duration" hidden="1">
            <a:extLst>
              <a:ext uri="{FF2B5EF4-FFF2-40B4-BE49-F238E27FC236}">
                <a16:creationId xmlns:a16="http://schemas.microsoft.com/office/drawing/2014/main" id="{662ADE22-4D91-477D-9C68-DF1C245B472C}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>
            <a:off x="12700" y="-258692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373545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31" name="OTLSHAPE_SLT_2ab12d6df2a84d16aa24ce4f0cf4ee91_StartDate" hidden="1">
            <a:extLst>
              <a:ext uri="{FF2B5EF4-FFF2-40B4-BE49-F238E27FC236}">
                <a16:creationId xmlns:a16="http://schemas.microsoft.com/office/drawing/2014/main" id="{9E354598-2AA1-4B16-8B78-878B4A7E93D8}"/>
              </a:ext>
            </a:extLst>
          </p:cNvPr>
          <p:cNvSpPr txBox="1"/>
          <p:nvPr>
            <p:custDataLst>
              <p:tags r:id="rId114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32" name="OTLSHAPE_SLT_2ab12d6df2a84d16aa24ce4f0cf4ee91_EndDate" hidden="1">
            <a:extLst>
              <a:ext uri="{FF2B5EF4-FFF2-40B4-BE49-F238E27FC236}">
                <a16:creationId xmlns:a16="http://schemas.microsoft.com/office/drawing/2014/main" id="{51637CA5-4DC9-4BF2-8092-1D0563F23CC1}"/>
              </a:ext>
            </a:extLst>
          </p:cNvPr>
          <p:cNvSpPr txBox="1"/>
          <p:nvPr>
            <p:custDataLst>
              <p:tags r:id="rId115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33" name="OTLSHAPE_SLT_2ab12d6df2a84d16aa24ce4f0cf4ee91_JoinedDate">
            <a:extLst>
              <a:ext uri="{FF2B5EF4-FFF2-40B4-BE49-F238E27FC236}">
                <a16:creationId xmlns:a16="http://schemas.microsoft.com/office/drawing/2014/main" id="{C5B17A1E-07F2-4B3F-A4F4-F91518012540}"/>
              </a:ext>
            </a:extLst>
          </p:cNvPr>
          <p:cNvSpPr txBox="1"/>
          <p:nvPr>
            <p:custDataLst>
              <p:tags r:id="rId116"/>
            </p:custDataLst>
          </p:nvPr>
        </p:nvSpPr>
        <p:spPr>
          <a:xfrm>
            <a:off x="6566550" y="4018915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rgbClr val="373545"/>
                </a:solidFill>
                <a:latin typeface="Calibri" panose="020F0502020204030204" pitchFamily="34" charset="0"/>
              </a:rPr>
              <a:t>Nov 17 - Nov 24</a:t>
            </a:r>
          </a:p>
        </p:txBody>
      </p:sp>
      <p:sp>
        <p:nvSpPr>
          <p:cNvPr id="134" name="OTLSHAPE_SLT_2ab12d6df2a84d16aa24ce4f0cf4ee91_Title">
            <a:extLst>
              <a:ext uri="{FF2B5EF4-FFF2-40B4-BE49-F238E27FC236}">
                <a16:creationId xmlns:a16="http://schemas.microsoft.com/office/drawing/2014/main" id="{4245FFC9-2E29-40AA-A616-37FDA56B03D3}"/>
              </a:ext>
            </a:extLst>
          </p:cNvPr>
          <p:cNvSpPr txBox="1"/>
          <p:nvPr>
            <p:custDataLst>
              <p:tags r:id="rId117"/>
            </p:custDataLst>
          </p:nvPr>
        </p:nvSpPr>
        <p:spPr>
          <a:xfrm>
            <a:off x="8162953" y="4011168"/>
            <a:ext cx="1295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8">
                <a:latin typeface="Calibri" panose="020F0502020204030204" pitchFamily="34" charset="0"/>
              </a:rPr>
              <a:t>Final Validation Testing</a:t>
            </a:r>
          </a:p>
        </p:txBody>
      </p:sp>
      <p:sp>
        <p:nvSpPr>
          <p:cNvPr id="135" name="OTLSHAPE_SLT_2ab12d6df2a84d16aa24ce4f0cf4ee91_TextPercentage" hidden="1">
            <a:extLst>
              <a:ext uri="{FF2B5EF4-FFF2-40B4-BE49-F238E27FC236}">
                <a16:creationId xmlns:a16="http://schemas.microsoft.com/office/drawing/2014/main" id="{0FDCE22F-D624-4D32-BE57-E5F0DED98703}"/>
              </a:ext>
            </a:extLst>
          </p:cNvPr>
          <p:cNvSpPr txBox="1"/>
          <p:nvPr>
            <p:custDataLst>
              <p:tags r:id="rId118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sp>
        <p:nvSpPr>
          <p:cNvPr id="141" name="OTLSHAPE_SLT_fab8d6a7ddff4f4186ea2a3d2bca5999_Duration" hidden="1">
            <a:extLst>
              <a:ext uri="{FF2B5EF4-FFF2-40B4-BE49-F238E27FC236}">
                <a16:creationId xmlns:a16="http://schemas.microsoft.com/office/drawing/2014/main" id="{C3F77435-ED3E-4EAD-ADA6-65FED4514473}"/>
              </a:ext>
            </a:extLst>
          </p:cNvPr>
          <p:cNvSpPr txBox="1"/>
          <p:nvPr>
            <p:custDataLst>
              <p:tags r:id="rId119"/>
            </p:custDataLst>
          </p:nvPr>
        </p:nvSpPr>
        <p:spPr>
          <a:xfrm>
            <a:off x="12700" y="-258692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373545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42" name="OTLSHAPE_SLT_fab8d6a7ddff4f4186ea2a3d2bca5999_StartDate" hidden="1">
            <a:extLst>
              <a:ext uri="{FF2B5EF4-FFF2-40B4-BE49-F238E27FC236}">
                <a16:creationId xmlns:a16="http://schemas.microsoft.com/office/drawing/2014/main" id="{9297517A-A32A-4C91-A23E-858F27092637}"/>
              </a:ext>
            </a:extLst>
          </p:cNvPr>
          <p:cNvSpPr txBox="1"/>
          <p:nvPr>
            <p:custDataLst>
              <p:tags r:id="rId120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43" name="OTLSHAPE_SLT_fab8d6a7ddff4f4186ea2a3d2bca5999_EndDate" hidden="1">
            <a:extLst>
              <a:ext uri="{FF2B5EF4-FFF2-40B4-BE49-F238E27FC236}">
                <a16:creationId xmlns:a16="http://schemas.microsoft.com/office/drawing/2014/main" id="{D613C510-624B-41F9-A322-9AFB982ED925}"/>
              </a:ext>
            </a:extLst>
          </p:cNvPr>
          <p:cNvSpPr txBox="1"/>
          <p:nvPr>
            <p:custDataLst>
              <p:tags r:id="rId121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44" name="OTLSHAPE_SLT_fab8d6a7ddff4f4186ea2a3d2bca5999_JoinedDate">
            <a:extLst>
              <a:ext uri="{FF2B5EF4-FFF2-40B4-BE49-F238E27FC236}">
                <a16:creationId xmlns:a16="http://schemas.microsoft.com/office/drawing/2014/main" id="{21B1570C-1A02-4A58-BACB-A8352917774F}"/>
              </a:ext>
            </a:extLst>
          </p:cNvPr>
          <p:cNvSpPr txBox="1"/>
          <p:nvPr>
            <p:custDataLst>
              <p:tags r:id="rId122"/>
            </p:custDataLst>
          </p:nvPr>
        </p:nvSpPr>
        <p:spPr>
          <a:xfrm>
            <a:off x="7229711" y="4291034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rgbClr val="373545"/>
                </a:solidFill>
                <a:latin typeface="Calibri" panose="020F0502020204030204" pitchFamily="34" charset="0"/>
              </a:rPr>
              <a:t>Nov 24 - Dec 1</a:t>
            </a:r>
          </a:p>
        </p:txBody>
      </p:sp>
      <p:sp>
        <p:nvSpPr>
          <p:cNvPr id="145" name="OTLSHAPE_SLT_fab8d6a7ddff4f4186ea2a3d2bca5999_Title">
            <a:extLst>
              <a:ext uri="{FF2B5EF4-FFF2-40B4-BE49-F238E27FC236}">
                <a16:creationId xmlns:a16="http://schemas.microsoft.com/office/drawing/2014/main" id="{EA997214-D4CA-44C1-8C73-13AC5F907D2F}"/>
              </a:ext>
            </a:extLst>
          </p:cNvPr>
          <p:cNvSpPr txBox="1"/>
          <p:nvPr>
            <p:custDataLst>
              <p:tags r:id="rId123"/>
            </p:custDataLst>
          </p:nvPr>
        </p:nvSpPr>
        <p:spPr>
          <a:xfrm>
            <a:off x="8751014" y="4283287"/>
            <a:ext cx="1600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>
                <a:latin typeface="Calibri" panose="020F0502020204030204" pitchFamily="34" charset="0"/>
              </a:rPr>
              <a:t>Preparation for Deployment</a:t>
            </a:r>
          </a:p>
        </p:txBody>
      </p:sp>
      <p:sp>
        <p:nvSpPr>
          <p:cNvPr id="146" name="OTLSHAPE_SLT_fab8d6a7ddff4f4186ea2a3d2bca5999_TextPercentage" hidden="1">
            <a:extLst>
              <a:ext uri="{FF2B5EF4-FFF2-40B4-BE49-F238E27FC236}">
                <a16:creationId xmlns:a16="http://schemas.microsoft.com/office/drawing/2014/main" id="{09BBFB1A-40BB-4E8C-9785-127A89D185FF}"/>
              </a:ext>
            </a:extLst>
          </p:cNvPr>
          <p:cNvSpPr txBox="1"/>
          <p:nvPr>
            <p:custDataLst>
              <p:tags r:id="rId124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sp>
        <p:nvSpPr>
          <p:cNvPr id="149" name="OTLSHAPE_SLT_d231023f76fa45149e7615b6cef33aa4_Duration" hidden="1">
            <a:extLst>
              <a:ext uri="{FF2B5EF4-FFF2-40B4-BE49-F238E27FC236}">
                <a16:creationId xmlns:a16="http://schemas.microsoft.com/office/drawing/2014/main" id="{603CF7B6-9FA1-4EF9-8581-3454DFF43D12}"/>
              </a:ext>
            </a:extLst>
          </p:cNvPr>
          <p:cNvSpPr txBox="1"/>
          <p:nvPr>
            <p:custDataLst>
              <p:tags r:id="rId125"/>
            </p:custDataLst>
          </p:nvPr>
        </p:nvSpPr>
        <p:spPr>
          <a:xfrm>
            <a:off x="12700" y="-258692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373545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50" name="OTLSHAPE_SLT_d231023f76fa45149e7615b6cef33aa4_StartDate" hidden="1">
            <a:extLst>
              <a:ext uri="{FF2B5EF4-FFF2-40B4-BE49-F238E27FC236}">
                <a16:creationId xmlns:a16="http://schemas.microsoft.com/office/drawing/2014/main" id="{CBC5CA2F-448F-445A-886B-C8DD72EB9BE2}"/>
              </a:ext>
            </a:extLst>
          </p:cNvPr>
          <p:cNvSpPr txBox="1"/>
          <p:nvPr>
            <p:custDataLst>
              <p:tags r:id="rId126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51" name="OTLSHAPE_SLT_d231023f76fa45149e7615b6cef33aa4_EndDate" hidden="1">
            <a:extLst>
              <a:ext uri="{FF2B5EF4-FFF2-40B4-BE49-F238E27FC236}">
                <a16:creationId xmlns:a16="http://schemas.microsoft.com/office/drawing/2014/main" id="{0D9D052C-DBE6-4FFC-91BA-3ABB346253F8}"/>
              </a:ext>
            </a:extLst>
          </p:cNvPr>
          <p:cNvSpPr txBox="1"/>
          <p:nvPr>
            <p:custDataLst>
              <p:tags r:id="rId127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52" name="OTLSHAPE_SLT_d231023f76fa45149e7615b6cef33aa4_JoinedDate">
            <a:extLst>
              <a:ext uri="{FF2B5EF4-FFF2-40B4-BE49-F238E27FC236}">
                <a16:creationId xmlns:a16="http://schemas.microsoft.com/office/drawing/2014/main" id="{4CCF5466-CE94-41F8-857B-CF52A32782A9}"/>
              </a:ext>
            </a:extLst>
          </p:cNvPr>
          <p:cNvSpPr txBox="1"/>
          <p:nvPr>
            <p:custDataLst>
              <p:tags r:id="rId128"/>
            </p:custDataLst>
          </p:nvPr>
        </p:nvSpPr>
        <p:spPr>
          <a:xfrm>
            <a:off x="7892872" y="4499652"/>
            <a:ext cx="673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rgbClr val="373545"/>
                </a:solidFill>
                <a:latin typeface="Calibri" panose="020F0502020204030204" pitchFamily="34" charset="0"/>
              </a:rPr>
              <a:t>Dec 1 - Dec 8</a:t>
            </a:r>
          </a:p>
        </p:txBody>
      </p:sp>
      <p:sp>
        <p:nvSpPr>
          <p:cNvPr id="153" name="OTLSHAPE_SLT_d231023f76fa45149e7615b6cef33aa4_Title">
            <a:extLst>
              <a:ext uri="{FF2B5EF4-FFF2-40B4-BE49-F238E27FC236}">
                <a16:creationId xmlns:a16="http://schemas.microsoft.com/office/drawing/2014/main" id="{496C5DBA-CAD7-42F3-B00B-AE8E4B11DDE3}"/>
              </a:ext>
            </a:extLst>
          </p:cNvPr>
          <p:cNvSpPr txBox="1"/>
          <p:nvPr>
            <p:custDataLst>
              <p:tags r:id="rId129"/>
            </p:custDataLst>
          </p:nvPr>
        </p:nvSpPr>
        <p:spPr>
          <a:xfrm>
            <a:off x="9339076" y="4491905"/>
            <a:ext cx="1600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>
                <a:latin typeface="Calibri" panose="020F0502020204030204" pitchFamily="34" charset="0"/>
              </a:rPr>
              <a:t>Preparation for Deployment</a:t>
            </a:r>
          </a:p>
        </p:txBody>
      </p:sp>
      <p:sp>
        <p:nvSpPr>
          <p:cNvPr id="154" name="OTLSHAPE_SLT_d231023f76fa45149e7615b6cef33aa4_TextPercentage" hidden="1">
            <a:extLst>
              <a:ext uri="{FF2B5EF4-FFF2-40B4-BE49-F238E27FC236}">
                <a16:creationId xmlns:a16="http://schemas.microsoft.com/office/drawing/2014/main" id="{6E1D2626-229A-461D-91AA-AB925BF1EC8E}"/>
              </a:ext>
            </a:extLst>
          </p:cNvPr>
          <p:cNvSpPr txBox="1"/>
          <p:nvPr>
            <p:custDataLst>
              <p:tags r:id="rId130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sp>
        <p:nvSpPr>
          <p:cNvPr id="157" name="OTLSHAPE_SLT_5b5be1f775634bf98f8e9bbbbb556ab6_Duration" hidden="1">
            <a:extLst>
              <a:ext uri="{FF2B5EF4-FFF2-40B4-BE49-F238E27FC236}">
                <a16:creationId xmlns:a16="http://schemas.microsoft.com/office/drawing/2014/main" id="{D68B0925-223D-4E07-8ED0-BC0858BE71B0}"/>
              </a:ext>
            </a:extLst>
          </p:cNvPr>
          <p:cNvSpPr txBox="1"/>
          <p:nvPr>
            <p:custDataLst>
              <p:tags r:id="rId131"/>
            </p:custDataLst>
          </p:nvPr>
        </p:nvSpPr>
        <p:spPr>
          <a:xfrm>
            <a:off x="12700" y="-258692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373545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58" name="OTLSHAPE_SLT_5b5be1f775634bf98f8e9bbbbb556ab6_StartDate" hidden="1">
            <a:extLst>
              <a:ext uri="{FF2B5EF4-FFF2-40B4-BE49-F238E27FC236}">
                <a16:creationId xmlns:a16="http://schemas.microsoft.com/office/drawing/2014/main" id="{1CC5ADE8-EA87-4ED8-8E45-25909E4F5221}"/>
              </a:ext>
            </a:extLst>
          </p:cNvPr>
          <p:cNvSpPr txBox="1"/>
          <p:nvPr>
            <p:custDataLst>
              <p:tags r:id="rId132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59" name="OTLSHAPE_SLT_5b5be1f775634bf98f8e9bbbbb556ab6_EndDate" hidden="1">
            <a:extLst>
              <a:ext uri="{FF2B5EF4-FFF2-40B4-BE49-F238E27FC236}">
                <a16:creationId xmlns:a16="http://schemas.microsoft.com/office/drawing/2014/main" id="{0CF5B60A-7BA5-44D6-B093-0CD79603C84A}"/>
              </a:ext>
            </a:extLst>
          </p:cNvPr>
          <p:cNvSpPr txBox="1"/>
          <p:nvPr>
            <p:custDataLst>
              <p:tags r:id="rId133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60" name="OTLSHAPE_SLT_5b5be1f775634bf98f8e9bbbbb556ab6_JoinedDate">
            <a:extLst>
              <a:ext uri="{FF2B5EF4-FFF2-40B4-BE49-F238E27FC236}">
                <a16:creationId xmlns:a16="http://schemas.microsoft.com/office/drawing/2014/main" id="{DD6E5A24-427A-4F1C-90AF-50CE27E61F4A}"/>
              </a:ext>
            </a:extLst>
          </p:cNvPr>
          <p:cNvSpPr txBox="1"/>
          <p:nvPr>
            <p:custDataLst>
              <p:tags r:id="rId134"/>
            </p:custDataLst>
          </p:nvPr>
        </p:nvSpPr>
        <p:spPr>
          <a:xfrm>
            <a:off x="8416544" y="4708271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rgbClr val="373545"/>
                </a:solidFill>
                <a:latin typeface="Calibri" panose="020F0502020204030204" pitchFamily="34" charset="0"/>
              </a:rPr>
              <a:t>Dec 8 - Dec 15</a:t>
            </a:r>
          </a:p>
        </p:txBody>
      </p:sp>
      <p:sp>
        <p:nvSpPr>
          <p:cNvPr id="161" name="OTLSHAPE_SLT_5b5be1f775634bf98f8e9bbbbb556ab6_Title">
            <a:extLst>
              <a:ext uri="{FF2B5EF4-FFF2-40B4-BE49-F238E27FC236}">
                <a16:creationId xmlns:a16="http://schemas.microsoft.com/office/drawing/2014/main" id="{70D655E1-EEBC-48A0-91DC-4C1FB91506CE}"/>
              </a:ext>
            </a:extLst>
          </p:cNvPr>
          <p:cNvSpPr txBox="1"/>
          <p:nvPr>
            <p:custDataLst>
              <p:tags r:id="rId135"/>
            </p:custDataLst>
          </p:nvPr>
        </p:nvSpPr>
        <p:spPr>
          <a:xfrm>
            <a:off x="9927137" y="4700524"/>
            <a:ext cx="1320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4">
                <a:latin typeface="Calibri" panose="020F0502020204030204" pitchFamily="34" charset="0"/>
              </a:rPr>
              <a:t>Project Documentation</a:t>
            </a:r>
          </a:p>
        </p:txBody>
      </p:sp>
      <p:sp>
        <p:nvSpPr>
          <p:cNvPr id="162" name="OTLSHAPE_SLT_5b5be1f775634bf98f8e9bbbbb556ab6_TextPercentage" hidden="1">
            <a:extLst>
              <a:ext uri="{FF2B5EF4-FFF2-40B4-BE49-F238E27FC236}">
                <a16:creationId xmlns:a16="http://schemas.microsoft.com/office/drawing/2014/main" id="{040CCA93-1633-45B5-AE75-7F1E0E000513}"/>
              </a:ext>
            </a:extLst>
          </p:cNvPr>
          <p:cNvSpPr txBox="1"/>
          <p:nvPr>
            <p:custDataLst>
              <p:tags r:id="rId136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sp>
        <p:nvSpPr>
          <p:cNvPr id="165" name="OTLSHAPE_SLT_a7d5df2436424c7aaff0a5a589d85f72_Duration" hidden="1">
            <a:extLst>
              <a:ext uri="{FF2B5EF4-FFF2-40B4-BE49-F238E27FC236}">
                <a16:creationId xmlns:a16="http://schemas.microsoft.com/office/drawing/2014/main" id="{7C4B372A-90FF-4DD0-8761-027902E00816}"/>
              </a:ext>
            </a:extLst>
          </p:cNvPr>
          <p:cNvSpPr txBox="1"/>
          <p:nvPr>
            <p:custDataLst>
              <p:tags r:id="rId137"/>
            </p:custDataLst>
          </p:nvPr>
        </p:nvSpPr>
        <p:spPr>
          <a:xfrm>
            <a:off x="12700" y="-258692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373545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66" name="OTLSHAPE_SLT_a7d5df2436424c7aaff0a5a589d85f72_StartDate" hidden="1">
            <a:extLst>
              <a:ext uri="{FF2B5EF4-FFF2-40B4-BE49-F238E27FC236}">
                <a16:creationId xmlns:a16="http://schemas.microsoft.com/office/drawing/2014/main" id="{D8B773AA-3FCE-46EF-B982-D3220806EA29}"/>
              </a:ext>
            </a:extLst>
          </p:cNvPr>
          <p:cNvSpPr txBox="1"/>
          <p:nvPr>
            <p:custDataLst>
              <p:tags r:id="rId138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67" name="OTLSHAPE_SLT_a7d5df2436424c7aaff0a5a589d85f72_EndDate" hidden="1">
            <a:extLst>
              <a:ext uri="{FF2B5EF4-FFF2-40B4-BE49-F238E27FC236}">
                <a16:creationId xmlns:a16="http://schemas.microsoft.com/office/drawing/2014/main" id="{90A88BAB-7405-4893-B0BB-D51FDD1D4A45}"/>
              </a:ext>
            </a:extLst>
          </p:cNvPr>
          <p:cNvSpPr txBox="1"/>
          <p:nvPr>
            <p:custDataLst>
              <p:tags r:id="rId139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68" name="OTLSHAPE_SLT_a7d5df2436424c7aaff0a5a589d85f72_JoinedDate">
            <a:extLst>
              <a:ext uri="{FF2B5EF4-FFF2-40B4-BE49-F238E27FC236}">
                <a16:creationId xmlns:a16="http://schemas.microsoft.com/office/drawing/2014/main" id="{1BAFCD23-19F6-4BC5-83AE-1EB72281D907}"/>
              </a:ext>
            </a:extLst>
          </p:cNvPr>
          <p:cNvSpPr txBox="1"/>
          <p:nvPr>
            <p:custDataLst>
              <p:tags r:id="rId140"/>
            </p:custDataLst>
          </p:nvPr>
        </p:nvSpPr>
        <p:spPr>
          <a:xfrm>
            <a:off x="8940216" y="5002149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rgbClr val="373545"/>
                </a:solidFill>
                <a:latin typeface="Calibri" panose="020F0502020204030204" pitchFamily="34" charset="0"/>
              </a:rPr>
              <a:t>Dec 15 - Dec 22</a:t>
            </a:r>
          </a:p>
        </p:txBody>
      </p:sp>
      <p:sp>
        <p:nvSpPr>
          <p:cNvPr id="169" name="OTLSHAPE_SLT_a7d5df2436424c7aaff0a5a589d85f72_Title">
            <a:extLst>
              <a:ext uri="{FF2B5EF4-FFF2-40B4-BE49-F238E27FC236}">
                <a16:creationId xmlns:a16="http://schemas.microsoft.com/office/drawing/2014/main" id="{77E32681-EECD-4E0A-976F-1E844815D3B3}"/>
              </a:ext>
            </a:extLst>
          </p:cNvPr>
          <p:cNvSpPr txBox="1"/>
          <p:nvPr>
            <p:custDataLst>
              <p:tags r:id="rId141"/>
            </p:custDataLst>
          </p:nvPr>
        </p:nvSpPr>
        <p:spPr>
          <a:xfrm>
            <a:off x="10515198" y="4909143"/>
            <a:ext cx="14351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>
                <a:latin typeface="Calibri" panose="020F0502020204030204" pitchFamily="34" charset="0"/>
              </a:rPr>
              <a:t>Presentation and Project Handover</a:t>
            </a:r>
          </a:p>
        </p:txBody>
      </p:sp>
      <p:sp>
        <p:nvSpPr>
          <p:cNvPr id="170" name="OTLSHAPE_SLT_a7d5df2436424c7aaff0a5a589d85f72_TextPercentage" hidden="1">
            <a:extLst>
              <a:ext uri="{FF2B5EF4-FFF2-40B4-BE49-F238E27FC236}">
                <a16:creationId xmlns:a16="http://schemas.microsoft.com/office/drawing/2014/main" id="{2338259B-9332-4010-842F-7CF7B5177FF5}"/>
              </a:ext>
            </a:extLst>
          </p:cNvPr>
          <p:cNvSpPr txBox="1"/>
          <p:nvPr>
            <p:custDataLst>
              <p:tags r:id="rId142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cxnSp>
        <p:nvCxnSpPr>
          <p:cNvPr id="10" name="OTLSHAPE_TB_00000000000000000000000000000000_Separator1">
            <a:extLst>
              <a:ext uri="{FF2B5EF4-FFF2-40B4-BE49-F238E27FC236}">
                <a16:creationId xmlns:a16="http://schemas.microsoft.com/office/drawing/2014/main" id="{6B445618-45CF-4BE4-AD97-20A6A21D6ADF}"/>
              </a:ext>
            </a:extLst>
          </p:cNvPr>
          <p:cNvCxnSpPr/>
          <p:nvPr>
            <p:custDataLst>
              <p:tags r:id="rId143"/>
            </p:custDataLst>
          </p:nvPr>
        </p:nvCxnSpPr>
        <p:spPr>
          <a:xfrm>
            <a:off x="3491728" y="1714500"/>
            <a:ext cx="0" cy="254000"/>
          </a:xfrm>
          <a:prstGeom prst="line">
            <a:avLst/>
          </a:prstGeom>
          <a:ln w="5443" cap="flat" cmpd="sng" algn="ctr">
            <a:solidFill>
              <a:srgbClr val="DCD8DC">
                <a:alpha val="2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OTLSHAPE_TB_00000000000000000000000000000000_Separator2">
            <a:extLst>
              <a:ext uri="{FF2B5EF4-FFF2-40B4-BE49-F238E27FC236}">
                <a16:creationId xmlns:a16="http://schemas.microsoft.com/office/drawing/2014/main" id="{9895B503-188D-4037-95C7-1B2F9A02E2FC}"/>
              </a:ext>
            </a:extLst>
          </p:cNvPr>
          <p:cNvCxnSpPr/>
          <p:nvPr>
            <p:custDataLst>
              <p:tags r:id="rId144"/>
            </p:custDataLst>
          </p:nvPr>
        </p:nvCxnSpPr>
        <p:spPr>
          <a:xfrm>
            <a:off x="6096000" y="1714500"/>
            <a:ext cx="0" cy="254000"/>
          </a:xfrm>
          <a:prstGeom prst="line">
            <a:avLst/>
          </a:prstGeom>
          <a:ln w="5443" cap="flat" cmpd="sng" algn="ctr">
            <a:solidFill>
              <a:srgbClr val="DCD8DC">
                <a:alpha val="2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OTLSHAPE_TB_00000000000000000000000000000000_Separator3">
            <a:extLst>
              <a:ext uri="{FF2B5EF4-FFF2-40B4-BE49-F238E27FC236}">
                <a16:creationId xmlns:a16="http://schemas.microsoft.com/office/drawing/2014/main" id="{E839CD30-788D-46D9-8B5B-105FF58854B9}"/>
              </a:ext>
            </a:extLst>
          </p:cNvPr>
          <p:cNvCxnSpPr/>
          <p:nvPr>
            <p:custDataLst>
              <p:tags r:id="rId145"/>
            </p:custDataLst>
          </p:nvPr>
        </p:nvCxnSpPr>
        <p:spPr>
          <a:xfrm>
            <a:off x="8616262" y="1714500"/>
            <a:ext cx="0" cy="254000"/>
          </a:xfrm>
          <a:prstGeom prst="line">
            <a:avLst/>
          </a:prstGeom>
          <a:ln w="5443" cap="flat" cmpd="sng" algn="ctr">
            <a:solidFill>
              <a:srgbClr val="DCD8DC">
                <a:alpha val="2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Google Shape;125;p3">
            <a:extLst>
              <a:ext uri="{FF2B5EF4-FFF2-40B4-BE49-F238E27FC236}">
                <a16:creationId xmlns:a16="http://schemas.microsoft.com/office/drawing/2014/main" id="{AA6327E7-5D40-415B-B448-4A34A475DF53}"/>
              </a:ext>
            </a:extLst>
          </p:cNvPr>
          <p:cNvSpPr txBox="1"/>
          <p:nvPr/>
        </p:nvSpPr>
        <p:spPr>
          <a:xfrm>
            <a:off x="1000124" y="191506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Project Plan</a:t>
            </a:r>
            <a:endParaRPr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41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0DC3CC-79AE-401A-A4D4-4417C0ACC6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6" name="OTLSHAPE_SL_e3b44cba1afd445f8c8f048b2e9e45df_BackgroundRectangle">
            <a:extLst>
              <a:ext uri="{FF2B5EF4-FFF2-40B4-BE49-F238E27FC236}">
                <a16:creationId xmlns:a16="http://schemas.microsoft.com/office/drawing/2014/main" id="{1DEA4610-F027-404F-9CC9-FAE4AFE7D45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2006600"/>
            <a:ext cx="11163300" cy="663956"/>
          </a:xfrm>
          <a:prstGeom prst="rect">
            <a:avLst/>
          </a:prstGeom>
          <a:solidFill>
            <a:srgbClr val="C8C8C8">
              <a:alpha val="2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TLSHAPE_SL_b50c65cc6da44ed586f392be1fc5afaa_BackgroundRectangle">
            <a:extLst>
              <a:ext uri="{FF2B5EF4-FFF2-40B4-BE49-F238E27FC236}">
                <a16:creationId xmlns:a16="http://schemas.microsoft.com/office/drawing/2014/main" id="{637207F8-A3D3-47E4-8AE7-E1BC63E2648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2695956"/>
            <a:ext cx="11163300" cy="625856"/>
          </a:xfrm>
          <a:prstGeom prst="rect">
            <a:avLst/>
          </a:prstGeom>
          <a:solidFill>
            <a:srgbClr val="C8C8C8">
              <a:alpha val="2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TLSHAPE_SL_ce6c60bff9604288ae3941278b2c4d46_BackgroundRectangle">
            <a:extLst>
              <a:ext uri="{FF2B5EF4-FFF2-40B4-BE49-F238E27FC236}">
                <a16:creationId xmlns:a16="http://schemas.microsoft.com/office/drawing/2014/main" id="{B7A5CE50-6E28-4E45-800E-438EE5A4F4E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3500" y="3347212"/>
            <a:ext cx="11163300" cy="872575"/>
          </a:xfrm>
          <a:prstGeom prst="rect">
            <a:avLst/>
          </a:prstGeom>
          <a:solidFill>
            <a:srgbClr val="C8C8C8">
              <a:alpha val="2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TLSHAPE_SL_008f0473c2484c8c941bc2d2f21403ce_BackgroundRectangle">
            <a:extLst>
              <a:ext uri="{FF2B5EF4-FFF2-40B4-BE49-F238E27FC236}">
                <a16:creationId xmlns:a16="http://schemas.microsoft.com/office/drawing/2014/main" id="{3804908C-67F3-4C04-BF26-23851A79AAE7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3500" y="4245187"/>
            <a:ext cx="11163300" cy="1043093"/>
          </a:xfrm>
          <a:prstGeom prst="rect">
            <a:avLst/>
          </a:prstGeom>
          <a:solidFill>
            <a:srgbClr val="C8C8C8">
              <a:alpha val="2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TLSHAPE_SL2A_3c68202ec6a84d1b99071b8d494389bc_BackgroundRectangle" hidden="1">
            <a:extLst>
              <a:ext uri="{FF2B5EF4-FFF2-40B4-BE49-F238E27FC236}">
                <a16:creationId xmlns:a16="http://schemas.microsoft.com/office/drawing/2014/main" id="{A116AC2E-A362-444F-AABD-EE8E2EDF47AE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44465" y="2006600"/>
            <a:ext cx="10388600" cy="663956"/>
          </a:xfrm>
          <a:prstGeom prst="rect">
            <a:avLst/>
          </a:prstGeom>
          <a:solidFill>
            <a:srgbClr val="C8C8C8">
              <a:alpha val="2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TLSHAPE_SL2A_42c58a905bc24be69756f3cbcc53377b_BackgroundRectangle" hidden="1">
            <a:extLst>
              <a:ext uri="{FF2B5EF4-FFF2-40B4-BE49-F238E27FC236}">
                <a16:creationId xmlns:a16="http://schemas.microsoft.com/office/drawing/2014/main" id="{38B04CF7-62DE-43A3-A1D5-4AECC03F7DFD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844465" y="2695956"/>
            <a:ext cx="10388600" cy="625856"/>
          </a:xfrm>
          <a:prstGeom prst="rect">
            <a:avLst/>
          </a:prstGeom>
          <a:solidFill>
            <a:srgbClr val="C8C8C8">
              <a:alpha val="2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TLSHAPE_SL2A_25d7fb8e4af64335b18b1be0dc8bbb76_BackgroundRectangle" hidden="1">
            <a:extLst>
              <a:ext uri="{FF2B5EF4-FFF2-40B4-BE49-F238E27FC236}">
                <a16:creationId xmlns:a16="http://schemas.microsoft.com/office/drawing/2014/main" id="{9CC0D0CF-CD30-43ED-841B-118CBF788707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844465" y="3347212"/>
            <a:ext cx="10388600" cy="872575"/>
          </a:xfrm>
          <a:prstGeom prst="rect">
            <a:avLst/>
          </a:prstGeom>
          <a:solidFill>
            <a:srgbClr val="C8C8C8">
              <a:alpha val="2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TLSHAPE_SL2A_a972b9cc3c464f2fa865222d9115882e_BackgroundRectangle" hidden="1">
            <a:extLst>
              <a:ext uri="{FF2B5EF4-FFF2-40B4-BE49-F238E27FC236}">
                <a16:creationId xmlns:a16="http://schemas.microsoft.com/office/drawing/2014/main" id="{BDC3D69F-AD7A-4F64-9CEB-458F7F2CEB41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44465" y="4245187"/>
            <a:ext cx="10388600" cy="1043093"/>
          </a:xfrm>
          <a:prstGeom prst="rect">
            <a:avLst/>
          </a:prstGeom>
          <a:solidFill>
            <a:srgbClr val="C8C8C8">
              <a:alpha val="2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TLSHAPE_TB_00000000000000000000000000000000_LeftEndCaps" hidden="1">
            <a:extLst>
              <a:ext uri="{FF2B5EF4-FFF2-40B4-BE49-F238E27FC236}">
                <a16:creationId xmlns:a16="http://schemas.microsoft.com/office/drawing/2014/main" id="{07F98482-6108-4AEE-8B0E-D70A6A9414B6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-221339" y="-18078"/>
            <a:ext cx="469900" cy="2794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800" b="1">
                <a:solidFill>
                  <a:srgbClr val="8784C7"/>
                </a:solidFill>
                <a:latin typeface="Calibri" panose="020F0502020204030204" pitchFamily="34" charset="0"/>
              </a:rPr>
              <a:t>2024</a:t>
            </a:r>
          </a:p>
        </p:txBody>
      </p:sp>
      <p:sp>
        <p:nvSpPr>
          <p:cNvPr id="4" name="OTLSHAPE_TB_00000000000000000000000000000000_RightEndCaps">
            <a:extLst>
              <a:ext uri="{FF2B5EF4-FFF2-40B4-BE49-F238E27FC236}">
                <a16:creationId xmlns:a16="http://schemas.microsoft.com/office/drawing/2014/main" id="{7A092164-E9E6-485B-9542-2EA0F091F31C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11474534" y="1701969"/>
            <a:ext cx="44961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800" b="1" spc="-44">
                <a:solidFill>
                  <a:srgbClr val="8784C7"/>
                </a:solidFill>
                <a:latin typeface="Calibri" panose="020F0502020204030204" pitchFamily="34" charset="0"/>
              </a:rPr>
              <a:t>2024</a:t>
            </a:r>
          </a:p>
        </p:txBody>
      </p:sp>
      <p:sp>
        <p:nvSpPr>
          <p:cNvPr id="171" name="OTLSHAPE_TB_00000000000000000000000000000000_ScaleContainer">
            <a:extLst>
              <a:ext uri="{FF2B5EF4-FFF2-40B4-BE49-F238E27FC236}">
                <a16:creationId xmlns:a16="http://schemas.microsoft.com/office/drawing/2014/main" id="{51A18AE5-59F3-4783-A053-4986872C177C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844465" y="1714500"/>
            <a:ext cx="10515600" cy="254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373545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TLSHAPE_SL_e3b44cba1afd445f8c8f048b2e9e45df_HeaderRectangle">
            <a:extLst>
              <a:ext uri="{FF2B5EF4-FFF2-40B4-BE49-F238E27FC236}">
                <a16:creationId xmlns:a16="http://schemas.microsoft.com/office/drawing/2014/main" id="{FB179460-236D-407F-A09D-388FD09A498C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63500" y="2006600"/>
            <a:ext cx="787400" cy="663956"/>
          </a:xfrm>
          <a:prstGeom prst="rect">
            <a:avLst/>
          </a:prstGeom>
          <a:solidFill>
            <a:srgbClr val="AD84C6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TLSHAPE_SL_b50c65cc6da44ed586f392be1fc5afaa_HeaderRectangle">
            <a:extLst>
              <a:ext uri="{FF2B5EF4-FFF2-40B4-BE49-F238E27FC236}">
                <a16:creationId xmlns:a16="http://schemas.microsoft.com/office/drawing/2014/main" id="{013DFAAB-4D9C-492A-872E-E7026B30D601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63500" y="2695956"/>
            <a:ext cx="787400" cy="625856"/>
          </a:xfrm>
          <a:prstGeom prst="rect">
            <a:avLst/>
          </a:prstGeom>
          <a:solidFill>
            <a:srgbClr val="8784C7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TLSHAPE_SL_ce6c60bff9604288ae3941278b2c4d46_HeaderRectangle">
            <a:extLst>
              <a:ext uri="{FF2B5EF4-FFF2-40B4-BE49-F238E27FC236}">
                <a16:creationId xmlns:a16="http://schemas.microsoft.com/office/drawing/2014/main" id="{7A957C18-E6D8-45DA-B392-D884886860EF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63500" y="3347212"/>
            <a:ext cx="787400" cy="872575"/>
          </a:xfrm>
          <a:prstGeom prst="rect">
            <a:avLst/>
          </a:prstGeom>
          <a:solidFill>
            <a:srgbClr val="5D739A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TLSHAPE_SL_008f0473c2484c8c941bc2d2f21403ce_HeaderRectangle">
            <a:extLst>
              <a:ext uri="{FF2B5EF4-FFF2-40B4-BE49-F238E27FC236}">
                <a16:creationId xmlns:a16="http://schemas.microsoft.com/office/drawing/2014/main" id="{4EAA4DEA-83C5-4E4D-A4D9-28EB0EAD37C1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63500" y="4245187"/>
            <a:ext cx="787400" cy="1043093"/>
          </a:xfrm>
          <a:prstGeom prst="rect">
            <a:avLst/>
          </a:prstGeom>
          <a:solidFill>
            <a:srgbClr val="6997AF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TLSHAPE_SL2A_3c68202ec6a84d1b99071b8d494389bc_HeaderRectangle" hidden="1">
            <a:extLst>
              <a:ext uri="{FF2B5EF4-FFF2-40B4-BE49-F238E27FC236}">
                <a16:creationId xmlns:a16="http://schemas.microsoft.com/office/drawing/2014/main" id="{C3F423F1-E66D-40E0-8D81-8E5B95ACE8EC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844465" y="2006600"/>
            <a:ext cx="0" cy="0"/>
          </a:xfrm>
          <a:prstGeom prst="rect">
            <a:avLst/>
          </a:prstGeom>
          <a:solidFill>
            <a:srgbClr val="AD84C6">
              <a:alpha val="49804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TLSHAPE_SL2A_42c58a905bc24be69756f3cbcc53377b_HeaderRectangle" hidden="1">
            <a:extLst>
              <a:ext uri="{FF2B5EF4-FFF2-40B4-BE49-F238E27FC236}">
                <a16:creationId xmlns:a16="http://schemas.microsoft.com/office/drawing/2014/main" id="{C0FE9501-5A69-4AA1-BDE1-04D5199CDE29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844465" y="2695956"/>
            <a:ext cx="0" cy="0"/>
          </a:xfrm>
          <a:prstGeom prst="rect">
            <a:avLst/>
          </a:prstGeom>
          <a:solidFill>
            <a:srgbClr val="8784C7">
              <a:alpha val="49804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TLSHAPE_SL2A_25d7fb8e4af64335b18b1be0dc8bbb76_HeaderRectangle" hidden="1">
            <a:extLst>
              <a:ext uri="{FF2B5EF4-FFF2-40B4-BE49-F238E27FC236}">
                <a16:creationId xmlns:a16="http://schemas.microsoft.com/office/drawing/2014/main" id="{1CC21236-7509-4241-9BD5-6F73C210A45B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844465" y="3347212"/>
            <a:ext cx="0" cy="0"/>
          </a:xfrm>
          <a:prstGeom prst="rect">
            <a:avLst/>
          </a:prstGeom>
          <a:solidFill>
            <a:srgbClr val="5D739A">
              <a:alpha val="49804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TLSHAPE_SL2A_a972b9cc3c464f2fa865222d9115882e_HeaderRectangle" hidden="1">
            <a:extLst>
              <a:ext uri="{FF2B5EF4-FFF2-40B4-BE49-F238E27FC236}">
                <a16:creationId xmlns:a16="http://schemas.microsoft.com/office/drawing/2014/main" id="{5DB4B340-6FF0-4CB2-8576-4342A4DD87DE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844465" y="4245187"/>
            <a:ext cx="0" cy="0"/>
          </a:xfrm>
          <a:prstGeom prst="rect">
            <a:avLst/>
          </a:prstGeom>
          <a:solidFill>
            <a:srgbClr val="6997AF">
              <a:alpha val="49804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OTLSHAPE_G_00000000000000000000000000000000_ShapeBelow0">
            <a:extLst>
              <a:ext uri="{FF2B5EF4-FFF2-40B4-BE49-F238E27FC236}">
                <a16:creationId xmlns:a16="http://schemas.microsoft.com/office/drawing/2014/main" id="{33EB057D-CFE1-44F0-935D-63CCED434C0F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>
            <a:off x="3491728" y="1968501"/>
            <a:ext cx="0" cy="3319780"/>
          </a:xfrm>
          <a:prstGeom prst="line">
            <a:avLst/>
          </a:prstGeom>
          <a:ln w="5443" cap="flat" cmpd="sng" algn="ctr">
            <a:solidFill>
              <a:srgbClr val="373545">
                <a:alpha val="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G_00000000000000000000000000000000_ShapeBelow1">
            <a:extLst>
              <a:ext uri="{FF2B5EF4-FFF2-40B4-BE49-F238E27FC236}">
                <a16:creationId xmlns:a16="http://schemas.microsoft.com/office/drawing/2014/main" id="{AD95C372-E19B-4E4A-A66F-79E2836A70B1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6096000" y="1968501"/>
            <a:ext cx="0" cy="3319780"/>
          </a:xfrm>
          <a:prstGeom prst="line">
            <a:avLst/>
          </a:prstGeom>
          <a:ln w="5443" cap="flat" cmpd="sng" algn="ctr">
            <a:solidFill>
              <a:srgbClr val="373545">
                <a:alpha val="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G_00000000000000000000000000000000_ShapeBelow2">
            <a:extLst>
              <a:ext uri="{FF2B5EF4-FFF2-40B4-BE49-F238E27FC236}">
                <a16:creationId xmlns:a16="http://schemas.microsoft.com/office/drawing/2014/main" id="{EB774767-0559-499E-9C9C-22F9C6744EF6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>
            <a:off x="8616262" y="1968501"/>
            <a:ext cx="0" cy="3319780"/>
          </a:xfrm>
          <a:prstGeom prst="line">
            <a:avLst/>
          </a:prstGeom>
          <a:ln w="5443" cap="flat" cmpd="sng" algn="ctr">
            <a:solidFill>
              <a:srgbClr val="373545">
                <a:alpha val="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TLSHAPE_SLT_4054ed06764542f39d4d20182df55053_Shape">
            <a:extLst>
              <a:ext uri="{FF2B5EF4-FFF2-40B4-BE49-F238E27FC236}">
                <a16:creationId xmlns:a16="http://schemas.microsoft.com/office/drawing/2014/main" id="{4566FA66-8003-46A8-8C7A-C7A467882272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971465" y="2066459"/>
            <a:ext cx="6731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AD84C6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TLSHAPE_SLT_39f553ef27ec426bbaf9a37fa0159d96_Shape">
            <a:extLst>
              <a:ext uri="{FF2B5EF4-FFF2-40B4-BE49-F238E27FC236}">
                <a16:creationId xmlns:a16="http://schemas.microsoft.com/office/drawing/2014/main" id="{6118E1CA-567A-4BA7-BF27-465BF05A1ACA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1559527" y="2275078"/>
            <a:ext cx="6731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AD84C6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TLSHAPE_SLT_ac5d0797304d4c0c9e9e339e3cb40145_Shape">
            <a:extLst>
              <a:ext uri="{FF2B5EF4-FFF2-40B4-BE49-F238E27FC236}">
                <a16:creationId xmlns:a16="http://schemas.microsoft.com/office/drawing/2014/main" id="{7F8F0329-1DAB-4417-A326-8E9BD99D2F4C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2147588" y="2483697"/>
            <a:ext cx="6731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AD84C6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TLSHAPE_SLT_cb985fbf90a349178357325079fa76a4_Shape">
            <a:extLst>
              <a:ext uri="{FF2B5EF4-FFF2-40B4-BE49-F238E27FC236}">
                <a16:creationId xmlns:a16="http://schemas.microsoft.com/office/drawing/2014/main" id="{879D3508-48E9-4EBE-A298-24DC15D61B19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2735649" y="2860124"/>
            <a:ext cx="2438400" cy="88901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8784C7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TLSHAPE_SLT_3d261b4dd89e403c9b4a85cc16afbaaf_Shape">
            <a:extLst>
              <a:ext uri="{FF2B5EF4-FFF2-40B4-BE49-F238E27FC236}">
                <a16:creationId xmlns:a16="http://schemas.microsoft.com/office/drawing/2014/main" id="{85B351C7-F2ED-4F07-85AA-CC6F1DD5203A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5087895" y="3134953"/>
            <a:ext cx="6731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8784C7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TLSHAPE_SLT_f5f6c8f84bda4ed9a32cbaf0c5fd7329_Shape">
            <a:extLst>
              <a:ext uri="{FF2B5EF4-FFF2-40B4-BE49-F238E27FC236}">
                <a16:creationId xmlns:a16="http://schemas.microsoft.com/office/drawing/2014/main" id="{020C92AA-7244-4E2C-A2CC-D7FF44ECEFFC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5675957" y="3407071"/>
            <a:ext cx="6731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5D739A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TLSHAPE_SLT_ac12601b65704a73ae37cdf3b3f3ef06_Shape">
            <a:extLst>
              <a:ext uri="{FF2B5EF4-FFF2-40B4-BE49-F238E27FC236}">
                <a16:creationId xmlns:a16="http://schemas.microsoft.com/office/drawing/2014/main" id="{DBCE9A3C-28C9-486C-807F-2A6D22C30CDA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6264018" y="3615690"/>
            <a:ext cx="6731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5D739A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TLSHAPE_SLT_e30c08ea9c00450a96fa5f6363c12e47_Shape">
            <a:extLst>
              <a:ext uri="{FF2B5EF4-FFF2-40B4-BE49-F238E27FC236}">
                <a16:creationId xmlns:a16="http://schemas.microsoft.com/office/drawing/2014/main" id="{31DD3B6D-B407-47BD-8BDD-B24DD9988C62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6852079" y="3824309"/>
            <a:ext cx="6731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5D739A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TLSHAPE_SLT_2ab12d6df2a84d16aa24ce4f0cf4ee91_Shape">
            <a:extLst>
              <a:ext uri="{FF2B5EF4-FFF2-40B4-BE49-F238E27FC236}">
                <a16:creationId xmlns:a16="http://schemas.microsoft.com/office/drawing/2014/main" id="{3A6ABDF3-B101-411C-A784-60D5BC9F71DC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7440141" y="4032927"/>
            <a:ext cx="6731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5D739A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TLSHAPE_SLT_fab8d6a7ddff4f4186ea2a3d2bca5999_Shape">
            <a:extLst>
              <a:ext uri="{FF2B5EF4-FFF2-40B4-BE49-F238E27FC236}">
                <a16:creationId xmlns:a16="http://schemas.microsoft.com/office/drawing/2014/main" id="{4BA2C49A-8C8F-4221-9E4A-5865BD386322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8028202" y="4305046"/>
            <a:ext cx="6731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6997A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TLSHAPE_SLT_d231023f76fa45149e7615b6cef33aa4_Shape">
            <a:extLst>
              <a:ext uri="{FF2B5EF4-FFF2-40B4-BE49-F238E27FC236}">
                <a16:creationId xmlns:a16="http://schemas.microsoft.com/office/drawing/2014/main" id="{5623870D-3A0C-451F-A3B5-58D39E462C8B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8616264" y="4513665"/>
            <a:ext cx="6731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6997A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TLSHAPE_SLT_5b5be1f775634bf98f8e9bbbbb556ab6_Shape">
            <a:extLst>
              <a:ext uri="{FF2B5EF4-FFF2-40B4-BE49-F238E27FC236}">
                <a16:creationId xmlns:a16="http://schemas.microsoft.com/office/drawing/2014/main" id="{569A1194-51EA-4A73-A87E-B1261EC020B9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9204325" y="4722283"/>
            <a:ext cx="6731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6997A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TLSHAPE_SLT_a7d5df2436424c7aaff0a5a589d85f72_Shape">
            <a:extLst>
              <a:ext uri="{FF2B5EF4-FFF2-40B4-BE49-F238E27FC236}">
                <a16:creationId xmlns:a16="http://schemas.microsoft.com/office/drawing/2014/main" id="{65C4E3F3-F257-43ED-8E8A-6E4794C5E08D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9792387" y="5016161"/>
            <a:ext cx="6731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6997A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TLSHAPE_TB_00000000000000000000000000000000_ElapsedTime" hidden="1">
            <a:extLst>
              <a:ext uri="{FF2B5EF4-FFF2-40B4-BE49-F238E27FC236}">
                <a16:creationId xmlns:a16="http://schemas.microsoft.com/office/drawing/2014/main" id="{58DB6536-48ED-4FC1-91F5-FD9A336E74C1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844465" y="1714500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FF0000">
              <a:alpha val="30196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TLSHAPE_SLT_4054ed06764542f39d4d20182df55053_ShapePercentage" hidden="1">
            <a:extLst>
              <a:ext uri="{FF2B5EF4-FFF2-40B4-BE49-F238E27FC236}">
                <a16:creationId xmlns:a16="http://schemas.microsoft.com/office/drawing/2014/main" id="{410D641A-242E-43D3-B3A5-735C1B6BB437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971465" y="2066459"/>
            <a:ext cx="508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4902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TLSHAPE_SLT_39f553ef27ec426bbaf9a37fa0159d96_ShapePercentage" hidden="1">
            <a:extLst>
              <a:ext uri="{FF2B5EF4-FFF2-40B4-BE49-F238E27FC236}">
                <a16:creationId xmlns:a16="http://schemas.microsoft.com/office/drawing/2014/main" id="{CB32112A-C16A-4B2E-B11A-18E900FA928A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1559527" y="2275078"/>
            <a:ext cx="508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4902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TLSHAPE_SLT_ac5d0797304d4c0c9e9e339e3cb40145_ShapePercentage" hidden="1">
            <a:extLst>
              <a:ext uri="{FF2B5EF4-FFF2-40B4-BE49-F238E27FC236}">
                <a16:creationId xmlns:a16="http://schemas.microsoft.com/office/drawing/2014/main" id="{F12C955F-4310-4EE8-A54D-A08346F10899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2147588" y="2483697"/>
            <a:ext cx="508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4902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TLSHAPE_SLT_cb985fbf90a349178357325079fa76a4_ShapePercentage" hidden="1">
            <a:extLst>
              <a:ext uri="{FF2B5EF4-FFF2-40B4-BE49-F238E27FC236}">
                <a16:creationId xmlns:a16="http://schemas.microsoft.com/office/drawing/2014/main" id="{8EB89228-EC41-4E25-9A85-6A91CAC01319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2735649" y="2860124"/>
            <a:ext cx="50800" cy="88901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4902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TLSHAPE_SLT_3d261b4dd89e403c9b4a85cc16afbaaf_ShapePercentage" hidden="1">
            <a:extLst>
              <a:ext uri="{FF2B5EF4-FFF2-40B4-BE49-F238E27FC236}">
                <a16:creationId xmlns:a16="http://schemas.microsoft.com/office/drawing/2014/main" id="{29C2ACFB-8EAD-4B8D-AC02-B686C517EBDB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5087895" y="3134953"/>
            <a:ext cx="508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4902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TLSHAPE_SLT_f5f6c8f84bda4ed9a32cbaf0c5fd7329_ShapePercentage" hidden="1">
            <a:extLst>
              <a:ext uri="{FF2B5EF4-FFF2-40B4-BE49-F238E27FC236}">
                <a16:creationId xmlns:a16="http://schemas.microsoft.com/office/drawing/2014/main" id="{632789C9-125A-4317-9D08-BC5B9C51B772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5675957" y="3407071"/>
            <a:ext cx="508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4902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TLSHAPE_SLT_ac12601b65704a73ae37cdf3b3f3ef06_ShapePercentage" hidden="1">
            <a:extLst>
              <a:ext uri="{FF2B5EF4-FFF2-40B4-BE49-F238E27FC236}">
                <a16:creationId xmlns:a16="http://schemas.microsoft.com/office/drawing/2014/main" id="{BE078A71-693F-4D1F-967E-45BF081569C4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6264018" y="3615690"/>
            <a:ext cx="508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4902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TLSHAPE_SLT_e30c08ea9c00450a96fa5f6363c12e47_ShapePercentage" hidden="1">
            <a:extLst>
              <a:ext uri="{FF2B5EF4-FFF2-40B4-BE49-F238E27FC236}">
                <a16:creationId xmlns:a16="http://schemas.microsoft.com/office/drawing/2014/main" id="{EFA4971C-B3FE-4808-8982-F0591D1DD9C0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6852079" y="3824309"/>
            <a:ext cx="508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4902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TLSHAPE_SLT_2ab12d6df2a84d16aa24ce4f0cf4ee91_ShapePercentage" hidden="1">
            <a:extLst>
              <a:ext uri="{FF2B5EF4-FFF2-40B4-BE49-F238E27FC236}">
                <a16:creationId xmlns:a16="http://schemas.microsoft.com/office/drawing/2014/main" id="{40C4E762-8795-4762-8F01-C08F0B21C581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7440141" y="4032927"/>
            <a:ext cx="508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4902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TLSHAPE_SLT_fab8d6a7ddff4f4186ea2a3d2bca5999_ShapePercentage" hidden="1">
            <a:extLst>
              <a:ext uri="{FF2B5EF4-FFF2-40B4-BE49-F238E27FC236}">
                <a16:creationId xmlns:a16="http://schemas.microsoft.com/office/drawing/2014/main" id="{A6EC7360-BDDA-4124-9C57-CEEDFE8B7836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8028202" y="4305046"/>
            <a:ext cx="508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4902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TLSHAPE_SLT_d231023f76fa45149e7615b6cef33aa4_ShapePercentage" hidden="1">
            <a:extLst>
              <a:ext uri="{FF2B5EF4-FFF2-40B4-BE49-F238E27FC236}">
                <a16:creationId xmlns:a16="http://schemas.microsoft.com/office/drawing/2014/main" id="{D5458EA2-E693-420C-9BDE-A2150371678A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8616264" y="4513665"/>
            <a:ext cx="508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4902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TLSHAPE_SLT_5b5be1f775634bf98f8e9bbbbb556ab6_ShapePercentage" hidden="1">
            <a:extLst>
              <a:ext uri="{FF2B5EF4-FFF2-40B4-BE49-F238E27FC236}">
                <a16:creationId xmlns:a16="http://schemas.microsoft.com/office/drawing/2014/main" id="{35C5B62E-0550-4561-A3F9-32F3DDF08827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>
            <a:off x="9204325" y="4722283"/>
            <a:ext cx="508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4902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TLSHAPE_SLT_a7d5df2436424c7aaff0a5a589d85f72_ShapePercentage" hidden="1">
            <a:extLst>
              <a:ext uri="{FF2B5EF4-FFF2-40B4-BE49-F238E27FC236}">
                <a16:creationId xmlns:a16="http://schemas.microsoft.com/office/drawing/2014/main" id="{02107CB9-C7B2-48AA-9B61-111C2BE25207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>
            <a:off x="9792387" y="5016161"/>
            <a:ext cx="508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4902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TLSHAPE_SL_e3b44cba1afd445f8c8f048b2e9e45df_Header">
            <a:extLst>
              <a:ext uri="{FF2B5EF4-FFF2-40B4-BE49-F238E27FC236}">
                <a16:creationId xmlns:a16="http://schemas.microsoft.com/office/drawing/2014/main" id="{2DB7DEB4-CCB7-43F9-86E8-3E628F8C3A9E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63500" y="2168059"/>
            <a:ext cx="7874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>
                <a:solidFill>
                  <a:schemeClr val="lt1"/>
                </a:solidFill>
                <a:latin typeface="Calibri" panose="020F0502020204030204" pitchFamily="34" charset="0"/>
              </a:rPr>
              <a:t>Research and Design</a:t>
            </a:r>
          </a:p>
        </p:txBody>
      </p:sp>
      <p:sp>
        <p:nvSpPr>
          <p:cNvPr id="21" name="OTLSHAPE_SL_b50c65cc6da44ed586f392be1fc5afaa_Header">
            <a:extLst>
              <a:ext uri="{FF2B5EF4-FFF2-40B4-BE49-F238E27FC236}">
                <a16:creationId xmlns:a16="http://schemas.microsoft.com/office/drawing/2014/main" id="{64DCCE39-9DCF-43D5-9351-3C21939ECD6C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63500" y="2923625"/>
            <a:ext cx="787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>
                <a:solidFill>
                  <a:schemeClr val="lt1"/>
                </a:solidFill>
                <a:latin typeface="Calibri" panose="020F0502020204030204" pitchFamily="34" charset="0"/>
              </a:rPr>
              <a:t>Development</a:t>
            </a:r>
          </a:p>
        </p:txBody>
      </p:sp>
      <p:sp>
        <p:nvSpPr>
          <p:cNvPr id="24" name="OTLSHAPE_SL_ce6c60bff9604288ae3941278b2c4d46_Header">
            <a:extLst>
              <a:ext uri="{FF2B5EF4-FFF2-40B4-BE49-F238E27FC236}">
                <a16:creationId xmlns:a16="http://schemas.microsoft.com/office/drawing/2014/main" id="{5CD251A5-6F28-4448-9AC9-C7C27CEFDCB2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63500" y="3612981"/>
            <a:ext cx="7874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>
                <a:solidFill>
                  <a:schemeClr val="lt1"/>
                </a:solidFill>
                <a:latin typeface="Calibri" panose="020F0502020204030204" pitchFamily="34" charset="0"/>
              </a:rPr>
              <a:t>Testing and Validation</a:t>
            </a:r>
          </a:p>
        </p:txBody>
      </p:sp>
      <p:sp>
        <p:nvSpPr>
          <p:cNvPr id="27" name="OTLSHAPE_SL_008f0473c2484c8c941bc2d2f21403ce_Header">
            <a:extLst>
              <a:ext uri="{FF2B5EF4-FFF2-40B4-BE49-F238E27FC236}">
                <a16:creationId xmlns:a16="http://schemas.microsoft.com/office/drawing/2014/main" id="{3473D56D-714C-4A26-A4D2-BFE6162ED626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63500" y="4425696"/>
            <a:ext cx="787400" cy="6820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>
                <a:solidFill>
                  <a:schemeClr val="lt1"/>
                </a:solidFill>
                <a:latin typeface="Calibri" panose="020F0502020204030204" pitchFamily="34" charset="0"/>
              </a:rPr>
              <a:t>Deployment and Documentation</a:t>
            </a:r>
          </a:p>
        </p:txBody>
      </p:sp>
      <p:sp>
        <p:nvSpPr>
          <p:cNvPr id="32" name="OTLSHAPE_SL2A_3c68202ec6a84d1b99071b8d494389bc_Header" hidden="1">
            <a:extLst>
              <a:ext uri="{FF2B5EF4-FFF2-40B4-BE49-F238E27FC236}">
                <a16:creationId xmlns:a16="http://schemas.microsoft.com/office/drawing/2014/main" id="{721331FA-E50B-40F9-AFE9-CC7E21E42C71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12700" y="-21813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latin typeface="Calibri" panose="020F0502020204030204" pitchFamily="34" charset="0"/>
            </a:endParaRPr>
          </a:p>
        </p:txBody>
      </p:sp>
      <p:sp>
        <p:nvSpPr>
          <p:cNvPr id="59" name="OTLSHAPE_SL2A_42c58a905bc24be69756f3cbcc53377b_Header" hidden="1">
            <a:extLst>
              <a:ext uri="{FF2B5EF4-FFF2-40B4-BE49-F238E27FC236}">
                <a16:creationId xmlns:a16="http://schemas.microsoft.com/office/drawing/2014/main" id="{1612F162-D950-4301-A249-7AA4BDD6B8A4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12700" y="-21813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latin typeface="Calibri" panose="020F0502020204030204" pitchFamily="34" charset="0"/>
            </a:endParaRPr>
          </a:p>
        </p:txBody>
      </p:sp>
      <p:sp>
        <p:nvSpPr>
          <p:cNvPr id="102" name="OTLSHAPE_SL2A_25d7fb8e4af64335b18b1be0dc8bbb76_Header" hidden="1">
            <a:extLst>
              <a:ext uri="{FF2B5EF4-FFF2-40B4-BE49-F238E27FC236}">
                <a16:creationId xmlns:a16="http://schemas.microsoft.com/office/drawing/2014/main" id="{CAAC3708-0467-42B3-B6C3-91D81DE86757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12700" y="-21813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latin typeface="Calibri" panose="020F0502020204030204" pitchFamily="34" charset="0"/>
            </a:endParaRPr>
          </a:p>
        </p:txBody>
      </p:sp>
      <p:sp>
        <p:nvSpPr>
          <p:cNvPr id="137" name="OTLSHAPE_SL2A_a972b9cc3c464f2fa865222d9115882e_Header" hidden="1">
            <a:extLst>
              <a:ext uri="{FF2B5EF4-FFF2-40B4-BE49-F238E27FC236}">
                <a16:creationId xmlns:a16="http://schemas.microsoft.com/office/drawing/2014/main" id="{99CFB3B8-4612-42F4-91C8-FDDCB72D82AD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12700" y="-21813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latin typeface="Calibri" panose="020F0502020204030204" pitchFamily="34" charset="0"/>
            </a:endParaRPr>
          </a:p>
        </p:txBody>
      </p:sp>
      <p:sp>
        <p:nvSpPr>
          <p:cNvPr id="7" name="OTLSHAPE_TB_00000000000000000000000000000000_TodayMarkerShape" hidden="1">
            <a:extLst>
              <a:ext uri="{FF2B5EF4-FFF2-40B4-BE49-F238E27FC236}">
                <a16:creationId xmlns:a16="http://schemas.microsoft.com/office/drawing/2014/main" id="{95FBA013-1B95-4A02-9CC9-621D823BC5E8}"/>
              </a:ext>
            </a:extLst>
          </p:cNvPr>
          <p:cNvSpPr/>
          <p:nvPr>
            <p:custDataLst>
              <p:tags r:id="rId59"/>
            </p:custDataLst>
          </p:nvPr>
        </p:nvSpPr>
        <p:spPr>
          <a:xfrm>
            <a:off x="935180" y="1968500"/>
            <a:ext cx="76200" cy="84667"/>
          </a:xfrm>
          <a:prstGeom prst="triangl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TLSHAPE_TB_00000000000000000000000000000000_TodayMarkerText" hidden="1">
            <a:extLst>
              <a:ext uri="{FF2B5EF4-FFF2-40B4-BE49-F238E27FC236}">
                <a16:creationId xmlns:a16="http://schemas.microsoft.com/office/drawing/2014/main" id="{F3A67D18-30C7-4B37-9ED6-DC8EB93ADEA7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4793569" y="1454741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34"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9" name="OTLSHAPE_TB_00000000000000000000000000000000_TimescaleInterval1">
            <a:extLst>
              <a:ext uri="{FF2B5EF4-FFF2-40B4-BE49-F238E27FC236}">
                <a16:creationId xmlns:a16="http://schemas.microsoft.com/office/drawing/2014/main" id="{529BF108-005F-4FA2-A974-44EAC216A11F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1034965" y="1748473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rgbClr val="DCD8DC"/>
                </a:solidFill>
                <a:latin typeface="Calibri" panose="020F0502020204030204" pitchFamily="34" charset="0"/>
              </a:rPr>
              <a:t>Sep</a:t>
            </a:r>
          </a:p>
        </p:txBody>
      </p:sp>
      <p:sp>
        <p:nvSpPr>
          <p:cNvPr id="11" name="OTLSHAPE_TB_00000000000000000000000000000000_TimescaleInterval2">
            <a:extLst>
              <a:ext uri="{FF2B5EF4-FFF2-40B4-BE49-F238E27FC236}">
                <a16:creationId xmlns:a16="http://schemas.microsoft.com/office/drawing/2014/main" id="{D765A564-A6EF-46C3-B80B-121F427FF8A2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3555228" y="1748473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>
                <a:solidFill>
                  <a:srgbClr val="DCD8DC"/>
                </a:solidFill>
                <a:latin typeface="Calibri" panose="020F0502020204030204" pitchFamily="34" charset="0"/>
              </a:rPr>
              <a:t>Oct</a:t>
            </a:r>
          </a:p>
        </p:txBody>
      </p:sp>
      <p:sp>
        <p:nvSpPr>
          <p:cNvPr id="13" name="OTLSHAPE_TB_00000000000000000000000000000000_TimescaleInterval3">
            <a:extLst>
              <a:ext uri="{FF2B5EF4-FFF2-40B4-BE49-F238E27FC236}">
                <a16:creationId xmlns:a16="http://schemas.microsoft.com/office/drawing/2014/main" id="{FE43F6C3-2692-4DA4-B9A0-539128C1A1A9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6159500" y="1748473"/>
            <a:ext cx="25006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>
                <a:solidFill>
                  <a:srgbClr val="DCD8DC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15" name="OTLSHAPE_TB_00000000000000000000000000000000_TimescaleInterval4">
            <a:extLst>
              <a:ext uri="{FF2B5EF4-FFF2-40B4-BE49-F238E27FC236}">
                <a16:creationId xmlns:a16="http://schemas.microsoft.com/office/drawing/2014/main" id="{323326DF-0945-451E-81D1-0B04A3EF5B2E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8679764" y="1748473"/>
            <a:ext cx="237244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>
                <a:solidFill>
                  <a:srgbClr val="DCD8DC"/>
                </a:solidFill>
                <a:latin typeface="Calibri" panose="020F0502020204030204" pitchFamily="34" charset="0"/>
              </a:rPr>
              <a:t>Dec</a:t>
            </a:r>
          </a:p>
        </p:txBody>
      </p:sp>
      <p:sp>
        <p:nvSpPr>
          <p:cNvPr id="36" name="OTLSHAPE_SLT_4054ed06764542f39d4d20182df55053_Duration" hidden="1">
            <a:extLst>
              <a:ext uri="{FF2B5EF4-FFF2-40B4-BE49-F238E27FC236}">
                <a16:creationId xmlns:a16="http://schemas.microsoft.com/office/drawing/2014/main" id="{CAB3451D-5F0E-42F5-8193-BB21D3A79E62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12700" y="-258692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373545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37" name="OTLSHAPE_SLT_4054ed06764542f39d4d20182df55053_StartDate" hidden="1">
            <a:extLst>
              <a:ext uri="{FF2B5EF4-FFF2-40B4-BE49-F238E27FC236}">
                <a16:creationId xmlns:a16="http://schemas.microsoft.com/office/drawing/2014/main" id="{16AD984E-9390-4B87-A0CE-CD96CE2EE4EC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38" name="OTLSHAPE_SLT_4054ed06764542f39d4d20182df55053_EndDate" hidden="1">
            <a:extLst>
              <a:ext uri="{FF2B5EF4-FFF2-40B4-BE49-F238E27FC236}">
                <a16:creationId xmlns:a16="http://schemas.microsoft.com/office/drawing/2014/main" id="{65BD6D2D-9E06-4A0C-884F-545B0D2626F4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39" name="OTLSHAPE_SLT_4054ed06764542f39d4d20182df55053_JoinedDate">
            <a:extLst>
              <a:ext uri="{FF2B5EF4-FFF2-40B4-BE49-F238E27FC236}">
                <a16:creationId xmlns:a16="http://schemas.microsoft.com/office/drawing/2014/main" id="{F54C29A1-0469-486C-9CA3-EAE82A31EF8B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261705" y="2052447"/>
            <a:ext cx="660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 dirty="0">
                <a:solidFill>
                  <a:srgbClr val="373545"/>
                </a:solidFill>
                <a:latin typeface="Calibri" panose="020F0502020204030204" pitchFamily="34" charset="0"/>
              </a:rPr>
              <a:t>Sep 1 - Sep 8</a:t>
            </a:r>
          </a:p>
        </p:txBody>
      </p:sp>
      <p:sp>
        <p:nvSpPr>
          <p:cNvPr id="40" name="OTLSHAPE_SLT_4054ed06764542f39d4d20182df55053_Title">
            <a:extLst>
              <a:ext uri="{FF2B5EF4-FFF2-40B4-BE49-F238E27FC236}">
                <a16:creationId xmlns:a16="http://schemas.microsoft.com/office/drawing/2014/main" id="{60E24B59-457F-4BEA-9C17-C7726330DCDE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1694277" y="2044700"/>
            <a:ext cx="2476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spc="-4" dirty="0">
                <a:latin typeface="Calibri" panose="020F0502020204030204" pitchFamily="34" charset="0"/>
              </a:rPr>
              <a:t>Initial Research and Requirement Gathering</a:t>
            </a:r>
            <a:endParaRPr lang="en-US" sz="1100" spc="-4" dirty="0">
              <a:latin typeface="Calibri" panose="020F0502020204030204" pitchFamily="34" charset="0"/>
            </a:endParaRPr>
          </a:p>
        </p:txBody>
      </p:sp>
      <p:sp>
        <p:nvSpPr>
          <p:cNvPr id="41" name="OTLSHAPE_SLT_4054ed06764542f39d4d20182df55053_TextPercentage" hidden="1">
            <a:extLst>
              <a:ext uri="{FF2B5EF4-FFF2-40B4-BE49-F238E27FC236}">
                <a16:creationId xmlns:a16="http://schemas.microsoft.com/office/drawing/2014/main" id="{A2CAAB6F-DC6C-41C5-AC10-188365201719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sp>
        <p:nvSpPr>
          <p:cNvPr id="44" name="OTLSHAPE_SLT_39f553ef27ec426bbaf9a37fa0159d96_Duration" hidden="1">
            <a:extLst>
              <a:ext uri="{FF2B5EF4-FFF2-40B4-BE49-F238E27FC236}">
                <a16:creationId xmlns:a16="http://schemas.microsoft.com/office/drawing/2014/main" id="{26F584FD-4F86-4C08-803A-F783E6E66E18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12700" y="-258692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373545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45" name="OTLSHAPE_SLT_39f553ef27ec426bbaf9a37fa0159d96_StartDate" hidden="1">
            <a:extLst>
              <a:ext uri="{FF2B5EF4-FFF2-40B4-BE49-F238E27FC236}">
                <a16:creationId xmlns:a16="http://schemas.microsoft.com/office/drawing/2014/main" id="{E86AD624-BC2D-4F7C-9214-48CA44CE226F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OTLSHAPE_SLT_39f553ef27ec426bbaf9a37fa0159d96_EndDate" hidden="1">
            <a:extLst>
              <a:ext uri="{FF2B5EF4-FFF2-40B4-BE49-F238E27FC236}">
                <a16:creationId xmlns:a16="http://schemas.microsoft.com/office/drawing/2014/main" id="{3A668037-5951-4391-866F-17CF96BF8D35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47" name="OTLSHAPE_SLT_39f553ef27ec426bbaf9a37fa0159d96_JoinedDate">
            <a:extLst>
              <a:ext uri="{FF2B5EF4-FFF2-40B4-BE49-F238E27FC236}">
                <a16:creationId xmlns:a16="http://schemas.microsoft.com/office/drawing/2014/main" id="{D68C5D10-DC4E-4AD2-A41F-3A8FDCDEF935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785377" y="2261066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 dirty="0">
                <a:solidFill>
                  <a:srgbClr val="373545"/>
                </a:solidFill>
                <a:latin typeface="Calibri" panose="020F0502020204030204" pitchFamily="34" charset="0"/>
              </a:rPr>
              <a:t>Sep 8 - Sep 15</a:t>
            </a:r>
          </a:p>
        </p:txBody>
      </p:sp>
      <p:sp>
        <p:nvSpPr>
          <p:cNvPr id="48" name="OTLSHAPE_SLT_39f553ef27ec426bbaf9a37fa0159d96_Title">
            <a:extLst>
              <a:ext uri="{FF2B5EF4-FFF2-40B4-BE49-F238E27FC236}">
                <a16:creationId xmlns:a16="http://schemas.microsoft.com/office/drawing/2014/main" id="{3417C8F7-E654-40D9-B8E5-AB37B325526E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2282339" y="2253319"/>
            <a:ext cx="1562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4">
                <a:latin typeface="Calibri" panose="020F0502020204030204" pitchFamily="34" charset="0"/>
              </a:rPr>
              <a:t>System Architecture Design</a:t>
            </a:r>
          </a:p>
        </p:txBody>
      </p:sp>
      <p:sp>
        <p:nvSpPr>
          <p:cNvPr id="49" name="OTLSHAPE_SLT_39f553ef27ec426bbaf9a37fa0159d96_TextPercentage" hidden="1">
            <a:extLst>
              <a:ext uri="{FF2B5EF4-FFF2-40B4-BE49-F238E27FC236}">
                <a16:creationId xmlns:a16="http://schemas.microsoft.com/office/drawing/2014/main" id="{1D03F954-2773-43B0-AA55-BD46E285645B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sp>
        <p:nvSpPr>
          <p:cNvPr id="52" name="OTLSHAPE_SLT_ac5d0797304d4c0c9e9e339e3cb40145_Duration" hidden="1">
            <a:extLst>
              <a:ext uri="{FF2B5EF4-FFF2-40B4-BE49-F238E27FC236}">
                <a16:creationId xmlns:a16="http://schemas.microsoft.com/office/drawing/2014/main" id="{6DA15BCD-9BE2-48FD-9E93-3A88095C4E65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12700" y="-258692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373545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53" name="OTLSHAPE_SLT_ac5d0797304d4c0c9e9e339e3cb40145_StartDate" hidden="1">
            <a:extLst>
              <a:ext uri="{FF2B5EF4-FFF2-40B4-BE49-F238E27FC236}">
                <a16:creationId xmlns:a16="http://schemas.microsoft.com/office/drawing/2014/main" id="{1EC3BEBA-C0FC-4DF4-8518-541658C898DD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54" name="OTLSHAPE_SLT_ac5d0797304d4c0c9e9e339e3cb40145_EndDate" hidden="1">
            <a:extLst>
              <a:ext uri="{FF2B5EF4-FFF2-40B4-BE49-F238E27FC236}">
                <a16:creationId xmlns:a16="http://schemas.microsoft.com/office/drawing/2014/main" id="{28A34A6F-F0BB-4999-AAEA-CD25F20E6422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55" name="OTLSHAPE_SLT_ac5d0797304d4c0c9e9e339e3cb40145_JoinedDate">
            <a:extLst>
              <a:ext uri="{FF2B5EF4-FFF2-40B4-BE49-F238E27FC236}">
                <a16:creationId xmlns:a16="http://schemas.microsoft.com/office/drawing/2014/main" id="{70468904-E025-4DFF-94B8-68421F322327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1309049" y="2469684"/>
            <a:ext cx="800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rgbClr val="373545"/>
                </a:solidFill>
                <a:latin typeface="Calibri" panose="020F0502020204030204" pitchFamily="34" charset="0"/>
              </a:rPr>
              <a:t>Sep 15 - Sep 22</a:t>
            </a:r>
          </a:p>
        </p:txBody>
      </p:sp>
      <p:sp>
        <p:nvSpPr>
          <p:cNvPr id="56" name="OTLSHAPE_SLT_ac5d0797304d4c0c9e9e339e3cb40145_Title">
            <a:extLst>
              <a:ext uri="{FF2B5EF4-FFF2-40B4-BE49-F238E27FC236}">
                <a16:creationId xmlns:a16="http://schemas.microsoft.com/office/drawing/2014/main" id="{28A1A73A-9C13-46E3-AA1F-46DBB27BEAF1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2870400" y="2461937"/>
            <a:ext cx="2171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2">
                <a:latin typeface="Calibri" panose="020F0502020204030204" pitchFamily="34" charset="0"/>
              </a:rPr>
              <a:t>Component Selection and Prototyping</a:t>
            </a:r>
          </a:p>
        </p:txBody>
      </p:sp>
      <p:sp>
        <p:nvSpPr>
          <p:cNvPr id="57" name="OTLSHAPE_SLT_ac5d0797304d4c0c9e9e339e3cb40145_TextPercentage" hidden="1">
            <a:extLst>
              <a:ext uri="{FF2B5EF4-FFF2-40B4-BE49-F238E27FC236}">
                <a16:creationId xmlns:a16="http://schemas.microsoft.com/office/drawing/2014/main" id="{F436F71D-8C41-4ABE-9E19-79BC7E4A783B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sp>
        <p:nvSpPr>
          <p:cNvPr id="63" name="OTLSHAPE_SLT_cb985fbf90a349178357325079fa76a4_Duration" hidden="1">
            <a:extLst>
              <a:ext uri="{FF2B5EF4-FFF2-40B4-BE49-F238E27FC236}">
                <a16:creationId xmlns:a16="http://schemas.microsoft.com/office/drawing/2014/main" id="{E57B881A-9650-49EA-A607-2186415DD81B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12700" y="-335636"/>
            <a:ext cx="3937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373545"/>
                </a:solidFill>
                <a:latin typeface="Calibri" panose="020F0502020204030204" pitchFamily="34" charset="0"/>
              </a:rPr>
              <a:t>20 days</a:t>
            </a:r>
          </a:p>
        </p:txBody>
      </p:sp>
      <p:sp>
        <p:nvSpPr>
          <p:cNvPr id="64" name="OTLSHAPE_SLT_cb985fbf90a349178357325079fa76a4_StartDate" hidden="1">
            <a:extLst>
              <a:ext uri="{FF2B5EF4-FFF2-40B4-BE49-F238E27FC236}">
                <a16:creationId xmlns:a16="http://schemas.microsoft.com/office/drawing/2014/main" id="{F93CD5FE-998E-416A-8476-A5576C17AD88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65" name="OTLSHAPE_SLT_cb985fbf90a349178357325079fa76a4_EndDate" hidden="1">
            <a:extLst>
              <a:ext uri="{FF2B5EF4-FFF2-40B4-BE49-F238E27FC236}">
                <a16:creationId xmlns:a16="http://schemas.microsoft.com/office/drawing/2014/main" id="{A960511F-BD1E-46B5-AD0A-F18FA4BA201A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66" name="OTLSHAPE_SLT_cb985fbf90a349178357325079fa76a4_JoinedDate">
            <a:extLst>
              <a:ext uri="{FF2B5EF4-FFF2-40B4-BE49-F238E27FC236}">
                <a16:creationId xmlns:a16="http://schemas.microsoft.com/office/drawing/2014/main" id="{8F23C0C1-7C5D-4D3F-908B-217D088E0C07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1905027" y="2827062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/>
            <a:r>
              <a:rPr lang="en-US" sz="1000" spc="-4">
                <a:solidFill>
                  <a:srgbClr val="373545"/>
                </a:solidFill>
                <a:latin typeface="Calibri" panose="020F0502020204030204" pitchFamily="34" charset="0"/>
              </a:rPr>
              <a:t>Sep 22 - Oct 20</a:t>
            </a:r>
            <a:endParaRPr lang="en-US" sz="1000" spc="-4" dirty="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67" name="OTLSHAPE_SLT_cb985fbf90a349178357325079fa76a4_Title">
            <a:extLst>
              <a:ext uri="{FF2B5EF4-FFF2-40B4-BE49-F238E27FC236}">
                <a16:creationId xmlns:a16="http://schemas.microsoft.com/office/drawing/2014/main" id="{00F6CA4F-0B3B-4B9D-8C62-F3F8728F8610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5222646" y="2734056"/>
            <a:ext cx="24638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dirty="0">
                <a:latin typeface="Calibri" panose="020F0502020204030204" pitchFamily="34" charset="0"/>
              </a:rPr>
              <a:t>Integration of Imaging and Communication Systems</a:t>
            </a:r>
            <a:endParaRPr lang="en-US" sz="1100" dirty="0">
              <a:latin typeface="Calibri" panose="020F0502020204030204" pitchFamily="34" charset="0"/>
            </a:endParaRPr>
          </a:p>
        </p:txBody>
      </p:sp>
      <p:sp>
        <p:nvSpPr>
          <p:cNvPr id="68" name="OTLSHAPE_SLT_cb985fbf90a349178357325079fa76a4_TextPercentage" hidden="1">
            <a:extLst>
              <a:ext uri="{FF2B5EF4-FFF2-40B4-BE49-F238E27FC236}">
                <a16:creationId xmlns:a16="http://schemas.microsoft.com/office/drawing/2014/main" id="{2AA99814-C5EB-48E8-8F42-8063F542AD7A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sp>
        <p:nvSpPr>
          <p:cNvPr id="95" name="OTLSHAPE_SLT_3d261b4dd89e403c9b4a85cc16afbaaf_Duration" hidden="1">
            <a:extLst>
              <a:ext uri="{FF2B5EF4-FFF2-40B4-BE49-F238E27FC236}">
                <a16:creationId xmlns:a16="http://schemas.microsoft.com/office/drawing/2014/main" id="{183AAB95-302B-4E5B-95DE-52ADE361502F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12700" y="-258692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373545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96" name="OTLSHAPE_SLT_3d261b4dd89e403c9b4a85cc16afbaaf_StartDate" hidden="1">
            <a:extLst>
              <a:ext uri="{FF2B5EF4-FFF2-40B4-BE49-F238E27FC236}">
                <a16:creationId xmlns:a16="http://schemas.microsoft.com/office/drawing/2014/main" id="{5037D364-E6B9-4764-B13E-C9FEC68C4790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97" name="OTLSHAPE_SLT_3d261b4dd89e403c9b4a85cc16afbaaf_EndDate" hidden="1">
            <a:extLst>
              <a:ext uri="{FF2B5EF4-FFF2-40B4-BE49-F238E27FC236}">
                <a16:creationId xmlns:a16="http://schemas.microsoft.com/office/drawing/2014/main" id="{C147377F-A7EC-431B-BC89-EE86018D1CBD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98" name="OTLSHAPE_SLT_3d261b4dd89e403c9b4a85cc16afbaaf_JoinedDate">
            <a:extLst>
              <a:ext uri="{FF2B5EF4-FFF2-40B4-BE49-F238E27FC236}">
                <a16:creationId xmlns:a16="http://schemas.microsoft.com/office/drawing/2014/main" id="{127279B4-82D5-4437-87C3-6541E12FE4AB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4265189" y="3120940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rgbClr val="373545"/>
                </a:solidFill>
                <a:latin typeface="Calibri" panose="020F0502020204030204" pitchFamily="34" charset="0"/>
              </a:rPr>
              <a:t>Oct 20 - Oct 27</a:t>
            </a:r>
          </a:p>
        </p:txBody>
      </p:sp>
      <p:sp>
        <p:nvSpPr>
          <p:cNvPr id="99" name="OTLSHAPE_SLT_3d261b4dd89e403c9b4a85cc16afbaaf_Title">
            <a:extLst>
              <a:ext uri="{FF2B5EF4-FFF2-40B4-BE49-F238E27FC236}">
                <a16:creationId xmlns:a16="http://schemas.microsoft.com/office/drawing/2014/main" id="{5CBDBAA1-72CC-4BF6-854C-174DA2DE332C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5810707" y="3113193"/>
            <a:ext cx="1498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10">
                <a:latin typeface="Calibri" panose="020F0502020204030204" pitchFamily="34" charset="0"/>
              </a:rPr>
              <a:t>System Integration Testing</a:t>
            </a:r>
          </a:p>
        </p:txBody>
      </p:sp>
      <p:sp>
        <p:nvSpPr>
          <p:cNvPr id="100" name="OTLSHAPE_SLT_3d261b4dd89e403c9b4a85cc16afbaaf_TextPercentage" hidden="1">
            <a:extLst>
              <a:ext uri="{FF2B5EF4-FFF2-40B4-BE49-F238E27FC236}">
                <a16:creationId xmlns:a16="http://schemas.microsoft.com/office/drawing/2014/main" id="{0238D6EA-4F79-4765-9FD0-C2FB43A241CE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sp>
        <p:nvSpPr>
          <p:cNvPr id="106" name="OTLSHAPE_SLT_f5f6c8f84bda4ed9a32cbaf0c5fd7329_Duration" hidden="1">
            <a:extLst>
              <a:ext uri="{FF2B5EF4-FFF2-40B4-BE49-F238E27FC236}">
                <a16:creationId xmlns:a16="http://schemas.microsoft.com/office/drawing/2014/main" id="{B2334096-3963-4CB3-BAF2-40596C3AD88C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12700" y="-258692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373545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07" name="OTLSHAPE_SLT_f5f6c8f84bda4ed9a32cbaf0c5fd7329_StartDate" hidden="1">
            <a:extLst>
              <a:ext uri="{FF2B5EF4-FFF2-40B4-BE49-F238E27FC236}">
                <a16:creationId xmlns:a16="http://schemas.microsoft.com/office/drawing/2014/main" id="{386A235E-CA12-43F7-8021-07D3064679AD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08" name="OTLSHAPE_SLT_f5f6c8f84bda4ed9a32cbaf0c5fd7329_EndDate" hidden="1">
            <a:extLst>
              <a:ext uri="{FF2B5EF4-FFF2-40B4-BE49-F238E27FC236}">
                <a16:creationId xmlns:a16="http://schemas.microsoft.com/office/drawing/2014/main" id="{40BE2061-A56C-4CFC-94B1-5C37DFFD64B8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09" name="OTLSHAPE_SLT_f5f6c8f84bda4ed9a32cbaf0c5fd7329_JoinedDate">
            <a:extLst>
              <a:ext uri="{FF2B5EF4-FFF2-40B4-BE49-F238E27FC236}">
                <a16:creationId xmlns:a16="http://schemas.microsoft.com/office/drawing/2014/main" id="{B050E10D-5DA6-47B2-ADA3-710B5EED7682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4892197" y="3393059"/>
            <a:ext cx="736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rgbClr val="373545"/>
                </a:solidFill>
                <a:latin typeface="Calibri" panose="020F0502020204030204" pitchFamily="34" charset="0"/>
              </a:rPr>
              <a:t>Oct 27 - Nov 3</a:t>
            </a:r>
          </a:p>
        </p:txBody>
      </p:sp>
      <p:sp>
        <p:nvSpPr>
          <p:cNvPr id="110" name="OTLSHAPE_SLT_f5f6c8f84bda4ed9a32cbaf0c5fd7329_Title">
            <a:extLst>
              <a:ext uri="{FF2B5EF4-FFF2-40B4-BE49-F238E27FC236}">
                <a16:creationId xmlns:a16="http://schemas.microsoft.com/office/drawing/2014/main" id="{1D88453C-7A14-437C-A4CB-0556D8D78381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6398768" y="3385312"/>
            <a:ext cx="1663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8">
                <a:latin typeface="Calibri" panose="020F0502020204030204" pitchFamily="34" charset="0"/>
              </a:rPr>
              <a:t>Detailed Performance Testing</a:t>
            </a:r>
          </a:p>
        </p:txBody>
      </p:sp>
      <p:sp>
        <p:nvSpPr>
          <p:cNvPr id="111" name="OTLSHAPE_SLT_f5f6c8f84bda4ed9a32cbaf0c5fd7329_TextPercentage" hidden="1">
            <a:extLst>
              <a:ext uri="{FF2B5EF4-FFF2-40B4-BE49-F238E27FC236}">
                <a16:creationId xmlns:a16="http://schemas.microsoft.com/office/drawing/2014/main" id="{ABD1E7AF-AF79-496E-82DA-049E5154B217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sp>
        <p:nvSpPr>
          <p:cNvPr id="114" name="OTLSHAPE_SLT_ac12601b65704a73ae37cdf3b3f3ef06_Duration" hidden="1">
            <a:extLst>
              <a:ext uri="{FF2B5EF4-FFF2-40B4-BE49-F238E27FC236}">
                <a16:creationId xmlns:a16="http://schemas.microsoft.com/office/drawing/2014/main" id="{7DD1B8D8-4F97-4B87-BA87-D319CE755056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12700" y="-258692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373545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15" name="OTLSHAPE_SLT_ac12601b65704a73ae37cdf3b3f3ef06_StartDate" hidden="1">
            <a:extLst>
              <a:ext uri="{FF2B5EF4-FFF2-40B4-BE49-F238E27FC236}">
                <a16:creationId xmlns:a16="http://schemas.microsoft.com/office/drawing/2014/main" id="{8C67DB41-C820-4A38-BA86-79BB2B331ADA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OTLSHAPE_SLT_ac12601b65704a73ae37cdf3b3f3ef06_EndDate" hidden="1">
            <a:extLst>
              <a:ext uri="{FF2B5EF4-FFF2-40B4-BE49-F238E27FC236}">
                <a16:creationId xmlns:a16="http://schemas.microsoft.com/office/drawing/2014/main" id="{F1887124-3F8A-43BA-AFCF-70D040E84885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17" name="OTLSHAPE_SLT_ac12601b65704a73ae37cdf3b3f3ef06_JoinedDate">
            <a:extLst>
              <a:ext uri="{FF2B5EF4-FFF2-40B4-BE49-F238E27FC236}">
                <a16:creationId xmlns:a16="http://schemas.microsoft.com/office/drawing/2014/main" id="{96B8D31C-77FE-47AE-B272-58A91FB47679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5454816" y="3601678"/>
            <a:ext cx="762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rgbClr val="373545"/>
                </a:solidFill>
                <a:latin typeface="Calibri" panose="020F0502020204030204" pitchFamily="34" charset="0"/>
              </a:rPr>
              <a:t>Nov 3 - Nov 10</a:t>
            </a:r>
          </a:p>
        </p:txBody>
      </p:sp>
      <p:sp>
        <p:nvSpPr>
          <p:cNvPr id="118" name="OTLSHAPE_SLT_ac12601b65704a73ae37cdf3b3f3ef06_Title">
            <a:extLst>
              <a:ext uri="{FF2B5EF4-FFF2-40B4-BE49-F238E27FC236}">
                <a16:creationId xmlns:a16="http://schemas.microsoft.com/office/drawing/2014/main" id="{7E62B919-6BD2-48DA-B4E9-A7551053C384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6986830" y="3593931"/>
            <a:ext cx="1663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8">
                <a:latin typeface="Calibri" panose="020F0502020204030204" pitchFamily="34" charset="0"/>
              </a:rPr>
              <a:t>Detailed Performance Testing</a:t>
            </a:r>
          </a:p>
        </p:txBody>
      </p:sp>
      <p:sp>
        <p:nvSpPr>
          <p:cNvPr id="119" name="OTLSHAPE_SLT_ac12601b65704a73ae37cdf3b3f3ef06_TextPercentage" hidden="1">
            <a:extLst>
              <a:ext uri="{FF2B5EF4-FFF2-40B4-BE49-F238E27FC236}">
                <a16:creationId xmlns:a16="http://schemas.microsoft.com/office/drawing/2014/main" id="{E374F8C5-D931-47F8-B690-55282425A19C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sp>
        <p:nvSpPr>
          <p:cNvPr id="122" name="OTLSHAPE_SLT_e30c08ea9c00450a96fa5f6363c12e47_Duration" hidden="1">
            <a:extLst>
              <a:ext uri="{FF2B5EF4-FFF2-40B4-BE49-F238E27FC236}">
                <a16:creationId xmlns:a16="http://schemas.microsoft.com/office/drawing/2014/main" id="{8107C5A8-4269-4340-8B1E-7AB65F034A6D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12700" y="-258692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373545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23" name="OTLSHAPE_SLT_e30c08ea9c00450a96fa5f6363c12e47_StartDate" hidden="1">
            <a:extLst>
              <a:ext uri="{FF2B5EF4-FFF2-40B4-BE49-F238E27FC236}">
                <a16:creationId xmlns:a16="http://schemas.microsoft.com/office/drawing/2014/main" id="{EF977B0D-C7D8-4A8D-BBAF-531EAA4CE349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24" name="OTLSHAPE_SLT_e30c08ea9c00450a96fa5f6363c12e47_EndDate" hidden="1">
            <a:extLst>
              <a:ext uri="{FF2B5EF4-FFF2-40B4-BE49-F238E27FC236}">
                <a16:creationId xmlns:a16="http://schemas.microsoft.com/office/drawing/2014/main" id="{5C9B9DF6-3B32-4462-823E-2451ADC546F9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25" name="OTLSHAPE_SLT_e30c08ea9c00450a96fa5f6363c12e47_JoinedDate">
            <a:extLst>
              <a:ext uri="{FF2B5EF4-FFF2-40B4-BE49-F238E27FC236}">
                <a16:creationId xmlns:a16="http://schemas.microsoft.com/office/drawing/2014/main" id="{71353B15-5189-4076-84D2-CC1BC59ECCE5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5978489" y="3810296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rgbClr val="373545"/>
                </a:solidFill>
                <a:latin typeface="Calibri" panose="020F0502020204030204" pitchFamily="34" charset="0"/>
              </a:rPr>
              <a:t>Nov 10 - Nov 17</a:t>
            </a:r>
          </a:p>
        </p:txBody>
      </p:sp>
      <p:sp>
        <p:nvSpPr>
          <p:cNvPr id="126" name="OTLSHAPE_SLT_e30c08ea9c00450a96fa5f6363c12e47_Title">
            <a:extLst>
              <a:ext uri="{FF2B5EF4-FFF2-40B4-BE49-F238E27FC236}">
                <a16:creationId xmlns:a16="http://schemas.microsoft.com/office/drawing/2014/main" id="{A82F02CB-6693-4DD5-B2CF-4430495D5EC3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7574891" y="3802549"/>
            <a:ext cx="1333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>
                <a:latin typeface="Calibri" panose="020F0502020204030204" pitchFamily="34" charset="0"/>
              </a:rPr>
              <a:t>Iterative Improvements</a:t>
            </a:r>
          </a:p>
        </p:txBody>
      </p:sp>
      <p:sp>
        <p:nvSpPr>
          <p:cNvPr id="127" name="OTLSHAPE_SLT_e30c08ea9c00450a96fa5f6363c12e47_TextPercentage" hidden="1">
            <a:extLst>
              <a:ext uri="{FF2B5EF4-FFF2-40B4-BE49-F238E27FC236}">
                <a16:creationId xmlns:a16="http://schemas.microsoft.com/office/drawing/2014/main" id="{FBEC34F1-A16A-43EC-80F2-68DB112BBB7E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sp>
        <p:nvSpPr>
          <p:cNvPr id="130" name="OTLSHAPE_SLT_2ab12d6df2a84d16aa24ce4f0cf4ee91_Duration" hidden="1">
            <a:extLst>
              <a:ext uri="{FF2B5EF4-FFF2-40B4-BE49-F238E27FC236}">
                <a16:creationId xmlns:a16="http://schemas.microsoft.com/office/drawing/2014/main" id="{662ADE22-4D91-477D-9C68-DF1C245B472C}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>
            <a:off x="12700" y="-258692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373545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31" name="OTLSHAPE_SLT_2ab12d6df2a84d16aa24ce4f0cf4ee91_StartDate" hidden="1">
            <a:extLst>
              <a:ext uri="{FF2B5EF4-FFF2-40B4-BE49-F238E27FC236}">
                <a16:creationId xmlns:a16="http://schemas.microsoft.com/office/drawing/2014/main" id="{9E354598-2AA1-4B16-8B78-878B4A7E93D8}"/>
              </a:ext>
            </a:extLst>
          </p:cNvPr>
          <p:cNvSpPr txBox="1"/>
          <p:nvPr>
            <p:custDataLst>
              <p:tags r:id="rId114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32" name="OTLSHAPE_SLT_2ab12d6df2a84d16aa24ce4f0cf4ee91_EndDate" hidden="1">
            <a:extLst>
              <a:ext uri="{FF2B5EF4-FFF2-40B4-BE49-F238E27FC236}">
                <a16:creationId xmlns:a16="http://schemas.microsoft.com/office/drawing/2014/main" id="{51637CA5-4DC9-4BF2-8092-1D0563F23CC1}"/>
              </a:ext>
            </a:extLst>
          </p:cNvPr>
          <p:cNvSpPr txBox="1"/>
          <p:nvPr>
            <p:custDataLst>
              <p:tags r:id="rId115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33" name="OTLSHAPE_SLT_2ab12d6df2a84d16aa24ce4f0cf4ee91_JoinedDate">
            <a:extLst>
              <a:ext uri="{FF2B5EF4-FFF2-40B4-BE49-F238E27FC236}">
                <a16:creationId xmlns:a16="http://schemas.microsoft.com/office/drawing/2014/main" id="{C5B17A1E-07F2-4B3F-A4F4-F91518012540}"/>
              </a:ext>
            </a:extLst>
          </p:cNvPr>
          <p:cNvSpPr txBox="1"/>
          <p:nvPr>
            <p:custDataLst>
              <p:tags r:id="rId116"/>
            </p:custDataLst>
          </p:nvPr>
        </p:nvSpPr>
        <p:spPr>
          <a:xfrm>
            <a:off x="6566550" y="4018915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rgbClr val="373545"/>
                </a:solidFill>
                <a:latin typeface="Calibri" panose="020F0502020204030204" pitchFamily="34" charset="0"/>
              </a:rPr>
              <a:t>Nov 17 - Nov 24</a:t>
            </a:r>
          </a:p>
        </p:txBody>
      </p:sp>
      <p:sp>
        <p:nvSpPr>
          <p:cNvPr id="134" name="OTLSHAPE_SLT_2ab12d6df2a84d16aa24ce4f0cf4ee91_Title">
            <a:extLst>
              <a:ext uri="{FF2B5EF4-FFF2-40B4-BE49-F238E27FC236}">
                <a16:creationId xmlns:a16="http://schemas.microsoft.com/office/drawing/2014/main" id="{4245FFC9-2E29-40AA-A616-37FDA56B03D3}"/>
              </a:ext>
            </a:extLst>
          </p:cNvPr>
          <p:cNvSpPr txBox="1"/>
          <p:nvPr>
            <p:custDataLst>
              <p:tags r:id="rId117"/>
            </p:custDataLst>
          </p:nvPr>
        </p:nvSpPr>
        <p:spPr>
          <a:xfrm>
            <a:off x="8162953" y="4011168"/>
            <a:ext cx="1295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8">
                <a:latin typeface="Calibri" panose="020F0502020204030204" pitchFamily="34" charset="0"/>
              </a:rPr>
              <a:t>Final Validation Testing</a:t>
            </a:r>
          </a:p>
        </p:txBody>
      </p:sp>
      <p:sp>
        <p:nvSpPr>
          <p:cNvPr id="135" name="OTLSHAPE_SLT_2ab12d6df2a84d16aa24ce4f0cf4ee91_TextPercentage" hidden="1">
            <a:extLst>
              <a:ext uri="{FF2B5EF4-FFF2-40B4-BE49-F238E27FC236}">
                <a16:creationId xmlns:a16="http://schemas.microsoft.com/office/drawing/2014/main" id="{0FDCE22F-D624-4D32-BE57-E5F0DED98703}"/>
              </a:ext>
            </a:extLst>
          </p:cNvPr>
          <p:cNvSpPr txBox="1"/>
          <p:nvPr>
            <p:custDataLst>
              <p:tags r:id="rId118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sp>
        <p:nvSpPr>
          <p:cNvPr id="141" name="OTLSHAPE_SLT_fab8d6a7ddff4f4186ea2a3d2bca5999_Duration" hidden="1">
            <a:extLst>
              <a:ext uri="{FF2B5EF4-FFF2-40B4-BE49-F238E27FC236}">
                <a16:creationId xmlns:a16="http://schemas.microsoft.com/office/drawing/2014/main" id="{C3F77435-ED3E-4EAD-ADA6-65FED4514473}"/>
              </a:ext>
            </a:extLst>
          </p:cNvPr>
          <p:cNvSpPr txBox="1"/>
          <p:nvPr>
            <p:custDataLst>
              <p:tags r:id="rId119"/>
            </p:custDataLst>
          </p:nvPr>
        </p:nvSpPr>
        <p:spPr>
          <a:xfrm>
            <a:off x="12700" y="-258692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373545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42" name="OTLSHAPE_SLT_fab8d6a7ddff4f4186ea2a3d2bca5999_StartDate" hidden="1">
            <a:extLst>
              <a:ext uri="{FF2B5EF4-FFF2-40B4-BE49-F238E27FC236}">
                <a16:creationId xmlns:a16="http://schemas.microsoft.com/office/drawing/2014/main" id="{9297517A-A32A-4C91-A23E-858F27092637}"/>
              </a:ext>
            </a:extLst>
          </p:cNvPr>
          <p:cNvSpPr txBox="1"/>
          <p:nvPr>
            <p:custDataLst>
              <p:tags r:id="rId120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43" name="OTLSHAPE_SLT_fab8d6a7ddff4f4186ea2a3d2bca5999_EndDate" hidden="1">
            <a:extLst>
              <a:ext uri="{FF2B5EF4-FFF2-40B4-BE49-F238E27FC236}">
                <a16:creationId xmlns:a16="http://schemas.microsoft.com/office/drawing/2014/main" id="{D613C510-624B-41F9-A322-9AFB982ED925}"/>
              </a:ext>
            </a:extLst>
          </p:cNvPr>
          <p:cNvSpPr txBox="1"/>
          <p:nvPr>
            <p:custDataLst>
              <p:tags r:id="rId121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44" name="OTLSHAPE_SLT_fab8d6a7ddff4f4186ea2a3d2bca5999_JoinedDate">
            <a:extLst>
              <a:ext uri="{FF2B5EF4-FFF2-40B4-BE49-F238E27FC236}">
                <a16:creationId xmlns:a16="http://schemas.microsoft.com/office/drawing/2014/main" id="{21B1570C-1A02-4A58-BACB-A8352917774F}"/>
              </a:ext>
            </a:extLst>
          </p:cNvPr>
          <p:cNvSpPr txBox="1"/>
          <p:nvPr>
            <p:custDataLst>
              <p:tags r:id="rId122"/>
            </p:custDataLst>
          </p:nvPr>
        </p:nvSpPr>
        <p:spPr>
          <a:xfrm>
            <a:off x="7229711" y="4291034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rgbClr val="373545"/>
                </a:solidFill>
                <a:latin typeface="Calibri" panose="020F0502020204030204" pitchFamily="34" charset="0"/>
              </a:rPr>
              <a:t>Nov 24 - Dec 1</a:t>
            </a:r>
          </a:p>
        </p:txBody>
      </p:sp>
      <p:sp>
        <p:nvSpPr>
          <p:cNvPr id="145" name="OTLSHAPE_SLT_fab8d6a7ddff4f4186ea2a3d2bca5999_Title">
            <a:extLst>
              <a:ext uri="{FF2B5EF4-FFF2-40B4-BE49-F238E27FC236}">
                <a16:creationId xmlns:a16="http://schemas.microsoft.com/office/drawing/2014/main" id="{EA997214-D4CA-44C1-8C73-13AC5F907D2F}"/>
              </a:ext>
            </a:extLst>
          </p:cNvPr>
          <p:cNvSpPr txBox="1"/>
          <p:nvPr>
            <p:custDataLst>
              <p:tags r:id="rId123"/>
            </p:custDataLst>
          </p:nvPr>
        </p:nvSpPr>
        <p:spPr>
          <a:xfrm>
            <a:off x="8751014" y="4283287"/>
            <a:ext cx="1600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>
                <a:latin typeface="Calibri" panose="020F0502020204030204" pitchFamily="34" charset="0"/>
              </a:rPr>
              <a:t>Preparation for Deployment</a:t>
            </a:r>
          </a:p>
        </p:txBody>
      </p:sp>
      <p:sp>
        <p:nvSpPr>
          <p:cNvPr id="146" name="OTLSHAPE_SLT_fab8d6a7ddff4f4186ea2a3d2bca5999_TextPercentage" hidden="1">
            <a:extLst>
              <a:ext uri="{FF2B5EF4-FFF2-40B4-BE49-F238E27FC236}">
                <a16:creationId xmlns:a16="http://schemas.microsoft.com/office/drawing/2014/main" id="{09BBFB1A-40BB-4E8C-9785-127A89D185FF}"/>
              </a:ext>
            </a:extLst>
          </p:cNvPr>
          <p:cNvSpPr txBox="1"/>
          <p:nvPr>
            <p:custDataLst>
              <p:tags r:id="rId124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sp>
        <p:nvSpPr>
          <p:cNvPr id="149" name="OTLSHAPE_SLT_d231023f76fa45149e7615b6cef33aa4_Duration" hidden="1">
            <a:extLst>
              <a:ext uri="{FF2B5EF4-FFF2-40B4-BE49-F238E27FC236}">
                <a16:creationId xmlns:a16="http://schemas.microsoft.com/office/drawing/2014/main" id="{603CF7B6-9FA1-4EF9-8581-3454DFF43D12}"/>
              </a:ext>
            </a:extLst>
          </p:cNvPr>
          <p:cNvSpPr txBox="1"/>
          <p:nvPr>
            <p:custDataLst>
              <p:tags r:id="rId125"/>
            </p:custDataLst>
          </p:nvPr>
        </p:nvSpPr>
        <p:spPr>
          <a:xfrm>
            <a:off x="12700" y="-258692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373545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50" name="OTLSHAPE_SLT_d231023f76fa45149e7615b6cef33aa4_StartDate" hidden="1">
            <a:extLst>
              <a:ext uri="{FF2B5EF4-FFF2-40B4-BE49-F238E27FC236}">
                <a16:creationId xmlns:a16="http://schemas.microsoft.com/office/drawing/2014/main" id="{CBC5CA2F-448F-445A-886B-C8DD72EB9BE2}"/>
              </a:ext>
            </a:extLst>
          </p:cNvPr>
          <p:cNvSpPr txBox="1"/>
          <p:nvPr>
            <p:custDataLst>
              <p:tags r:id="rId126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51" name="OTLSHAPE_SLT_d231023f76fa45149e7615b6cef33aa4_EndDate" hidden="1">
            <a:extLst>
              <a:ext uri="{FF2B5EF4-FFF2-40B4-BE49-F238E27FC236}">
                <a16:creationId xmlns:a16="http://schemas.microsoft.com/office/drawing/2014/main" id="{0D9D052C-DBE6-4FFC-91BA-3ABB346253F8}"/>
              </a:ext>
            </a:extLst>
          </p:cNvPr>
          <p:cNvSpPr txBox="1"/>
          <p:nvPr>
            <p:custDataLst>
              <p:tags r:id="rId127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52" name="OTLSHAPE_SLT_d231023f76fa45149e7615b6cef33aa4_JoinedDate">
            <a:extLst>
              <a:ext uri="{FF2B5EF4-FFF2-40B4-BE49-F238E27FC236}">
                <a16:creationId xmlns:a16="http://schemas.microsoft.com/office/drawing/2014/main" id="{4CCF5466-CE94-41F8-857B-CF52A32782A9}"/>
              </a:ext>
            </a:extLst>
          </p:cNvPr>
          <p:cNvSpPr txBox="1"/>
          <p:nvPr>
            <p:custDataLst>
              <p:tags r:id="rId128"/>
            </p:custDataLst>
          </p:nvPr>
        </p:nvSpPr>
        <p:spPr>
          <a:xfrm>
            <a:off x="7892872" y="4499652"/>
            <a:ext cx="673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rgbClr val="373545"/>
                </a:solidFill>
                <a:latin typeface="Calibri" panose="020F0502020204030204" pitchFamily="34" charset="0"/>
              </a:rPr>
              <a:t>Dec 1 - Dec 8</a:t>
            </a:r>
          </a:p>
        </p:txBody>
      </p:sp>
      <p:sp>
        <p:nvSpPr>
          <p:cNvPr id="153" name="OTLSHAPE_SLT_d231023f76fa45149e7615b6cef33aa4_Title">
            <a:extLst>
              <a:ext uri="{FF2B5EF4-FFF2-40B4-BE49-F238E27FC236}">
                <a16:creationId xmlns:a16="http://schemas.microsoft.com/office/drawing/2014/main" id="{496C5DBA-CAD7-42F3-B00B-AE8E4B11DDE3}"/>
              </a:ext>
            </a:extLst>
          </p:cNvPr>
          <p:cNvSpPr txBox="1"/>
          <p:nvPr>
            <p:custDataLst>
              <p:tags r:id="rId129"/>
            </p:custDataLst>
          </p:nvPr>
        </p:nvSpPr>
        <p:spPr>
          <a:xfrm>
            <a:off x="9339076" y="4491905"/>
            <a:ext cx="1600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>
                <a:latin typeface="Calibri" panose="020F0502020204030204" pitchFamily="34" charset="0"/>
              </a:rPr>
              <a:t>Preparation for Deployment</a:t>
            </a:r>
          </a:p>
        </p:txBody>
      </p:sp>
      <p:sp>
        <p:nvSpPr>
          <p:cNvPr id="154" name="OTLSHAPE_SLT_d231023f76fa45149e7615b6cef33aa4_TextPercentage" hidden="1">
            <a:extLst>
              <a:ext uri="{FF2B5EF4-FFF2-40B4-BE49-F238E27FC236}">
                <a16:creationId xmlns:a16="http://schemas.microsoft.com/office/drawing/2014/main" id="{6E1D2626-229A-461D-91AA-AB925BF1EC8E}"/>
              </a:ext>
            </a:extLst>
          </p:cNvPr>
          <p:cNvSpPr txBox="1"/>
          <p:nvPr>
            <p:custDataLst>
              <p:tags r:id="rId130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sp>
        <p:nvSpPr>
          <p:cNvPr id="157" name="OTLSHAPE_SLT_5b5be1f775634bf98f8e9bbbbb556ab6_Duration" hidden="1">
            <a:extLst>
              <a:ext uri="{FF2B5EF4-FFF2-40B4-BE49-F238E27FC236}">
                <a16:creationId xmlns:a16="http://schemas.microsoft.com/office/drawing/2014/main" id="{D68B0925-223D-4E07-8ED0-BC0858BE71B0}"/>
              </a:ext>
            </a:extLst>
          </p:cNvPr>
          <p:cNvSpPr txBox="1"/>
          <p:nvPr>
            <p:custDataLst>
              <p:tags r:id="rId131"/>
            </p:custDataLst>
          </p:nvPr>
        </p:nvSpPr>
        <p:spPr>
          <a:xfrm>
            <a:off x="12700" y="-258692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373545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58" name="OTLSHAPE_SLT_5b5be1f775634bf98f8e9bbbbb556ab6_StartDate" hidden="1">
            <a:extLst>
              <a:ext uri="{FF2B5EF4-FFF2-40B4-BE49-F238E27FC236}">
                <a16:creationId xmlns:a16="http://schemas.microsoft.com/office/drawing/2014/main" id="{1CC5ADE8-EA87-4ED8-8E45-25909E4F5221}"/>
              </a:ext>
            </a:extLst>
          </p:cNvPr>
          <p:cNvSpPr txBox="1"/>
          <p:nvPr>
            <p:custDataLst>
              <p:tags r:id="rId132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59" name="OTLSHAPE_SLT_5b5be1f775634bf98f8e9bbbbb556ab6_EndDate" hidden="1">
            <a:extLst>
              <a:ext uri="{FF2B5EF4-FFF2-40B4-BE49-F238E27FC236}">
                <a16:creationId xmlns:a16="http://schemas.microsoft.com/office/drawing/2014/main" id="{0CF5B60A-7BA5-44D6-B093-0CD79603C84A}"/>
              </a:ext>
            </a:extLst>
          </p:cNvPr>
          <p:cNvSpPr txBox="1"/>
          <p:nvPr>
            <p:custDataLst>
              <p:tags r:id="rId133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60" name="OTLSHAPE_SLT_5b5be1f775634bf98f8e9bbbbb556ab6_JoinedDate">
            <a:extLst>
              <a:ext uri="{FF2B5EF4-FFF2-40B4-BE49-F238E27FC236}">
                <a16:creationId xmlns:a16="http://schemas.microsoft.com/office/drawing/2014/main" id="{DD6E5A24-427A-4F1C-90AF-50CE27E61F4A}"/>
              </a:ext>
            </a:extLst>
          </p:cNvPr>
          <p:cNvSpPr txBox="1"/>
          <p:nvPr>
            <p:custDataLst>
              <p:tags r:id="rId134"/>
            </p:custDataLst>
          </p:nvPr>
        </p:nvSpPr>
        <p:spPr>
          <a:xfrm>
            <a:off x="8416544" y="4708271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rgbClr val="373545"/>
                </a:solidFill>
                <a:latin typeface="Calibri" panose="020F0502020204030204" pitchFamily="34" charset="0"/>
              </a:rPr>
              <a:t>Dec 8 - Dec 15</a:t>
            </a:r>
          </a:p>
        </p:txBody>
      </p:sp>
      <p:sp>
        <p:nvSpPr>
          <p:cNvPr id="161" name="OTLSHAPE_SLT_5b5be1f775634bf98f8e9bbbbb556ab6_Title">
            <a:extLst>
              <a:ext uri="{FF2B5EF4-FFF2-40B4-BE49-F238E27FC236}">
                <a16:creationId xmlns:a16="http://schemas.microsoft.com/office/drawing/2014/main" id="{70D655E1-EEBC-48A0-91DC-4C1FB91506CE}"/>
              </a:ext>
            </a:extLst>
          </p:cNvPr>
          <p:cNvSpPr txBox="1"/>
          <p:nvPr>
            <p:custDataLst>
              <p:tags r:id="rId135"/>
            </p:custDataLst>
          </p:nvPr>
        </p:nvSpPr>
        <p:spPr>
          <a:xfrm>
            <a:off x="9927137" y="4700524"/>
            <a:ext cx="1320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4">
                <a:latin typeface="Calibri" panose="020F0502020204030204" pitchFamily="34" charset="0"/>
              </a:rPr>
              <a:t>Project Documentation</a:t>
            </a:r>
          </a:p>
        </p:txBody>
      </p:sp>
      <p:sp>
        <p:nvSpPr>
          <p:cNvPr id="162" name="OTLSHAPE_SLT_5b5be1f775634bf98f8e9bbbbb556ab6_TextPercentage" hidden="1">
            <a:extLst>
              <a:ext uri="{FF2B5EF4-FFF2-40B4-BE49-F238E27FC236}">
                <a16:creationId xmlns:a16="http://schemas.microsoft.com/office/drawing/2014/main" id="{040CCA93-1633-45B5-AE75-7F1E0E000513}"/>
              </a:ext>
            </a:extLst>
          </p:cNvPr>
          <p:cNvSpPr txBox="1"/>
          <p:nvPr>
            <p:custDataLst>
              <p:tags r:id="rId136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sp>
        <p:nvSpPr>
          <p:cNvPr id="165" name="OTLSHAPE_SLT_a7d5df2436424c7aaff0a5a589d85f72_Duration" hidden="1">
            <a:extLst>
              <a:ext uri="{FF2B5EF4-FFF2-40B4-BE49-F238E27FC236}">
                <a16:creationId xmlns:a16="http://schemas.microsoft.com/office/drawing/2014/main" id="{7C4B372A-90FF-4DD0-8761-027902E00816}"/>
              </a:ext>
            </a:extLst>
          </p:cNvPr>
          <p:cNvSpPr txBox="1"/>
          <p:nvPr>
            <p:custDataLst>
              <p:tags r:id="rId137"/>
            </p:custDataLst>
          </p:nvPr>
        </p:nvSpPr>
        <p:spPr>
          <a:xfrm>
            <a:off x="12700" y="-258692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373545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66" name="OTLSHAPE_SLT_a7d5df2436424c7aaff0a5a589d85f72_StartDate" hidden="1">
            <a:extLst>
              <a:ext uri="{FF2B5EF4-FFF2-40B4-BE49-F238E27FC236}">
                <a16:creationId xmlns:a16="http://schemas.microsoft.com/office/drawing/2014/main" id="{D8B773AA-3FCE-46EF-B982-D3220806EA29}"/>
              </a:ext>
            </a:extLst>
          </p:cNvPr>
          <p:cNvSpPr txBox="1"/>
          <p:nvPr>
            <p:custDataLst>
              <p:tags r:id="rId138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67" name="OTLSHAPE_SLT_a7d5df2436424c7aaff0a5a589d85f72_EndDate" hidden="1">
            <a:extLst>
              <a:ext uri="{FF2B5EF4-FFF2-40B4-BE49-F238E27FC236}">
                <a16:creationId xmlns:a16="http://schemas.microsoft.com/office/drawing/2014/main" id="{90A88BAB-7405-4893-B0BB-D51FDD1D4A45}"/>
              </a:ext>
            </a:extLst>
          </p:cNvPr>
          <p:cNvSpPr txBox="1"/>
          <p:nvPr>
            <p:custDataLst>
              <p:tags r:id="rId139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68" name="OTLSHAPE_SLT_a7d5df2436424c7aaff0a5a589d85f72_JoinedDate">
            <a:extLst>
              <a:ext uri="{FF2B5EF4-FFF2-40B4-BE49-F238E27FC236}">
                <a16:creationId xmlns:a16="http://schemas.microsoft.com/office/drawing/2014/main" id="{1BAFCD23-19F6-4BC5-83AE-1EB72281D907}"/>
              </a:ext>
            </a:extLst>
          </p:cNvPr>
          <p:cNvSpPr txBox="1"/>
          <p:nvPr>
            <p:custDataLst>
              <p:tags r:id="rId140"/>
            </p:custDataLst>
          </p:nvPr>
        </p:nvSpPr>
        <p:spPr>
          <a:xfrm>
            <a:off x="8940216" y="5002149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rgbClr val="373545"/>
                </a:solidFill>
                <a:latin typeface="Calibri" panose="020F0502020204030204" pitchFamily="34" charset="0"/>
              </a:rPr>
              <a:t>Dec 15 - Dec 22</a:t>
            </a:r>
          </a:p>
        </p:txBody>
      </p:sp>
      <p:sp>
        <p:nvSpPr>
          <p:cNvPr id="169" name="OTLSHAPE_SLT_a7d5df2436424c7aaff0a5a589d85f72_Title">
            <a:extLst>
              <a:ext uri="{FF2B5EF4-FFF2-40B4-BE49-F238E27FC236}">
                <a16:creationId xmlns:a16="http://schemas.microsoft.com/office/drawing/2014/main" id="{77E32681-EECD-4E0A-976F-1E844815D3B3}"/>
              </a:ext>
            </a:extLst>
          </p:cNvPr>
          <p:cNvSpPr txBox="1"/>
          <p:nvPr>
            <p:custDataLst>
              <p:tags r:id="rId141"/>
            </p:custDataLst>
          </p:nvPr>
        </p:nvSpPr>
        <p:spPr>
          <a:xfrm>
            <a:off x="10515198" y="4909143"/>
            <a:ext cx="14351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>
                <a:latin typeface="Calibri" panose="020F0502020204030204" pitchFamily="34" charset="0"/>
              </a:rPr>
              <a:t>Presentation and Project Handover</a:t>
            </a:r>
          </a:p>
        </p:txBody>
      </p:sp>
      <p:sp>
        <p:nvSpPr>
          <p:cNvPr id="170" name="OTLSHAPE_SLT_a7d5df2436424c7aaff0a5a589d85f72_TextPercentage" hidden="1">
            <a:extLst>
              <a:ext uri="{FF2B5EF4-FFF2-40B4-BE49-F238E27FC236}">
                <a16:creationId xmlns:a16="http://schemas.microsoft.com/office/drawing/2014/main" id="{2338259B-9332-4010-842F-7CF7B5177FF5}"/>
              </a:ext>
            </a:extLst>
          </p:cNvPr>
          <p:cNvSpPr txBox="1"/>
          <p:nvPr>
            <p:custDataLst>
              <p:tags r:id="rId142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cxnSp>
        <p:nvCxnSpPr>
          <p:cNvPr id="10" name="OTLSHAPE_TB_00000000000000000000000000000000_Separator1">
            <a:extLst>
              <a:ext uri="{FF2B5EF4-FFF2-40B4-BE49-F238E27FC236}">
                <a16:creationId xmlns:a16="http://schemas.microsoft.com/office/drawing/2014/main" id="{6B445618-45CF-4BE4-AD97-20A6A21D6ADF}"/>
              </a:ext>
            </a:extLst>
          </p:cNvPr>
          <p:cNvCxnSpPr/>
          <p:nvPr>
            <p:custDataLst>
              <p:tags r:id="rId143"/>
            </p:custDataLst>
          </p:nvPr>
        </p:nvCxnSpPr>
        <p:spPr>
          <a:xfrm>
            <a:off x="3491728" y="1714500"/>
            <a:ext cx="0" cy="254000"/>
          </a:xfrm>
          <a:prstGeom prst="line">
            <a:avLst/>
          </a:prstGeom>
          <a:ln w="5443" cap="flat" cmpd="sng" algn="ctr">
            <a:solidFill>
              <a:srgbClr val="DCD8DC">
                <a:alpha val="2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OTLSHAPE_TB_00000000000000000000000000000000_Separator2">
            <a:extLst>
              <a:ext uri="{FF2B5EF4-FFF2-40B4-BE49-F238E27FC236}">
                <a16:creationId xmlns:a16="http://schemas.microsoft.com/office/drawing/2014/main" id="{9895B503-188D-4037-95C7-1B2F9A02E2FC}"/>
              </a:ext>
            </a:extLst>
          </p:cNvPr>
          <p:cNvCxnSpPr/>
          <p:nvPr>
            <p:custDataLst>
              <p:tags r:id="rId144"/>
            </p:custDataLst>
          </p:nvPr>
        </p:nvCxnSpPr>
        <p:spPr>
          <a:xfrm>
            <a:off x="6096000" y="1714500"/>
            <a:ext cx="0" cy="254000"/>
          </a:xfrm>
          <a:prstGeom prst="line">
            <a:avLst/>
          </a:prstGeom>
          <a:ln w="5443" cap="flat" cmpd="sng" algn="ctr">
            <a:solidFill>
              <a:srgbClr val="DCD8DC">
                <a:alpha val="2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OTLSHAPE_TB_00000000000000000000000000000000_Separator3">
            <a:extLst>
              <a:ext uri="{FF2B5EF4-FFF2-40B4-BE49-F238E27FC236}">
                <a16:creationId xmlns:a16="http://schemas.microsoft.com/office/drawing/2014/main" id="{E839CD30-788D-46D9-8B5B-105FF58854B9}"/>
              </a:ext>
            </a:extLst>
          </p:cNvPr>
          <p:cNvCxnSpPr/>
          <p:nvPr>
            <p:custDataLst>
              <p:tags r:id="rId145"/>
            </p:custDataLst>
          </p:nvPr>
        </p:nvCxnSpPr>
        <p:spPr>
          <a:xfrm>
            <a:off x="8616262" y="1714500"/>
            <a:ext cx="0" cy="254000"/>
          </a:xfrm>
          <a:prstGeom prst="line">
            <a:avLst/>
          </a:prstGeom>
          <a:ln w="5443" cap="flat" cmpd="sng" algn="ctr">
            <a:solidFill>
              <a:srgbClr val="DCD8DC">
                <a:alpha val="2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Google Shape;125;p3">
            <a:extLst>
              <a:ext uri="{FF2B5EF4-FFF2-40B4-BE49-F238E27FC236}">
                <a16:creationId xmlns:a16="http://schemas.microsoft.com/office/drawing/2014/main" id="{AA6327E7-5D40-415B-B448-4A34A475DF53}"/>
              </a:ext>
            </a:extLst>
          </p:cNvPr>
          <p:cNvSpPr txBox="1"/>
          <p:nvPr/>
        </p:nvSpPr>
        <p:spPr>
          <a:xfrm>
            <a:off x="1000124" y="191506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Project Plan</a:t>
            </a:r>
            <a:endParaRPr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6198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AB61C2-B595-6D36-CB78-3791DED722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050F573B-21F3-B526-5212-5E481ED19CDC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Montserrat"/>
                <a:sym typeface="Montserrat"/>
              </a:rPr>
              <a:t>Literature Survey</a:t>
            </a:r>
            <a:endParaRPr dirty="0"/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189FAE14-3F2D-9B3A-FA7E-862D36BC1477}"/>
              </a:ext>
            </a:extLst>
          </p:cNvPr>
          <p:cNvSpPr txBox="1"/>
          <p:nvPr/>
        </p:nvSpPr>
        <p:spPr>
          <a:xfrm>
            <a:off x="452283" y="871532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Key Publications 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APPLICATIONS OF UNMANNED AERIAL VEHICLES: A REVIEW 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http://dx.doi.org/10.17993/3ctecno.2019.specialissue3.85-105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A review of UAV autonomous navigation in GPS-denied environments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effectLst/>
                <a:latin typeface="ElsevierSans"/>
                <a:hlinkClick r:id="rId3" tooltip="Persistent link using digital object identifier"/>
              </a:rPr>
              <a:t>https://doi.org/10.1016/j.robot.2023.104533</a:t>
            </a:r>
            <a:endParaRPr lang="en-GB" dirty="0"/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i="0" dirty="0">
                <a:solidFill>
                  <a:srgbClr val="1C1D1E"/>
                </a:solidFill>
                <a:effectLst/>
                <a:latin typeface="Open Sans" panose="020B0606030504020204" pitchFamily="34" charset="0"/>
              </a:rPr>
              <a:t>Reliable Flying IoT Networks for UAV Disaster Rescue Operations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effectLst/>
                <a:latin typeface="Open Sans" panose="020B0606030504020204" pitchFamily="34" charset="0"/>
                <a:hlinkClick r:id="rId4"/>
              </a:rPr>
              <a:t>https://doi.org/10.1155/2018/2572460</a:t>
            </a:r>
            <a:endParaRPr lang="en-US" b="1" i="0" u="none" strike="noStrike" dirty="0">
              <a:effectLst/>
              <a:latin typeface="Open Sans" panose="020B06060305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i="0" dirty="0">
                <a:solidFill>
                  <a:schemeClr val="tx1"/>
                </a:solidFill>
                <a:effectLst/>
                <a:latin typeface="Merriweather Sans" pitchFamily="2" charset="0"/>
              </a:rPr>
              <a:t>UAV- based Photogrammetry and </a:t>
            </a:r>
            <a:r>
              <a:rPr lang="en-GB" i="0" dirty="0" err="1">
                <a:solidFill>
                  <a:schemeClr val="tx1"/>
                </a:solidFill>
                <a:effectLst/>
                <a:latin typeface="Merriweather Sans" pitchFamily="2" charset="0"/>
              </a:rPr>
              <a:t>Geocomputing</a:t>
            </a:r>
            <a:r>
              <a:rPr lang="en-GB" i="0" dirty="0">
                <a:solidFill>
                  <a:schemeClr val="tx1"/>
                </a:solidFill>
                <a:effectLst/>
                <a:latin typeface="Merriweather Sans" pitchFamily="2" charset="0"/>
              </a:rPr>
              <a:t> for Hazards and Disaster Risk Monitoring – A Review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i="0" dirty="0">
                <a:solidFill>
                  <a:srgbClr val="222222"/>
                </a:solidFill>
                <a:effectLst/>
                <a:latin typeface="Merriweather Sans" pitchFamily="2" charset="0"/>
                <a:hlinkClick r:id="rId5"/>
              </a:rPr>
              <a:t>https://doi.org/10.1186/s40677-016-0060-y</a:t>
            </a:r>
            <a:endParaRPr lang="en-GB" dirty="0"/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Key Resources – Whitepaper| Application Notes |  Datasheet| Others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1" dirty="0"/>
              <a:t>Component:</a:t>
            </a:r>
            <a:r>
              <a:rPr lang="pt-BR" dirty="0"/>
              <a:t> Ublox NEO-M8N GPS Module </a:t>
            </a:r>
            <a:r>
              <a:rPr lang="pt-BR" dirty="0">
                <a:hlinkClick r:id="rId6"/>
              </a:rPr>
              <a:t>Datasheet</a:t>
            </a:r>
            <a:r>
              <a:rPr lang="pt-BR" dirty="0"/>
              <a:t> 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Component:</a:t>
            </a:r>
            <a:r>
              <a:rPr lang="en-US" dirty="0"/>
              <a:t> Sharp GP2Y0A21YK0F Analog Distance Sensor </a:t>
            </a:r>
            <a:r>
              <a:rPr lang="en-US" dirty="0">
                <a:hlinkClick r:id="rId7"/>
              </a:rPr>
              <a:t>Datasheet</a:t>
            </a:r>
            <a:endParaRPr lang="en-US" dirty="0"/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1" dirty="0"/>
              <a:t>Component:</a:t>
            </a:r>
            <a:r>
              <a:rPr lang="pt-BR" dirty="0"/>
              <a:t> HC-SR04 Ultrasonic Distance Sensor 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hlinkClick r:id="rId8"/>
              </a:rPr>
              <a:t>datasheet</a:t>
            </a:r>
            <a:endParaRPr lang="en-US" dirty="0"/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Existing Implementations – Products| Opensource| GitHub etc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FSBrabo"/>
              </a:rPr>
              <a:t>Aerial Drones for Fire Disaster Response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i="0" dirty="0">
                <a:solidFill>
                  <a:srgbClr val="000000"/>
                </a:solidFill>
                <a:effectLst/>
                <a:latin typeface="Relative Book"/>
              </a:rPr>
              <a:t>10.5772/intechopen.1002525</a:t>
            </a:r>
            <a:endParaRPr lang="en-IN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DJI ENTERPRISE – </a:t>
            </a:r>
            <a:r>
              <a:rPr lang="en-IN" b="1" dirty="0" err="1">
                <a:latin typeface="Verdana" panose="020B0604030504040204" pitchFamily="34" charset="0"/>
                <a:ea typeface="Verdana" panose="020B0604030504040204" pitchFamily="34" charset="0"/>
              </a:rPr>
              <a:t>Firefightinng</a:t>
            </a: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r>
              <a:rPr lang="en-US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https://enterprise.dji.com/public-safety/firefighting</a:t>
            </a:r>
            <a:r>
              <a:rPr lang="en-US" b="1" i="0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Firefighting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6445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F53F8-9556-4270-5B9D-9550237E9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CA8DE1-C914-AC92-41A9-F53CE64505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DB20A693-DAF6-90F8-E452-0AF12BA5AC45}"/>
              </a:ext>
            </a:extLst>
          </p:cNvPr>
          <p:cNvSpPr txBox="1"/>
          <p:nvPr/>
        </p:nvSpPr>
        <p:spPr>
          <a:xfrm>
            <a:off x="1000124" y="202393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Montserrat"/>
                <a:sym typeface="Montserrat"/>
              </a:rPr>
              <a:t>Architecture  </a:t>
            </a:r>
            <a:endParaRPr dirty="0"/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11DCD2FE-F6D8-3416-49EA-CE0660F5B1E7}"/>
              </a:ext>
            </a:extLst>
          </p:cNvPr>
          <p:cNvSpPr txBox="1"/>
          <p:nvPr/>
        </p:nvSpPr>
        <p:spPr>
          <a:xfrm>
            <a:off x="676276" y="633093"/>
            <a:ext cx="10841603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u="sng" dirty="0">
                <a:latin typeface="Verdana" panose="020B0604030504040204" pitchFamily="34" charset="0"/>
                <a:ea typeface="Verdana" panose="020B0604030504040204" pitchFamily="34" charset="0"/>
              </a:rPr>
              <a:t>Structural Diagram &amp; Behaviour Diagram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125878-5569-4839-A8C7-0933B5F7B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114" y="943388"/>
            <a:ext cx="10288745" cy="56723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82B0BB-5E71-4F7C-B1C3-D1EAD536E235}"/>
              </a:ext>
            </a:extLst>
          </p:cNvPr>
          <p:cNvSpPr txBox="1"/>
          <p:nvPr/>
        </p:nvSpPr>
        <p:spPr>
          <a:xfrm>
            <a:off x="1128946" y="5730736"/>
            <a:ext cx="1447800" cy="253916"/>
          </a:xfrm>
          <a:prstGeom prst="rect">
            <a:avLst/>
          </a:prstGeom>
          <a:solidFill>
            <a:srgbClr val="CDCCFF"/>
          </a:solidFill>
        </p:spPr>
        <p:txBody>
          <a:bodyPr wrap="square" rtlCol="0">
            <a:spAutoFit/>
          </a:bodyPr>
          <a:lstStyle/>
          <a:p>
            <a:r>
              <a:rPr lang="en-IN" sz="1050" dirty="0"/>
              <a:t>3dr Radio </a:t>
            </a:r>
            <a:r>
              <a:rPr lang="en-US" sz="1050" dirty="0"/>
              <a:t>Telemetry</a:t>
            </a:r>
            <a:endParaRPr lang="en-IN" sz="10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B24795-ACF8-493F-9B94-6A0589A80BB1}"/>
              </a:ext>
            </a:extLst>
          </p:cNvPr>
          <p:cNvSpPr txBox="1"/>
          <p:nvPr/>
        </p:nvSpPr>
        <p:spPr>
          <a:xfrm>
            <a:off x="3679988" y="5730736"/>
            <a:ext cx="1447800" cy="253916"/>
          </a:xfrm>
          <a:prstGeom prst="rect">
            <a:avLst/>
          </a:prstGeom>
          <a:solidFill>
            <a:srgbClr val="CDCCFF"/>
          </a:solidFill>
        </p:spPr>
        <p:txBody>
          <a:bodyPr wrap="square" rtlCol="0">
            <a:spAutoFit/>
          </a:bodyPr>
          <a:lstStyle/>
          <a:p>
            <a:r>
              <a:rPr lang="en-IN" sz="1050" dirty="0"/>
              <a:t>Drone FPV Camera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3468A7-BD9F-4DD6-95C9-3B1D6F50D6F2}"/>
              </a:ext>
            </a:extLst>
          </p:cNvPr>
          <p:cNvSpPr txBox="1"/>
          <p:nvPr/>
        </p:nvSpPr>
        <p:spPr>
          <a:xfrm>
            <a:off x="6152088" y="5721055"/>
            <a:ext cx="1447800" cy="646331"/>
          </a:xfrm>
          <a:prstGeom prst="rect">
            <a:avLst/>
          </a:prstGeom>
          <a:solidFill>
            <a:srgbClr val="CDCCFF"/>
          </a:solidFill>
        </p:spPr>
        <p:txBody>
          <a:bodyPr wrap="square" rtlCol="0">
            <a:spAutoFit/>
          </a:bodyPr>
          <a:lstStyle/>
          <a:p>
            <a:r>
              <a:rPr lang="en-IN" sz="900" dirty="0"/>
              <a:t>Neo – 7M GPS</a:t>
            </a:r>
            <a:br>
              <a:rPr lang="en-IN" sz="900" dirty="0"/>
            </a:br>
            <a:r>
              <a:rPr lang="en-IN" sz="900" dirty="0"/>
              <a:t>Accelerometers</a:t>
            </a:r>
          </a:p>
          <a:p>
            <a:r>
              <a:rPr lang="en-IN" sz="900" dirty="0"/>
              <a:t>Gyroscopes</a:t>
            </a:r>
          </a:p>
          <a:p>
            <a:r>
              <a:rPr lang="en-IN" sz="900" dirty="0"/>
              <a:t>Compass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1A90A8-7A3A-47FE-BFA9-EFCD82BDE64E}"/>
              </a:ext>
            </a:extLst>
          </p:cNvPr>
          <p:cNvSpPr txBox="1"/>
          <p:nvPr/>
        </p:nvSpPr>
        <p:spPr>
          <a:xfrm>
            <a:off x="3677961" y="2881836"/>
            <a:ext cx="1447800" cy="253916"/>
          </a:xfrm>
          <a:prstGeom prst="rect">
            <a:avLst/>
          </a:prstGeom>
          <a:solidFill>
            <a:srgbClr val="CDCCFF"/>
          </a:solidFill>
        </p:spPr>
        <p:txBody>
          <a:bodyPr wrap="square" rtlCol="0">
            <a:spAutoFit/>
          </a:bodyPr>
          <a:lstStyle/>
          <a:p>
            <a:r>
              <a:rPr lang="en-IN" sz="1050" dirty="0"/>
              <a:t>Pixhawk 6C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F7BA56-729F-4727-B78F-1CE1E0D05719}"/>
              </a:ext>
            </a:extLst>
          </p:cNvPr>
          <p:cNvSpPr txBox="1"/>
          <p:nvPr/>
        </p:nvSpPr>
        <p:spPr>
          <a:xfrm>
            <a:off x="6737874" y="2274787"/>
            <a:ext cx="1447800" cy="253916"/>
          </a:xfrm>
          <a:prstGeom prst="rect">
            <a:avLst/>
          </a:prstGeom>
          <a:solidFill>
            <a:srgbClr val="CDCCFF"/>
          </a:solidFill>
        </p:spPr>
        <p:txBody>
          <a:bodyPr wrap="square" rtlCol="0">
            <a:spAutoFit/>
          </a:bodyPr>
          <a:lstStyle/>
          <a:p>
            <a:r>
              <a:rPr lang="en-IN" sz="1050" dirty="0"/>
              <a:t>Pixhawk 6C</a:t>
            </a:r>
          </a:p>
        </p:txBody>
      </p:sp>
    </p:spTree>
    <p:extLst>
      <p:ext uri="{BB962C8B-B14F-4D97-AF65-F5344CB8AC3E}">
        <p14:creationId xmlns:p14="http://schemas.microsoft.com/office/powerpoint/2010/main" val="3102509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115D3A-9A48-EF9A-EB65-EB10498FE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7AF62C-2799-3920-609C-4BB1158D8D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4B16CBD0-DE63-9577-B3D8-89D754C838DF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Use Cases &amp; Testing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260EAF32-7213-2CCB-4658-501C4BEA8CF4}"/>
              </a:ext>
            </a:extLst>
          </p:cNvPr>
          <p:cNvSpPr txBox="1"/>
          <p:nvPr/>
        </p:nvSpPr>
        <p:spPr>
          <a:xfrm>
            <a:off x="452284" y="788096"/>
            <a:ext cx="5761704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Use Cases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1" dirty="0"/>
              <a:t>Scenario 1: Urban Disaster Site Monitoring:</a:t>
            </a:r>
            <a:r>
              <a:rPr lang="en-GB" dirty="0"/>
              <a:t> The drone flies over a collapsed building, providing real-time images and thermal scans to locate trapped victims.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1" dirty="0"/>
              <a:t>Scenario 2: Remote Area Surveillance:</a:t>
            </a:r>
            <a:r>
              <a:rPr lang="en-GB" dirty="0"/>
              <a:t> In a wildfire scenario, the drone captures high-resolution footage to map fire spread and help direct firefighting efforts.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1" dirty="0"/>
              <a:t>Scenario 3: Hazardous Environment Assessment:</a:t>
            </a:r>
            <a:r>
              <a:rPr lang="en-GB" dirty="0"/>
              <a:t> The drone assesses a chemical spill site, providing situational awareness without exposing responders to toxic conditions.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Google Shape;125;p3">
            <a:extLst>
              <a:ext uri="{FF2B5EF4-FFF2-40B4-BE49-F238E27FC236}">
                <a16:creationId xmlns:a16="http://schemas.microsoft.com/office/drawing/2014/main" id="{1DFC5A03-8723-D0D0-00E3-3B2AA3C32CD5}"/>
              </a:ext>
            </a:extLst>
          </p:cNvPr>
          <p:cNvSpPr txBox="1"/>
          <p:nvPr/>
        </p:nvSpPr>
        <p:spPr>
          <a:xfrm>
            <a:off x="6213988" y="757114"/>
            <a:ext cx="5761704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Test Cases 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Verify the effectiveness of autonomous navigation in different terrains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.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Test the range and reliability of real-time data transmission under various network conditions.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Evaluate the drone’s durability and performance in harsh environmental conditions (e.g., rain, wind)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01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12333-A005-FEA0-4811-C852E2C24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AD13B1-3AD5-5F48-5EA6-8283F4D732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3B14D212-DF1F-F61D-ECD3-9D20601BCEB3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Implementation and Results – Iteration 1 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ECA415C5-05E9-EE8C-B516-CAA160872052}"/>
              </a:ext>
            </a:extLst>
          </p:cNvPr>
          <p:cNvSpPr txBox="1"/>
          <p:nvPr/>
        </p:nvSpPr>
        <p:spPr>
          <a:xfrm>
            <a:off x="452283" y="871532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Iteration 1 : Results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190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4FB4E-AB25-B986-6544-C02960695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2EDE2B-D87B-D03F-3482-F7F114A4F0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C625E54E-A86D-9B94-B470-0435C69F95E5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Implementation and Results – Iteration 2 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67B823CE-7BA9-D714-A424-29AA44BD6144}"/>
              </a:ext>
            </a:extLst>
          </p:cNvPr>
          <p:cNvSpPr txBox="1"/>
          <p:nvPr/>
        </p:nvSpPr>
        <p:spPr>
          <a:xfrm>
            <a:off x="452283" y="871532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Iteration : Results + Validation against the use cases and test cases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4680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2b12e713-2dca-40f0-9e5e-b71e83d0a0b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SCALETYPE" val="Months"/>
  <p:tag name="OTLTIMEBANDSCALEFORMAT" val="MMM"/>
  <p:tag name="OTLTIMEBANDSHAPETYPE" val="LeafTimeband"/>
  <p:tag name="OTLTIMEBANDSHAPEHEIGHT" val="20"/>
  <p:tag name="OTLTIMEBANDSHAPEPADDINGLEFT" val="10"/>
  <p:tag name="OTLTIMEBANDCULTUREINFO" val="en-US"/>
  <p:tag name="OTLTIMEBANDQUICKPOSITION" val="Top"/>
  <p:tag name="OTLTIMEBANDTHREEDEFFECTS" val="None"/>
  <p:tag name="OTLTIMEBANDAUTODATERANGE" val="True"/>
  <p:tag name="OTLTIMEBANDSTARTDATE" val="0001-01-01T00:00:00.0000000"/>
  <p:tag name="OTLTIMEBANDENDDATE" val="0001-01-01T00:00:00.0000000"/>
  <p:tag name="OTLTIMEBANDWORKINGDAYS" val="Standard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None"/>
  <p:tag name="OTLRIGHTENDCAPSMARGINRIGHT" val="20"/>
  <p:tag name="OTLLEFTENDCAPSMARGINLEFT" val="20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DEPENABLED" val="True"/>
  <p:tag name="OTLTIMEBANDDEPSCHEDULINGMODE" val="Flexible"/>
  <p:tag name="OTLTIMEBANDDEPPREVIOUSSCHEDULINGMODE" val="Flexible"/>
  <p:tag name="OTLTIMEBANDDEPONBREAKINGSTRICTSCHEDULINGMODE" val="AskEverytime"/>
  <p:tag name="OTLTIMEBANDDEPONBREAKINGFLEXIBLESCHEDULINGMODE" val="AskEverytime"/>
  <p:tag name="OTLTIMEBANDSPACINGABOVE" val="3"/>
  <p:tag name="OTLTIMEBANDSPACINGBELOW" val="3"/>
  <p:tag name="OTLTIMEBANDSPACINGABOVEFORSWLANDTASKS" val="5"/>
  <p:tag name="OTLTIMEBANDSPACINGBELOWFORSWLANDTASKS" val="5"/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SWIMLANESPACING" val="2"/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3siJGlkIjoiNCIsIl90YXNrcyI6W3siJGlkIjoiNSIsIl9hdHRhY2hlZE1pbGVzdG9uZXMiOltdLCJUYXNrRGVmaW5pdGlvbiI6eyIkaWQiOiI2IiwiR3JvdXBOYW1lIjpudWxsLCJTdGFydERhdGUiOiIyMDI0LTA5LTAxVDAwOjAwOjAwIiwiRW5kRGF0ZSI6IjIwMjQtMDktMDhUMjM6NTk6MDAiLCJQZXJjZW50YWdlQ29tcGxldGUiOm51bGwsIlN0eWxlIjp7IiRpZCI6IjciLCIkdHlwZSI6Ik5MUkUuQ29tbW9uLkRvbS5TdHlsZXMuRXhwbGljaXRTZXRhYmxlVGFza1N0eWxlLCBOTFJFLkNvbW1vbiIsIlNoYXBlIjo4LCJTaGFwZVRoaWNrbmVzcyI6MCwiRHVyYXRpb25Gb3JtYXQiOjAsIkluY2x1ZGVOb25Xb3JraW5nRGF5c0luRHVyYXRpb24iOmZhbHNlLCJQZXJjZW50YWdlQ29tcGxldGVTdHlsZSI6eyIkaWQiOiI4IiwiRm9udFNldHRpbmdzIjp7IiRpZCI6IjkiLCJGb250U2l6ZSI6MTAsIkZvbnROYW1lIjoiQ2FsaWJyaSIsIklzQm9sZCI6ZmFsc2UsIklzSXRhbGljIjpmYWxzZSwiSXNVbmRlcmxpbmVkIjpmYWxzZSwiUGFyZW50U3R5bGUiOm51bGx9LCJBdXRvU2l6ZSI6MCwiRm9yZWdyb3VuZCI6eyIkaWQiOiIxMCIsIkNvbG9yIjp7IiRpZCI6IjEx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EyIiwiVG9wIjowLjAsIkxlZnQiOjAuMCwiUmlnaHQiOjAuMCwiQm90dG9tIjowLjB9LCJQYWRkaW5nIjp7IiRpZCI6IjEzIiwiVG9wIjowLjAsIkxlZnQiOjAuMCwiUmlnaHQiOjAuMCwiQm90dG9tIjowLjB9LCJCYWNrZ3JvdW5kIjp7IiRpZCI6IjE0IiwiQ29sb3IiOnsiJGlkIjoiMTUiLCJBIjo4OSwiUiI6MCwiRyI6MCwiQiI6MH19LCJJc1Zpc2libGUiOnRydWUsIldpZHRoIjowLjAsIkhlaWdodCI6MC4wLCJCb3JkZXJTdHlsZSI6eyIkaWQiOiIxNiIsIkxpbmVDb2xvciI6bnVsbCwiTGluZVdlaWdodCI6MC4wLCJMaW5lVHlwZSI6MCwiUGFyZW50U3R5bGUiOm51bGx9LCJQYXJlbnRTdHlsZSI6bnVsbH0sIkR1cmF0aW9uU3R5bGUiOnsiJGlkIjoiMTciLCJGb250U2V0dGluZ3MiOnsiJGlkIjoiMTgiLCJGb250U2l6ZSI6MTAsIkZvbnROYW1lIjoiQ2FsaWJyaSIsIklzQm9sZCI6ZmFsc2UsIklzSXRhbGljIjpmYWxzZSwiSXNVbmRlcmxpbmVkIjpmYWxzZSwiUGFyZW50U3R5bGUiOm51bGx9LCJBdXRvU2l6ZSI6MCwiRm9yZWdyb3VuZCI6eyIkaWQiOiIxOSIsIkNvbG9yIjp7IiRpZCI6IjIw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IxIiwiVG9wIjowLjAsIkxlZnQiOjAuMCwiUmlnaHQiOjAuMCwiQm90dG9tIjowLjB9LCJQYWRkaW5nIjp7IiRpZCI6IjIyIiwiVG9wIjowLjAsIkxlZnQiOjAuMCwiUmlnaHQiOjAuMCwiQm90dG9tIjowLjB9LCJCYWNrZ3JvdW5kIjp7IiRpZCI6IjIzIiwiQ29sb3IiOnsiJGlkIjoiMjQiLCJBIjoyNTUsIlIiOjU1LCJHIjo1MywiQiI6Njl9fSwiSXNWaXNpYmxlIjp0cnVlLCJXaWR0aCI6MC4wLCJIZWlnaHQiOjAuMCwiQm9yZGVyU3R5bGUiOnsiJGlkIjoiMjUiLCJMaW5lQ29sb3IiOm51bGwsIkxpbmVXZWlnaHQiOjAuMCwiTGluZVR5cGUiOjAsIlBhcmVudFN0eWxlIjpudWxsfSwiUGFyZW50U3R5bGUiOm51bGx9LCJIb3Jpem9udGFsQ29ubmVjdG9yU3R5bGUiOnsiJGlkIjoiMjYiLCJMaW5lQ29sb3IiOnsiJGlkIjoiMjciLCIkdHlwZSI6Ik5MUkUuQ29tbW9uLkRvbS5Tb2xpZENvbG9yQnJ1c2gsIE5MUkUuQ29tbW9uIiwiQ29sb3IiOnsiJGlkIjoiMjgiLCJBIjoyNTUsIlIiOjAsIkciOjAsIkIiOjB9fSwiTGluZVdlaWdodCI6MC4wLCJMaW5lVHlwZSI6MCwiUGFyZW50U3R5bGUiOm51bGx9LCJWZXJ0aWNhbENvbm5lY3RvclN0eWxlIjp7IiRpZCI6IjI5IiwiTGluZUNvbG9yIjp7IiRpZCI6IjMwIiwiJHR5cGUiOiJOTFJFLkNvbW1vbi5Eb20uU29saWRDb2xvckJydXNoLCBOTFJFLkNvbW1vbiIsIkNvbG9yIjp7IiRpZCI6IjMxIiwiQSI6MjU1LCJSIjowLCJHIjowLCJCIjowfX0sIkxpbmVXZWlnaHQiOjAuMCwiTGluZVR5cGUiOjAsIlBhcmVudFN0eWxlIjpudWxsfSwiTWFyZ2luIjpudWxsLCJTdGFydERhdGVQb3NpdGlvbiI6MywiRW5kRGF0ZVBvc2l0aW9uIjozLCJEYXRlSXNWaXNpYmxlIjp0cnVlLCJUaXRsZVBvc2l0aW9uIjo0LCJEdXJhdGlvblBvc2l0aW9uIjo2LCJQZXJjZW50YWdlQ29tcGxldGVkUG9zaXRpb24iOjIsIlNwYWNpbmciOjMsIklzQmVsb3dUaW1lYmFuZCI6ZmFsc2UsIlBlcmNlbnRhZ2VDb21wbGV0ZVNoYXBlT3BhY2l0eSI6MzUsIlNoYXBlU3R5bGUiOnsiJGlkIjoiMzIiLCJNYXJnaW4iOnsiJGlkIjoiMzMiLCJUb3AiOjAuMCwiTGVmdCI6NC4wLCJSaWdodCI6NC4wLCJCb3R0b20iOjAuMH0sIlBhZGRpbmciOnsiJGlkIjoiMzQiLCJUb3AiOjAuMCwiTGVmdCI6MC4wLCJSaWdodCI6MC4wLCJCb3R0b20iOjAuMH0sIkJhY2tncm91bmQiOnsiJGlkIjoiMzUiLCJDb2xvciI6eyIkaWQiOiIzNiIsIkEiOjI1NSwiUiI6MTczLCJHIjoxMzIsIkIiOjE5OH19LCJJc1Zpc2libGUiOnRydWUsIldpZHRoIjowLjAsIkhlaWdodCI6MTAuMCwiQm9yZGVyU3R5bGUiOnsiJGlkIjoiMzciLCJMaW5lQ29sb3IiOnsiJGlkIjoiMzgiLCIkdHlwZSI6Ik5MUkUuQ29tbW9uLkRvbS5Tb2xpZENvbG9yQnJ1c2gsIE5MUkUuQ29tbW9uIiwiQ29sb3IiOnsiJGlkIjoiMzkiLCJBIjoyNTUsIlIiOjIzNCwiRyI6MjIsIkIiOjMwfX0sIkxpbmVXZWlnaHQiOjAuMCwiTGluZVR5cGUiOjAsIlBhcmVudFN0eWxlIjpudWxsfSwiUGFyZW50U3R5bGUiOm51bGx9LCJUaXRsZVN0eWxlIjp7IiRpZCI6IjQwIiwiRm9udFNldHRpbmdzIjp7IiRpZCI6IjQxIiwiRm9udFNpemUiOjExLCJGb250TmFtZSI6IkNhbGlicmkiLCJJc0JvbGQiOmZhbHNlLCJJc0l0YWxpYyI6ZmFsc2UsIklzVW5kZXJsaW5lZCI6ZmFsc2UsIlBhcmVudFN0eWxlIjpudWxsfSwiQXV0b1NpemUiOjAsIkZvcmVncm91bmQiOnsiJGlkIjoiNDIiLCJDb2xvciI6eyIkaWQiOiI0My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0NCIsIlRvcCI6MC4wLCJMZWZ0IjowLjAsIlJpZ2h0IjowLjAsIkJvdHRvbSI6MC4wfSwiUGFkZGluZyI6eyIkaWQiOiI0NSIsIlRvcCI6MC4wLCJMZWZ0IjowLjAsIlJpZ2h0IjowLjAsIkJvdHRvbSI6MC4wfSwiQmFja2dyb3VuZCI6eyIkaWQiOiI0NiIsIkNvbG9yIjp7IiRpZCI6IjQ3IiwiQSI6MjU1LCJSIjowLCJHIjowLCJCIjowfX0sIklzVmlzaWJsZSI6dHJ1ZSwiV2lkdGgiOjAuMCwiSGVpZ2h0IjowLjAsIkJvcmRlclN0eWxlIjp7IiRpZCI6IjQ4IiwiTGluZUNvbG9yIjpudWxsLCJMaW5lV2VpZ2h0IjowLjAsIkxpbmVUeXBlIjowLCJQYXJlbnRTdHlsZSI6bnVsbH0sIlBhcmVudFN0eWxlIjpudWxsfSwiRGF0ZVN0eWxlIjp7IiRpZCI6IjQ5IiwiRm9udFNldHRpbmdzIjp7IiRpZCI6IjUwIiwiRm9udFNpemUiOjEwLCJGb250TmFtZSI6IkNhbGlicmkiLCJJc0JvbGQiOmZhbHNlLCJJc0l0YWxpYyI6ZmFsc2UsIklzVW5kZXJsaW5lZCI6ZmFsc2UsIlBhcmVudFN0eWxlIjpudWxsfSwiQXV0b1NpemUiOjAsIkZvcmVncm91bmQiOnsiJGlkIjoiNTEiLCJDb2xvciI6eyIkaWQiOiI1MiIsIkEiOjI1NSwiUiI6NTUsIkciOjUzLCJCIjo2OX19LCJNYXhXaWR0aCI6MjAwLjAsIk1heEhlaWdodCI6IkluZmluaXR5IiwiU21hcnRGb3JlZ3JvdW5kSXNBY3RpdmUiOmZhbHNlLCJIb3Jpem9udGFsQWxpZ25tZW50IjoyLCJWZXJ0aWNhbEFsaWdubWVudCI6MSwiU21hcnRGb3JlZ3JvdW5kIjpudWxsLCJCYWNrZ3JvdW5kRmlsbFR5cGUiOjAsIk1hcmdpbiI6eyIkaWQiOiI1MyIsIlRvcCI6MC4wLCJMZWZ0IjowLjAsIlJpZ2h0IjowLjAsIkJvdHRvbSI6MC4wfSwiUGFkZGluZyI6eyIkaWQiOiI1NCIsIlRvcCI6MC4wLCJMZWZ0IjowLjAsIlJpZ2h0IjowLjAsIkJvdHRvbSI6MC4wfSwiQmFja2dyb3VuZCI6eyIkaWQiOiI1NSIsIkNvbG9yIjp7IiRpZCI6IjU2IiwiQSI6MjU1LCJSIjo1NSwiRyI6NTMsIkIiOjY5fX0sIklzVmlzaWJsZSI6dHJ1ZSwiV2lkdGgiOjAuMCwiSGVpZ2h0IjowLjAsIkJvcmRlclN0eWxlIjp7IiRpZCI6IjU3IiwiTGluZUNvbG9yIjpudWxsLCJMaW5lV2VpZ2h0IjowLjAsIkxpbmVUeXBlIjowLCJQYXJlbnRTdHlsZSI6bnVsbH0sIlBhcmVudFN0eWxlIjpudWxsfSwiRGF0ZUZvcm1hdCI6eyIkaWQiOiI1O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OSIsIkZvcm1hdCI6MCwiSXNWaXNpYmxlIjpmYWxzZSwiTGFzdEtub3duVmlzaWJpbGl0eVN0YXRlIjpmYWxzZX0sIklzVmlzaWJsZSI6dHJ1ZSwiUGFyZW50U3R5bGUiOm51bGwsIl9leHBsaWNpdGx5U2V0Ijp7IiRpZCI6IjYw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luZGV4IjowLCJTbWFydER1cmF0aW9uQWN0aXZhdGVkIjpmYWxzZSwiRGF0ZUZvcm1hdCI6eyIkcmVmIjoiNTgifSwiV2Vla051bWJlcmluZyI6eyIkaWQiOiI2MSIsIkZvcm1hdCI6MCwiSXNWaXNpYmxlIjpmYWxzZSwiTGFzdEtub3duVmlzaWJpbGl0eVN0YXRlIjpmYWxzZX0sIklkIjoiNDA1NGVkMDYtNzY0NS00MmYzLTlkNGQtMjAxODJkZjU1MDUzIiwiSW1wb3J0SWQiOiJJbml0aWFsIFJlc2VhcmNoIGFuZCBSZXF1aXJlbWVudCBHYXRoZXJpbmciLCJUaXRsZSI6IkluaXRpYWwgUmVzZWFyY2ggYW5kIFJlcXVpcmVtZW50IEdhdGhlcmluZyIsIk5vdGUiOm51bGwsIkh5cGVybGluayI6eyIkaWQiOiI2MiIsIkFkZHJlc3MiOm51bGwsIlN1YkFkZHJlc3MiOm51bGx9LCJJc0NoYW5nZWQiOmZhbHNlLCJJc05ldyI6ZmFsc2V9fV0sIl9taWxlc3RvbmVzIjpbXSwiSWQiOiIwMDAwMDAwMC0wMDAwLTAwMDAtMDAwMC0wMDAwMDAwMDAwMDAiLCJJc1NpbmdsZUl0ZW1Sb3ciOnRydWV9LHsiJGlkIjoiNjMiLCJfdGFza3MiOlt7IiRpZCI6IjY0IiwiX2F0dGFjaGVkTWlsZXN0b25lcyI6W10sIlRhc2tEZWZpbml0aW9uIjp7IiRpZCI6IjY1IiwiR3JvdXBOYW1lIjpudWxsLCJTdGFydERhdGUiOiIyMDI0LTA5LTA4VDAwOjAwOjAwIiwiRW5kRGF0ZSI6IjIwMjQtMDktMTVUMjM6NTk6MDAiLCJQZXJjZW50YWdlQ29tcGxldGUiOm51bGwsIlN0eWxlIjp7IiRpZCI6IjY2IiwiJHR5cGUiOiJOTFJFLkNvbW1vbi5Eb20uU3R5bGVzLkV4cGxpY2l0U2V0YWJsZVRhc2tTdHlsZSwgTkxSRS5Db21tb24iLCJTaGFwZSI6OCwiU2hhcGVUaGlja25lc3MiOjAsIkR1cmF0aW9uRm9ybWF0IjowLCJJbmNsdWRlTm9uV29ya2luZ0RheXNJbkR1cmF0aW9uIjpmYWxzZSwiUGVyY2VudGFnZUNvbXBsZXRlU3R5bGUiOnsiJGlkIjoiNjciLCJGb250U2V0dGluZ3MiOnsiJGlkIjoiNjgiLCJGb250U2l6ZSI6MTAsIkZvbnROYW1lIjoiQ2FsaWJyaSIsIklzQm9sZCI6ZmFsc2UsIklzSXRhbGljIjpmYWxzZSwiSXNVbmRlcmxpbmVkIjpmYWxzZSwiUGFyZW50U3R5bGUiOm51bGx9LCJBdXRvU2l6ZSI6MCwiRm9yZWdyb3VuZCI6eyIkaWQiOiI2OSIsIkNvbG9yIjp7IiRpZCI6Ijcw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cxIiwiVG9wIjowLjAsIkxlZnQiOjAuMCwiUmlnaHQiOjAuMCwiQm90dG9tIjowLjB9LCJQYWRkaW5nIjp7IiRpZCI6IjcyIiwiVG9wIjowLjAsIkxlZnQiOjAuMCwiUmlnaHQiOjAuMCwiQm90dG9tIjowLjB9LCJCYWNrZ3JvdW5kIjp7IiRpZCI6IjczIiwiQ29sb3IiOnsiJGlkIjoiNzQiLCJBIjo4OSwiUiI6MCwiRyI6MCwiQiI6MH19LCJJc1Zpc2libGUiOnRydWUsIldpZHRoIjowLjAsIkhlaWdodCI6MC4wLCJCb3JkZXJTdHlsZSI6eyIkaWQiOiI3NSIsIkxpbmVDb2xvciI6bnVsbCwiTGluZVdlaWdodCI6MC4wLCJMaW5lVHlwZSI6MCwiUGFyZW50U3R5bGUiOm51bGx9LCJQYXJlbnRTdHlsZSI6bnVsbH0sIkR1cmF0aW9uU3R5bGUiOnsiJGlkIjoiNzYiLCJGb250U2V0dGluZ3MiOnsiJGlkIjoiNzciLCJGb250U2l6ZSI6MTAsIkZvbnROYW1lIjoiQ2FsaWJyaSIsIklzQm9sZCI6ZmFsc2UsIklzSXRhbGljIjpmYWxzZSwiSXNVbmRlcmxpbmVkIjpmYWxzZSwiUGFyZW50U3R5bGUiOm51bGx9LCJBdXRvU2l6ZSI6MCwiRm9yZWdyb3VuZCI6eyIkaWQiOiI3OCIsIkNvbG9yIjp7IiRpZCI6Ijc5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gwIiwiVG9wIjowLjAsIkxlZnQiOjAuMCwiUmlnaHQiOjAuMCwiQm90dG9tIjowLjB9LCJQYWRkaW5nIjp7IiRpZCI6IjgxIiwiVG9wIjowLjAsIkxlZnQiOjAuMCwiUmlnaHQiOjAuMCwiQm90dG9tIjowLjB9LCJCYWNrZ3JvdW5kIjp7IiRpZCI6IjgyIiwiQ29sb3IiOnsiJGlkIjoiODMiLCJBIjoyNTUsIlIiOjU1LCJHIjo1MywiQiI6Njl9fSwiSXNWaXNpYmxlIjp0cnVlLCJXaWR0aCI6MC4wLCJIZWlnaHQiOjAuMCwiQm9yZGVyU3R5bGUiOnsiJGlkIjoiODQiLCJMaW5lQ29sb3IiOm51bGwsIkxpbmVXZWlnaHQiOjAuMCwiTGluZVR5cGUiOjAsIlBhcmVudFN0eWxlIjpudWxsfSwiUGFyZW50U3R5bGUiOm51bGx9LCJIb3Jpem9udGFsQ29ubmVjdG9yU3R5bGUiOnsiJGlkIjoiODUiLCJMaW5lQ29sb3IiOnsiJGlkIjoiODYiLCIkdHlwZSI6Ik5MUkUuQ29tbW9uLkRvbS5Tb2xpZENvbG9yQnJ1c2gsIE5MUkUuQ29tbW9uIiwiQ29sb3IiOnsiJGlkIjoiODciLCJBIjoyNTUsIlIiOjAsIkciOjAsIkIiOjB9fSwiTGluZVdlaWdodCI6MC4wLCJMaW5lVHlwZSI6MCwiUGFyZW50U3R5bGUiOm51bGx9LCJWZXJ0aWNhbENvbm5lY3RvclN0eWxlIjp7IiRpZCI6Ijg4IiwiTGluZUNvbG9yIjp7IiRpZCI6Ijg5IiwiJHR5cGUiOiJOTFJFLkNvbW1vbi5Eb20uU29saWRDb2xvckJydXNoLCBOTFJFLkNvbW1vbiIsIkNvbG9yIjp7IiRpZCI6IjkwIiwiQSI6MjU1LCJSIjowLCJHIjowLCJCIjowfX0sIkxpbmVXZWlnaHQiOjAuMCwiTGluZVR5cGUiOjAsIlBhcmVudFN0eWxlIjpudWxsfSwiTWFyZ2luIjpudWxsLCJTdGFydERhdGVQb3NpdGlvbiI6MywiRW5kRGF0ZVBvc2l0aW9uIjozLCJEYXRlSXNWaXNpYmxlIjp0cnVlLCJUaXRsZVBvc2l0aW9uIjo0LCJEdXJhdGlvblBvc2l0aW9uIjo2LCJQZXJjZW50YWdlQ29tcGxldGVkUG9zaXRpb24iOjIsIlNwYWNpbmciOjMsIklzQmVsb3dUaW1lYmFuZCI6ZmFsc2UsIlBlcmNlbnRhZ2VDb21wbGV0ZVNoYXBlT3BhY2l0eSI6MzUsIlNoYXBlU3R5bGUiOnsiJGlkIjoiOTEiLCJNYXJnaW4iOnsiJGlkIjoiOTIiLCJUb3AiOjAuMCwiTGVmdCI6NC4wLCJSaWdodCI6NC4wLCJCb3R0b20iOjAuMH0sIlBhZGRpbmciOnsiJGlkIjoiOTMiLCJUb3AiOjAuMCwiTGVmdCI6MC4wLCJSaWdodCI6MC4wLCJCb3R0b20iOjAuMH0sIkJhY2tncm91bmQiOnsiJGlkIjoiOTQiLCJDb2xvciI6eyIkaWQiOiI5NSIsIkEiOjI1NSwiUiI6MTczLCJHIjoxMzIsIkIiOjE5OH19LCJJc1Zpc2libGUiOnRydWUsIldpZHRoIjowLjAsIkhlaWdodCI6MTAuMCwiQm9yZGVyU3R5bGUiOnsiJGlkIjoiOTYiLCJMaW5lQ29sb3IiOnsiJGlkIjoiOTciLCIkdHlwZSI6Ik5MUkUuQ29tbW9uLkRvbS5Tb2xpZENvbG9yQnJ1c2gsIE5MUkUuQ29tbW9uIiwiQ29sb3IiOnsiJGlkIjoiOTgiLCJBIjoyNTUsIlIiOjIzNCwiRyI6MjIsIkIiOjMwfX0sIkxpbmVXZWlnaHQiOjAuMCwiTGluZVR5cGUiOjAsIlBhcmVudFN0eWxlIjpudWxsfSwiUGFyZW50U3R5bGUiOm51bGx9LCJUaXRsZVN0eWxlIjp7IiRpZCI6Ijk5IiwiRm9udFNldHRpbmdzIjp7IiRpZCI6IjEwMCIsIkZvbnRTaXplIjoxMSwiRm9udE5hbWUiOiJDYWxpYnJpIiwiSXNCb2xkIjpmYWxzZSwiSXNJdGFsaWMiOmZhbHNlLCJJc1VuZGVybGluZWQiOmZhbHNlLCJQYXJlbnRTdHlsZSI6bnVsbH0sIkF1dG9TaXplIjowLCJGb3JlZ3JvdW5kIjp7IiRpZCI6IjEwMSIsIkNvbG9yIjp7IiRpZCI6IjEwMi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xMDMiLCJUb3AiOjAuMCwiTGVmdCI6MC4wLCJSaWdodCI6MC4wLCJCb3R0b20iOjAuMH0sIlBhZGRpbmciOnsiJGlkIjoiMTA0IiwiVG9wIjowLjAsIkxlZnQiOjAuMCwiUmlnaHQiOjAuMCwiQm90dG9tIjowLjB9LCJCYWNrZ3JvdW5kIjp7IiRpZCI6IjEwNSIsIkNvbG9yIjp7IiRpZCI6IjEwNiIsIkEiOjI1NSwiUiI6MCwiRyI6MCwiQiI6MH19LCJJc1Zpc2libGUiOnRydWUsIldpZHRoIjowLjAsIkhlaWdodCI6MC4wLCJCb3JkZXJTdHlsZSI6eyIkaWQiOiIxMDciLCJMaW5lQ29sb3IiOm51bGwsIkxpbmVXZWlnaHQiOjAuMCwiTGluZVR5cGUiOjAsIlBhcmVudFN0eWxlIjpudWxsfSwiUGFyZW50U3R5bGUiOm51bGx9LCJEYXRlU3R5bGUiOnsiJGlkIjoiMTA4IiwiRm9udFNldHRpbmdzIjp7IiRpZCI6IjEwOSIsIkZvbnRTaXplIjoxMCwiRm9udE5hbWUiOiJDYWxpYnJpIiwiSXNCb2xkIjpmYWxzZSwiSXNJdGFsaWMiOmZhbHNlLCJJc1VuZGVybGluZWQiOmZhbHNlLCJQYXJlbnRTdHlsZSI6bnVsbH0sIkF1dG9TaXplIjowLCJGb3JlZ3JvdW5kIjp7IiRpZCI6IjExMCIsIkNvbG9yIjp7IiRpZCI6IjExMSIsIkEiOjI1NSwiUiI6NTUsIkciOjUzLCJCIjo2OX19LCJNYXhXaWR0aCI6MjAwLjAsIk1heEhlaWdodCI6IkluZmluaXR5IiwiU21hcnRGb3JlZ3JvdW5kSXNBY3RpdmUiOmZhbHNlLCJIb3Jpem9udGFsQWxpZ25tZW50IjoyLCJWZXJ0aWNhbEFsaWdubWVudCI6MSwiU21hcnRGb3JlZ3JvdW5kIjpudWxsLCJCYWNrZ3JvdW5kRmlsbFR5cGUiOjAsIk1hcmdpbiI6eyIkaWQiOiIxMTIiLCJUb3AiOjAuMCwiTGVmdCI6MC4wLCJSaWdodCI6MC4wLCJCb3R0b20iOjAuMH0sIlBhZGRpbmciOnsiJGlkIjoiMTEzIiwiVG9wIjowLjAsIkxlZnQiOjAuMCwiUmlnaHQiOjAuMCwiQm90dG9tIjowLjB9LCJCYWNrZ3JvdW5kIjp7IiRpZCI6IjExNCIsIkNvbG9yIjp7IiRpZCI6IjExNSIsIkEiOjI1NSwiUiI6NTUsIkciOjUzLCJCIjo2OX19LCJJc1Zpc2libGUiOnRydWUsIldpZHRoIjowLjAsIkhlaWdodCI6MC4wLCJCb3JkZXJTdHlsZSI6eyIkaWQiOiIxMTYiLCJMaW5lQ29sb3IiOm51bGwsIkxpbmVXZWlnaHQiOjAuMCwiTGluZVR5cGUiOjAsIlBhcmVudFN0eWxlIjpudWxsfSwiUGFyZW50U3R5bGUiOm51bGx9LCJEYXRlRm9ybWF0Ijp7IiRpZCI6IjEx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TgiLCJGb3JtYXQiOjAsIklzVmlzaWJsZSI6ZmFsc2UsIkxhc3RLbm93blZpc2liaWxpdHlTdGF0ZSI6ZmFsc2V9LCJJc1Zpc2libGUiOnRydWUsIlBhcmVudFN0eWxlIjpudWxsLCJfZXhwbGljaXRseVNldCI6eyIkaWQiOiIxMTk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SW5kZXgiOjEsIlNtYXJ0RHVyYXRpb25BY3RpdmF0ZWQiOmZhbHNlLCJEYXRlRm9ybWF0Ijp7IiRyZWYiOiIxMTcifSwiV2Vla051bWJlcmluZyI6eyIkaWQiOiIxMjAiLCJGb3JtYXQiOjAsIklzVmlzaWJsZSI6ZmFsc2UsIkxhc3RLbm93blZpc2liaWxpdHlTdGF0ZSI6ZmFsc2V9LCJJZCI6IjM5ZjU1M2VmLTI3ZWMtNDI2Yi1iYWY5LWEzN2ZhMDE1OWQ5NiIsIkltcG9ydElkIjoiU3lzdGVtIEFyY2hpdGVjdHVyZSBEZXNpZ24iLCJUaXRsZSI6IlN5c3RlbSBBcmNoaXRlY3R1cmUgRGVzaWduIiwiTm90ZSI6bnVsbCwiSHlwZXJsaW5rIjp7IiRpZCI6IjEyMSIsIkFkZHJlc3MiOiIiLCJTdWJBZGRyZXNzIjoiIn0sIklzQ2hhbmdlZCI6ZmFsc2UsIklzTmV3IjpmYWxzZX19XSwiX21pbGVzdG9uZXMiOltdLCJJZCI6IjAwMDAwMDAwLTAwMDAtMDAwMC0wMDAwLTAwMDAwMDAwMDAwMCIsIklzU2luZ2xlSXRlbVJvdyI6dHJ1ZX0seyIkaWQiOiIxMjIiLCJfdGFza3MiOlt7IiRpZCI6IjEyMyIsIl9hdHRhY2hlZE1pbGVzdG9uZXMiOltdLCJUYXNrRGVmaW5pdGlvbiI6eyIkaWQiOiIxMjQiLCJHcm91cE5hbWUiOm51bGwsIlN0YXJ0RGF0ZSI6IjIwMjQtMDktMTVUMDA6MDA6MDAiLCJFbmREYXRlIjoiMjAyNC0wOS0yMlQyMzo1OTowMCIsIlBlcmNlbnRhZ2VDb21wbGV0ZSI6bnVsbCwiU3R5bGUiOnsiJGlkIjoiMTI1IiwiJHR5cGUiOiJOTFJFLkNvbW1vbi5Eb20uU3R5bGVzLkV4cGxpY2l0U2V0YWJsZVRhc2tTdHlsZSwgTkxSRS5Db21tb24iLCJTaGFwZSI6OCwiU2hhcGVUaGlja25lc3MiOjAsIkR1cmF0aW9uRm9ybWF0IjowLCJJbmNsdWRlTm9uV29ya2luZ0RheXNJbkR1cmF0aW9uIjpmYWxzZSwiUGVyY2VudGFnZUNvbXBsZXRlU3R5bGUiOnsiJGlkIjoiMTI2IiwiRm9udFNldHRpbmdzIjp7IiRpZCI6IjEyNyIsIkZvbnRTaXplIjoxMCwiRm9udE5hbWUiOiJDYWxpYnJpIiwiSXNCb2xkIjpmYWxzZSwiSXNJdGFsaWMiOmZhbHNlLCJJc1VuZGVybGluZWQiOmZhbHNlLCJQYXJlbnRTdHlsZSI6bnVsbH0sIkF1dG9TaXplIjowLCJGb3JlZ3JvdW5kIjp7IiRpZCI6IjEyOCIsIkNvbG9yIjp7IiRpZCI6IjEyOSIsIkEiOjI1NSwiUiI6MjMyLCJHIjoyMzIsIkIiOjIzMn19LCJNYXhXaWR0aCI6MjAwLjAsIk1heEhlaWdodCI6IkluZmluaXR5IiwiU21hcnRGb3JlZ3JvdW5kSXNBY3RpdmUiOmZhbHNlLCJIb3Jpem9udGFsQWxpZ25tZW50IjoxLCJWZXJ0aWNhbEFsaWdubWVudCI6MSwiU21hcnRGb3JlZ3JvdW5kIjpudWxsLCJCYWNrZ3JvdW5kRmlsbFR5cGUiOjAsIk1hcmdpbiI6eyIkaWQiOiIxMzAiLCJUb3AiOjAuMCwiTGVmdCI6MC4wLCJSaWdodCI6MC4wLCJCb3R0b20iOjAuMH0sIlBhZGRpbmciOnsiJGlkIjoiMTMxIiwiVG9wIjowLjAsIkxlZnQiOjAuMCwiUmlnaHQiOjAuMCwiQm90dG9tIjowLjB9LCJCYWNrZ3JvdW5kIjp7IiRpZCI6IjEzMiIsIkNvbG9yIjp7IiRpZCI6IjEzMyIsIkEiOjg5LCJSIjowLCJHIjowLCJCIjowfX0sIklzVmlzaWJsZSI6dHJ1ZSwiV2lkdGgiOjAuMCwiSGVpZ2h0IjowLjAsIkJvcmRlclN0eWxlIjp7IiRpZCI6IjEzNCIsIkxpbmVDb2xvciI6bnVsbCwiTGluZVdlaWdodCI6MC4wLCJMaW5lVHlwZSI6MCwiUGFyZW50U3R5bGUiOm51bGx9LCJQYXJlbnRTdHlsZSI6bnVsbH0sIkR1cmF0aW9uU3R5bGUiOnsiJGlkIjoiMTM1IiwiRm9udFNldHRpbmdzIjp7IiRpZCI6IjEzNiIsIkZvbnRTaXplIjoxMCwiRm9udE5hbWUiOiJDYWxpYnJpIiwiSXNCb2xkIjpmYWxzZSwiSXNJdGFsaWMiOmZhbHNlLCJJc1VuZGVybGluZWQiOmZhbHNlLCJQYXJlbnRTdHlsZSI6bnVsbH0sIkF1dG9TaXplIjowLCJGb3JlZ3JvdW5kIjp7IiRpZCI6IjEzNyIsIkNvbG9yIjp7IiRpZCI6IjEzOCIsIkEiOjI1NSwiUiI6NTUsIkciOjUzLCJCIjo2OX19LCJNYXhXaWR0aCI6MjAwLjAsIk1heEhlaWdodCI6IkluZmluaXR5IiwiU21hcnRGb3JlZ3JvdW5kSXNBY3RpdmUiOmZhbHNlLCJIb3Jpem9udGFsQWxpZ25tZW50IjowLCJWZXJ0aWNhbEFsaWdubWVudCI6MSwiU21hcnRGb3JlZ3JvdW5kIjpudWxsLCJCYWNrZ3JvdW5kRmlsbFR5cGUiOjAsIk1hcmdpbiI6eyIkaWQiOiIxMzkiLCJUb3AiOjAuMCwiTGVmdCI6MC4wLCJSaWdodCI6MC4wLCJCb3R0b20iOjAuMH0sIlBhZGRpbmciOnsiJGlkIjoiMTQwIiwiVG9wIjowLjAsIkxlZnQiOjAuMCwiUmlnaHQiOjAuMCwiQm90dG9tIjowLjB9LCJCYWNrZ3JvdW5kIjp7IiRpZCI6IjE0MSIsIkNvbG9yIjp7IiRpZCI6IjE0MiIsIkEiOjI1NSwiUiI6NTUsIkciOjUzLCJCIjo2OX19LCJJc1Zpc2libGUiOnRydWUsIldpZHRoIjowLjAsIkhlaWdodCI6MC4wLCJCb3JkZXJTdHlsZSI6eyIkaWQiOiIxNDMiLCJMaW5lQ29sb3IiOm51bGwsIkxpbmVXZWlnaHQiOjAuMCwiTGluZVR5cGUiOjAsIlBhcmVudFN0eWxlIjpudWxsfSwiUGFyZW50U3R5bGUiOm51bGx9LCJIb3Jpem9udGFsQ29ubmVjdG9yU3R5bGUiOnsiJGlkIjoiMTQ0IiwiTGluZUNvbG9yIjp7IiRpZCI6IjE0NSIsIiR0eXBlIjoiTkxSRS5Db21tb24uRG9tLlNvbGlkQ29sb3JCcnVzaCwgTkxSRS5Db21tb24iLCJDb2xvciI6eyIkaWQiOiIxNDYiLCJBIjoyNTUsIlIiOjAsIkciOjAsIkIiOjB9fSwiTGluZVdlaWdodCI6MC4wLCJMaW5lVHlwZSI6MCwiUGFyZW50U3R5bGUiOm51bGx9LCJWZXJ0aWNhbENvbm5lY3RvclN0eWxlIjp7IiRpZCI6IjE0NyIsIkxpbmVDb2xvciI6eyIkaWQiOiIxNDgiLCIkdHlwZSI6Ik5MUkUuQ29tbW9uLkRvbS5Tb2xpZENvbG9yQnJ1c2gsIE5MUkUuQ29tbW9uIiwiQ29sb3IiOnsiJGlkIjoiMTQ5IiwiQSI6MjU1LCJSIjowLCJHIjowLCJCIjowfX0sIkxpbmVXZWlnaHQiOjAuMCwiTGluZVR5cGUiOjAsIlBhcmVudFN0eWxlIjpudWxsfSwiTWFyZ2luIjpudWxsLCJTdGFydERhdGVQb3NpdGlvbiI6MywiRW5kRGF0ZVBvc2l0aW9uIjozLCJEYXRlSXNWaXNpYmxlIjp0cnVlLCJUaXRsZVBvc2l0aW9uIjo0LCJEdXJhdGlvblBvc2l0aW9uIjo2LCJQZXJjZW50YWdlQ29tcGxldGVkUG9zaXRpb24iOjIsIlNwYWNpbmciOjMsIklzQmVsb3dUaW1lYmFuZCI6ZmFsc2UsIlBlcmNlbnRhZ2VDb21wbGV0ZVNoYXBlT3BhY2l0eSI6MzUsIlNoYXBlU3R5bGUiOnsiJGlkIjoiMTUwIiwiTWFyZ2luIjp7IiRpZCI6IjE1MSIsIlRvcCI6MC4wLCJMZWZ0Ijo0LjAsIlJpZ2h0Ijo0LjAsIkJvdHRvbSI6MC4wfSwiUGFkZGluZyI6eyIkaWQiOiIxNTIiLCJUb3AiOjAuMCwiTGVmdCI6MC4wLCJSaWdodCI6MC4wLCJCb3R0b20iOjAuMH0sIkJhY2tncm91bmQiOnsiJGlkIjoiMTUzIiwiQ29sb3IiOnsiJGlkIjoiMTU0IiwiQSI6MjU1LCJSIjoxNzMsIkciOjEzMiwiQiI6MTk4fX0sIklzVmlzaWJsZSI6dHJ1ZSwiV2lkdGgiOjAuMCwiSGVpZ2h0IjoxMC4wLCJCb3JkZXJTdHlsZSI6eyIkaWQiOiIxNTUiLCJMaW5lQ29sb3IiOnsiJGlkIjoiMTU2IiwiJHR5cGUiOiJOTFJFLkNvbW1vbi5Eb20uU29saWRDb2xvckJydXNoLCBOTFJFLkNvbW1vbiIsIkNvbG9yIjp7IiRpZCI6IjE1NyIsIkEiOjI1NSwiUiI6MjM0LCJHIjoyMiwiQiI6MzB9fSwiTGluZVdlaWdodCI6MC4wLCJMaW5lVHlwZSI6MCwiUGFyZW50U3R5bGUiOm51bGx9LCJQYXJlbnRTdHlsZSI6bnVsbH0sIlRpdGxlU3R5bGUiOnsiJGlkIjoiMTU4IiwiRm9udFNldHRpbmdzIjp7IiRpZCI6IjE1OSIsIkZvbnRTaXplIjoxMSwiRm9udE5hbWUiOiJDYWxpYnJpIiwiSXNCb2xkIjpmYWxzZSwiSXNJdGFsaWMiOmZhbHNlLCJJc1VuZGVybGluZWQiOmZhbHNlLCJQYXJlbnRTdHlsZSI6bnVsbH0sIkF1dG9TaXplIjowLCJGb3JlZ3JvdW5kIjp7IiRpZCI6IjE2MCIsIkNvbG9yIjp7IiRpZCI6IjE2MS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xNjIiLCJUb3AiOjAuMCwiTGVmdCI6MC4wLCJSaWdodCI6MC4wLCJCb3R0b20iOjAuMH0sIlBhZGRpbmciOnsiJGlkIjoiMTYzIiwiVG9wIjowLjAsIkxlZnQiOjAuMCwiUmlnaHQiOjAuMCwiQm90dG9tIjowLjB9LCJCYWNrZ3JvdW5kIjp7IiRpZCI6IjE2NCIsIkNvbG9yIjp7IiRpZCI6IjE2NSIsIkEiOjI1NSwiUiI6MCwiRyI6MCwiQiI6MH19LCJJc1Zpc2libGUiOnRydWUsIldpZHRoIjowLjAsIkhlaWdodCI6MC4wLCJCb3JkZXJTdHlsZSI6eyIkaWQiOiIxNjYiLCJMaW5lQ29sb3IiOm51bGwsIkxpbmVXZWlnaHQiOjAuMCwiTGluZVR5cGUiOjAsIlBhcmVudFN0eWxlIjpudWxsfSwiUGFyZW50U3R5bGUiOm51bGx9LCJEYXRlU3R5bGUiOnsiJGlkIjoiMTY3IiwiRm9udFNldHRpbmdzIjp7IiRpZCI6IjE2OCIsIkZvbnRTaXplIjoxMCwiRm9udE5hbWUiOiJDYWxpYnJpIiwiSXNCb2xkIjpmYWxzZSwiSXNJdGFsaWMiOmZhbHNlLCJJc1VuZGVybGluZWQiOmZhbHNlLCJQYXJlbnRTdHlsZSI6bnVsbH0sIkF1dG9TaXplIjowLCJGb3JlZ3JvdW5kIjp7IiRpZCI6IjE2OSIsIkNvbG9yIjp7IiRpZCI6IjE3MCIsIkEiOjI1NSwiUiI6NTUsIkciOjUzLCJCIjo2OX19LCJNYXhXaWR0aCI6MjAwLjAsIk1heEhlaWdodCI6IkluZmluaXR5IiwiU21hcnRGb3JlZ3JvdW5kSXNBY3RpdmUiOmZhbHNlLCJIb3Jpem9udGFsQWxpZ25tZW50IjoyLCJWZXJ0aWNhbEFsaWdubWVudCI6MSwiU21hcnRGb3JlZ3JvdW5kIjpudWxsLCJCYWNrZ3JvdW5kRmlsbFR5cGUiOjAsIk1hcmdpbiI6eyIkaWQiOiIxNzEiLCJUb3AiOjAuMCwiTGVmdCI6MC4wLCJSaWdodCI6MC4wLCJCb3R0b20iOjAuMH0sIlBhZGRpbmciOnsiJGlkIjoiMTcyIiwiVG9wIjowLjAsIkxlZnQiOjAuMCwiUmlnaHQiOjAuMCwiQm90dG9tIjowLjB9LCJCYWNrZ3JvdW5kIjp7IiRpZCI6IjE3MyIsIkNvbG9yIjp7IiRpZCI6IjE3NCIsIkEiOjI1NSwiUiI6NTUsIkciOjUzLCJCIjo2OX19LCJJc1Zpc2libGUiOnRydWUsIldpZHRoIjowLjAsIkhlaWdodCI6MC4wLCJCb3JkZXJTdHlsZSI6eyIkaWQiOiIxNzUiLCJMaW5lQ29sb3IiOm51bGwsIkxpbmVXZWlnaHQiOjAuMCwiTGluZVR5cGUiOjAsIlBhcmVudFN0eWxlIjpudWxsfSwiUGFyZW50U3R5bGUiOm51bGx9LCJEYXRlRm9ybWF0Ijp7IiRpZCI6IjE3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NzciLCJGb3JtYXQiOjAsIklzVmlzaWJsZSI6ZmFsc2UsIkxhc3RLbm93blZpc2liaWxpdHlTdGF0ZSI6ZmFsc2V9LCJJc1Zpc2libGUiOnRydWUsIlBhcmVudFN0eWxlIjpudWxsLCJfZXhwbGljaXRseVNldCI6eyIkaWQiOiIxNzg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SW5kZXgiOjIsIlNtYXJ0RHVyYXRpb25BY3RpdmF0ZWQiOmZhbHNlLCJEYXRlRm9ybWF0Ijp7IiRyZWYiOiIxNzYifSwiV2Vla051bWJlcmluZyI6eyIkaWQiOiIxNzkiLCJGb3JtYXQiOjAsIklzVmlzaWJsZSI6ZmFsc2UsIkxhc3RLbm93blZpc2liaWxpdHlTdGF0ZSI6ZmFsc2V9LCJJZCI6ImFjNWQwNzk3LTMwNGQtNGMwYy05ZTllLTMzOWUzY2I0MDE0NSIsIkltcG9ydElkIjoiQ29tcG9uZW50IFNlbGVjdGlvbiBhbmQgUHJvdG90eXBpbmciLCJUaXRsZSI6IkNvbXBvbmVudCBTZWxlY3Rpb24gYW5kIFByb3RvdHlwaW5nIiwiTm90ZSI6bnVsbCwiSHlwZXJsaW5rIjp7IiRpZCI6IjE4MCIsIkFkZHJlc3MiOiIiLCJTdWJBZGRyZXNzIjoiIn0sIklzQ2hhbmdlZCI6ZmFsc2UsIklzTmV3IjpmYWxzZX19XSwiX21pbGVzdG9uZXMiOltdLCJJZCI6IjAwMDAwMDAwLTAwMDAtMDAwMC0wMDAwLTAwMDAwMDAwMDAwMCIsIklzU2luZ2xlSXRlbVJvdyI6dHJ1ZX1dLCJJbmRleCI6MCwiSWQiOiIzYzY4MjAyZS1jNmE4LTRkMWItOTkwNy0xYjhkNDk0Mzg5YmMiLCJIZWFkZXJUZXh0IjpudWxsLCJJc0RlZmF1bHQiOnRydWUsIlN0eWxlIjp7IiRpZCI6IjE4MSIsIkhlYWRlclN0eWxlIjp7IiRpZCI6IjE4MiIsIlRleHRTdHlsZSI6eyIkaWQiOiIxODMiLCJGb250U2V0dGluZ3MiOnsiJGlkIjoiMTg0IiwiRm9udFNpemUiOjExLCJGb250TmFtZSI6IkNhbGlicmkiLCJJc0JvbGQiOmZhbHNlLCJJc0l0YWxpYyI6ZmFsc2UsIklzVW5kZXJsaW5lZCI6ZmFsc2UsIlBhcmVudFN0eWxlIjpudWxsfSwiQXV0b1NpemUiOjIsIkZvcmVncm91bmQiOnsiJGlkIjoiMTg1IiwiQ29sb3IiOnsiJGlkIjoiMTg2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MTg3IiwiVG9wIjowLjAsIkxlZnQiOjAuMCwiUmlnaHQiOjAuMCwiQm90dG9tIjowLjB9LCJQYWRkaW5nIjp7IiRpZCI6IjE4OCIsIlRvcCI6MC4wLCJMZWZ0IjowLjAsIlJpZ2h0IjowLjAsIkJvdHRvbSI6MC4wfSwiQmFja2dyb3VuZCI6eyIkaWQiOiIxODkiLCJDb2xvciI6eyIkaWQiOiIxOTAiLCJBIjoyNTUsIlIiOjAsIkciOjAsIkIiOjB9fSwiSXNWaXNpYmxlIjp0cnVlLCJXaWR0aCI6MC4wLCJIZWlnaHQiOjAuMCwiQm9yZGVyU3R5bGUiOm51bGwsIlBhcmVudFN0eWxlIjpudWxsfSwiUmVjdGFuZ2xlU3R5bGUiOnsiJGlkIjoiMTkxIiwiTWFyZ2luIjp7IiRpZCI6IjE5MiIsIlRvcCI6MC4wLCJMZWZ0IjowLjAsIlJpZ2h0IjowLjAsIkJvdHRvbSI6MC4wfSwiUGFkZGluZyI6eyIkaWQiOiIxOTMiLCJUb3AiOjAuMCwiTGVmdCI6MC4wLCJSaWdodCI6MC4wLCJCb3R0b20iOjAuMH0sIkJhY2tncm91bmQiOnsiJGlkIjoiMTk0IiwiQ29sb3IiOnsiJGlkIjoiMTk1IiwiQSI6MTI3LCJSIjoxNzMsIkciOjEzMiwiQiI6MTk4fX0sIklzVmlzaWJsZSI6dHJ1ZSwiV2lkdGgiOjAuMCwiSGVpZ2h0IjowLjAsIkJvcmRlclN0eWxlIjp7IiRpZCI6IjE5NiIsIkxpbmVDb2xvciI6eyIkaWQiOiIxOTciLCIkdHlwZSI6Ik5MUkUuQ29tbW9uLkRvbS5Tb2xpZENvbG9yQnJ1c2gsIE5MUkUuQ29tbW9uIiwiQ29sb3IiOnsiJGlkIjoiMTk4IiwiQSI6MjU1LCJSIjoyNTUsIkciOjAsIkIiOjB9fSwiTGluZVdlaWdodCI6MC4wLCJMaW5lVHlwZSI6MCwiUGFyZW50U3R5bGUiOm51bGx9LCJQYXJlbnRTdHlsZSI6bnVsbH0sIk1hcmdpbiI6eyIkaWQiOiIxOTkiLCJUb3AiOjAuMCwiTGVmdCI6MC4wLCJSaWdodCI6MC4wLCJCb3R0b20iOjAuMH0sIlBhZGRpbmciOnsiJGlkIjoiMjAwIiwiVG9wIjowLjAsIkxlZnQiOjAuMCwiUmlnaHQiOjAuMCwiQm90dG9tIjowLjB9LCJCYWNrZ3JvdW5kIjpudWxsLCJJc1Zpc2libGUiOnRydWUsIldpZHRoIjowLjAsIkhlaWdodCI6MC4wLCJCb3JkZXJTdHlsZSI6bnVsbCwiUGFyZW50U3R5bGUiOm51bGx9LCJCYWNrZ3JvdW5kU3R5bGUiOnsiJGlkIjoiMjAxIiwiTWFyZ2luIjp7IiRpZCI6IjIwMiIsIlRvcCI6MC4wLCJMZWZ0IjowLjAsIlJpZ2h0IjowLjAsIkJvdHRvbSI6MC4wfSwiUGFkZGluZyI6eyIkaWQiOiIyMDMiLCJUb3AiOjAuMCwiTGVmdCI6MC4wLCJSaWdodCI6MC4wLCJCb3R0b20iOjAuMH0sIkJhY2tncm91bmQiOnsiJGlkIjoiMjA0IiwiQ29sb3IiOnsiJGlkIjoiMjA1IiwiQSI6NTEsIlIiOjIwMCwiRyI6MjAwLCJCIjoyMDB9fSwiSXNWaXNpYmxlIjp0cnVlLCJXaWR0aCI6MC4wLCJIZWlnaHQiOjAuMCwiQm9yZGVyU3R5bGUiOnsiJGlkIjoiMjA2IiwiTGluZUNvbG9yIjp7IiRpZCI6IjIwNyIsIiR0eXBlIjoiTkxSRS5Db21tb24uRG9tLlNvbGlkQ29sb3JCcnVzaCwgTkxSRS5Db21tb24iLCJDb2xvciI6eyIkaWQiOiIyMDgiLCJBIjoyNTUsIlIiOjIzNCwiRyI6MjIsIkIiOjMwfX0sIkxpbmVXZWlnaHQiOjAuMCwiTGluZVR5cGUiOjAsIlBhcmVudFN0eWxlIjpudWxsfSwiUGFyZW50U3R5bGUiOm51bGx9LCJNYXJnaW4iOnsiJGlkIjoiMjA5IiwiVG9wIjowLjAsIkxlZnQiOjAuMCwiUmlnaHQiOjAuMCwiQm90dG9tIjowLjB9LCJQYWRkaW5nIjp7IiRpZCI6IjIxMCIsIlRvcCI6MC4wLCJMZWZ0IjowLjAsIlJpZ2h0IjowLjAsIkJvdHRvbSI6MC4wfSwiSXNWaXNpYmxlIjp0cnVlLCJXaWR0aCI6MC4wLCJIZWlnaHQiOjAuMCwiQm9yZGVyU3R5bGUiOnsiJGlkIjoiMjExIiwiTGluZUNvbG9yIjpudWxsLCJMaW5lV2VpZ2h0IjowLjAsIkxpbmVUeXBlIjowLCJQYXJlbnRTdHlsZSI6bnVsbH0sIlBhcmVudFN0eWxlIjpudWxsfX1dLCJJZCI6ImUzYjQ0Y2JhLTFhZmQtNDQ1Zi04YzhmLTA0OGIyZTllNDVkZiIsIkluZGV4IjoxLCJIZWFkZXJUZXh0IjoiUmVzZWFyY2ggYW5kIERlc2lnbiIsIlN0eWxlIjp7IiRpZCI6IjIxMiIsIlN0eWxlSWQiOiIzMzJjZmIxMy1iNDAxLTRlYzMtYjY1NS03Mzk2OGQwNGQ3NDkiLCJIZWFkZXJTdHlsZSI6eyIkaWQiOiIyMTMiLCJUZXh0SXNWZXJ0aWNhbCI6ZmFsc2UsIlRleHRTdHlsZSI6eyIkaWQiOiIyMTQiLCJGb250U2V0dGluZ3MiOnsiJGlkIjoiMjE1IiwiRm9udFNpemUiOjExLCJGb250TmFtZSI6IkNhbGlicmkiLCJJc0JvbGQiOmZhbHNlLCJJc0l0YWxpYyI6ZmFsc2UsIklzVW5kZXJsaW5lZCI6ZmFsc2UsIlBhcmVudFN0eWxlIjpudWxsfSwiQXV0b1NpemUiOjIsIkZvcmVncm91bmQiOnsiJGlkIjoiMjE2IiwiQ29sb3IiOnsiJGlkIjoiMjE3IiwiQSI6MjU1LCJSIjoyNTUsIkciOjI1NSwiQiI6MjU1fX0sIk1heFdpZHRoIjoiSW5maW5pdHkiLCJNYXhIZWlnaHQiOiJJbmZpbml0eSIsIlNtYXJ0Rm9yZWdyb3VuZElzQWN0aXZlIjpmYWxzZSwiSG9yaXpvbnRhbEFsaWdubWVudCI6MCwiVmVydGljYWxBbGlnbm1lbnQiOjAsIlNtYXJ0Rm9yZWdyb3VuZCI6bnVsbCwiQmFja2dyb3VuZEZpbGxUeXBlIjowLCJNYXJnaW4iOnsiJGlkIjoiMjE4IiwiVG9wIjowLjAsIkxlZnQiOjAuMCwiUmlnaHQiOjAuMCwiQm90dG9tIjowLjB9LCJQYWRkaW5nIjp7IiRpZCI6IjIxOSIsIlRvcCI6MC4wLCJMZWZ0IjowLjAsIlJpZ2h0IjowLjAsIkJvdHRvbSI6MC4wfSwiQmFja2dyb3VuZCI6eyIkaWQiOiIyMjAiLCJDb2xvciI6eyIkaWQiOiIyMjEiLCJBIjoyNTUsIlIiOjI1NSwiRyI6MjU1LCJCIjoyNTV9fSwiSXNWaXNpYmxlIjp0cnVlLCJXaWR0aCI6MC4wLCJIZWlnaHQiOjAuMCwiQm9yZGVyU3R5bGUiOm51bGwsIlBhcmVudFN0eWxlIjpudWxsfSwiUmVjdGFuZ2xlU3R5bGUiOnsiJGlkIjoiMjIyIiwiTWFyZ2luIjp7IiRpZCI6IjIyMyIsIlRvcCI6MC4wLCJMZWZ0IjowLjAsIlJpZ2h0IjowLjAsIkJvdHRvbSI6MC4wfSwiUGFkZGluZyI6eyIkaWQiOiIyMjQiLCJUb3AiOjAuMCwiTGVmdCI6MC4wLCJSaWdodCI6MC4wLCJCb3R0b20iOjAuMH0sIkJhY2tncm91bmQiOnsiJGlkIjoiMjI1IiwiQ29sb3IiOnsiJGlkIjoiMjI2IiwiQSI6MjU1LCJSIjoxNzMsIkciOjEzMiwiQiI6MTk4fX0sIklzVmlzaWJsZSI6dHJ1ZSwiV2lkdGgiOjAuMCwiSGVpZ2h0IjowLjAsIkJvcmRlclN0eWxlIjp7IiRpZCI6IjIyNyIsIkxpbmVDb2xvciI6eyIkaWQiOiIyMjgiLCIkdHlwZSI6Ik5MUkUuQ29tbW9uLkRvbS5Tb2xpZENvbG9yQnJ1c2gsIE5MUkUuQ29tbW9uIiwiQ29sb3IiOnsiJGlkIjoiMjI5IiwiQSI6MjU1LCJSIjoyNTUsIkciOjI1NSwiQiI6MjU1fX0sIkxpbmVXZWlnaHQiOjAuMCwiTGluZVR5cGUiOjAsIlBhcmVudFN0eWxlIjpudWxsfSwiUGFyZW50U3R5bGUiOm51bGx9LCJNYXJnaW4iOnsiJGlkIjoiMjMwIiwiVG9wIjowLjAsIkxlZnQiOjAuMCwiUmlnaHQiOjAuMCwiQm90dG9tIjowLjB9LCJQYWRkaW5nIjp7IiRpZCI6IjIzMSIsIlRvcCI6MC4wLCJMZWZ0IjowLjAsIlJpZ2h0IjowLjAsIkJvdHRvbSI6MC4wfSwiQmFja2dyb3VuZCI6bnVsbCwiSXNWaXNpYmxlIjp0cnVlLCJXaWR0aCI6MC4wLCJIZWlnaHQiOjAuMCwiQm9yZGVyU3R5bGUiOm51bGwsIlBhcmVudFN0eWxlIjpudWxsfSwiQmFja2dyb3VuZFN0eWxlIjp7IiRpZCI6IjIzMiIsIk1hcmdpbiI6eyIkaWQiOiIyMzMiLCJUb3AiOjAuMCwiTGVmdCI6MC4wLCJSaWdodCI6MC4wLCJCb3R0b20iOjAuMH0sIlBhZGRpbmciOnsiJGlkIjoiMjM0IiwiVG9wIjowLjAsIkxlZnQiOjAuMCwiUmlnaHQiOjAuMCwiQm90dG9tIjowLjB9LCJCYWNrZ3JvdW5kIjp7IiRpZCI6IjIzNSIsIkNvbG9yIjp7IiRpZCI6IjIzNiIsIkEiOjUxLCJSIjoyMDAsIkciOjIwMCwiQiI6MjAwfX0sIklzVmlzaWJsZSI6dHJ1ZSwiV2lkdGgiOjAuMCwiSGVpZ2h0IjowLjAsIkJvcmRlclN0eWxlIjp7IiRpZCI6IjIzNyIsIkxpbmVDb2xvciI6eyIkaWQiOiIyMzgiLCIkdHlwZSI6Ik5MUkUuQ29tbW9uLkRvbS5Tb2xpZENvbG9yQnJ1c2gsIE5MUkUuQ29tbW9uIiwiQ29sb3IiOnsiJGlkIjoiMjM5IiwiQSI6MjU1LCJSIjoyMzQsIkciOjIyLCJCIjozMH19LCJMaW5lV2VpZ2h0IjowLjAsIkxpbmVUeXBlIjowLCJQYXJlbnRTdHlsZSI6bnVsbH0sIlBhcmVudFN0eWxlIjpudWxsfSwiSXNBYm92ZVRpbWViYW5kIjpmYWxzZSwiU3BhY2luZyI6MiwiRGVmYXVsdFN3aW1sYW5lVGFza1N0eWxlIjp7IiRpZCI6IjI0MCIsIiR0eXBlIjoiTkxSRS5Db21tb24uRG9tLlN0eWxlcy5FeHBsaWNpdFNldGFibGVUYXNrU3R5bGUsIE5MUkUuQ29tbW9uIiwiU2hhcGUiOjgsIlNoYXBlVGhpY2tuZXNzIjowLCJEdXJhdGlvbkZvcm1hdCI6MCwiSW5jbHVkZU5vbldvcmtpbmdEYXlzSW5EdXJhdGlvbiI6ZmFsc2UsIlBlcmNlbnRhZ2VDb21wbGV0ZVN0eWxlIjp7IiRpZCI6IjI0MSIsIkZvbnRTZXR0aW5ncyI6eyIkaWQiOiIyNDIiLCJGb250U2l6ZSI6MTAsIkZvbnROYW1lIjoiQ2FsaWJyaSIsIklzQm9sZCI6ZmFsc2UsIklzSXRhbGljIjpmYWxzZSwiSXNVbmRlcmxpbmVkIjpmYWxzZSwiUGFyZW50U3R5bGUiOm51bGx9LCJBdXRvU2l6ZSI6MCwiRm9yZWdyb3VuZCI6eyIkaWQiOiIyNDMiLCJDb2xvciI6eyIkaWQiOiIyNDQiLCJBIjoyNTUsIlIiOjIzMiwiRyI6MjMyLCJCIjoyMzJ9fSwiTWF4V2lkdGgiOjIwMC4wLCJNYXhIZWlnaHQiOiJJbmZpbml0eSIsIlNtYXJ0Rm9yZWdyb3VuZElzQWN0aXZlIjpmYWxzZSwiSG9yaXpvbnRhbEFsaWdubWVudCI6MSwiVmVydGljYWxBbGlnbm1lbnQiOjEsIlNtYXJ0Rm9yZWdyb3VuZCI6bnVsbCwiQmFja2dyb3VuZEZpbGxUeXBlIjowLCJNYXJnaW4iOnsiJGlkIjoiMjQ1IiwiVG9wIjowLjAsIkxlZnQiOjAuMCwiUmlnaHQiOjAuMCwiQm90dG9tIjowLjB9LCJQYWRkaW5nIjp7IiRpZCI6IjI0NiIsIlRvcCI6MC4wLCJMZWZ0IjowLjAsIlJpZ2h0IjowLjAsIkJvdHRvbSI6MC4wfSwiQmFja2dyb3VuZCI6eyIkaWQiOiIyNDciLCJDb2xvciI6eyIkaWQiOiIyNDgiLCJBIjo4OSwiUiI6MCwiRyI6MCwiQiI6MH19LCJJc1Zpc2libGUiOnRydWUsIldpZHRoIjowLjAsIkhlaWdodCI6MC4wLCJCb3JkZXJTdHlsZSI6eyIkaWQiOiIyNDkiLCJMaW5lQ29sb3IiOm51bGwsIkxpbmVXZWlnaHQiOjAuMCwiTGluZVR5cGUiOjAsIlBhcmVudFN0eWxlIjpudWxsfSwiUGFyZW50U3R5bGUiOm51bGx9LCJEdXJhdGlvblN0eWxlIjp7IiRpZCI6IjI1MCIsIkZvbnRTZXR0aW5ncyI6eyIkaWQiOiIyNTEiLCJGb250U2l6ZSI6MTAsIkZvbnROYW1lIjoiQ2FsaWJyaSIsIklzQm9sZCI6ZmFsc2UsIklzSXRhbGljIjpmYWxzZSwiSXNVbmRlcmxpbmVkIjpmYWxzZSwiUGFyZW50U3R5bGUiOm51bGx9LCJBdXRvU2l6ZSI6MCwiRm9yZWdyb3VuZCI6eyIkaWQiOiIyNTIiLCJDb2xvciI6eyIkaWQiOiIyNTMiLCJBIjoyNTUsIlIiOjU1LCJHIjo1MywiQiI6Njl9fSwiTWF4V2lkdGgiOjIwMC4wLCJNYXhIZWlnaHQiOiJJbmZpbml0eSIsIlNtYXJ0Rm9yZWdyb3VuZElzQWN0aXZlIjpmYWxzZSwiSG9yaXpvbnRhbEFsaWdubWVudCI6MCwiVmVydGljYWxBbGlnbm1lbnQiOjEsIlNtYXJ0Rm9yZWdyb3VuZCI6bnVsbCwiQmFja2dyb3VuZEZpbGxUeXBlIjowLCJNYXJnaW4iOnsiJGlkIjoiMjU0IiwiVG9wIjowLjAsIkxlZnQiOjAuMCwiUmlnaHQiOjAuMCwiQm90dG9tIjowLjB9LCJQYWRkaW5nIjp7IiRpZCI6IjI1NSIsIlRvcCI6MC4wLCJMZWZ0IjowLjAsIlJpZ2h0IjowLjAsIkJvdHRvbSI6MC4wfSwiQmFja2dyb3VuZCI6eyIkaWQiOiIyNTYiLCJDb2xvciI6eyIkaWQiOiIyNTciLCJBIjoyNTUsIlIiOjU1LCJHIjo1MywiQiI6Njl9fSwiSXNWaXNpYmxlIjp0cnVlLCJXaWR0aCI6MC4wLCJIZWlnaHQiOjAuMCwiQm9yZGVyU3R5bGUiOnsiJGlkIjoiMjU4IiwiTGluZUNvbG9yIjpudWxsLCJMaW5lV2VpZ2h0IjowLjAsIkxpbmVUeXBlIjowLCJQYXJlbnRTdHlsZSI6bnVsbH0sIlBhcmVudFN0eWxlIjpudWxsfSwiSG9yaXpvbnRhbENvbm5lY3RvclN0eWxlIjp7IiRpZCI6IjI1OSIsIkxpbmVDb2xvciI6eyIkaWQiOiIyNjAiLCIkdHlwZSI6Ik5MUkUuQ29tbW9uLkRvbS5Tb2xpZENvbG9yQnJ1c2gsIE5MUkUuQ29tbW9uIiwiQ29sb3IiOnsiJGlkIjoiMjYxIiwiQSI6MjU1LCJSIjowLCJHIjowLCJCIjowfX0sIkxpbmVXZWlnaHQiOjAuMCwiTGluZVR5cGUiOjAsIlBhcmVudFN0eWxlIjpudWxsfSwiVmVydGljYWxDb25uZWN0b3JTdHlsZSI6eyIkaWQiOiIyNjIiLCJMaW5lQ29sb3IiOnsiJGlkIjoiMjYzIiwiJHR5cGUiOiJOTFJFLkNvbW1vbi5Eb20uU29saWRDb2xvckJydXNoLCBOTFJFLkNvbW1vbiIsIkNvbG9yIjp7IiRpZCI6IjI2NCIsIkEiOjI1NSwiUiI6MCwiRyI6MCwiQiI6MH19LCJMaW5lV2VpZ2h0IjowLjAsIkxpbmVUeXBlIjowLCJQYXJlbnRTdHlsZSI6bnVsbH0sIk1hcmdpbiI6bnVsbCwiU3RhcnREYXRlUG9zaXRpb24iOjYsIkVuZERhdGVQb3NpdGlvbiI6NiwiRGF0ZUlzVmlzaWJsZSI6ZmFsc2UsIlRpdGxlUG9zaXRpb24iOjQsIkR1cmF0aW9uUG9zaXRpb24iOjYsIlBlcmNlbnRhZ2VDb21wbGV0ZWRQb3NpdGlvbiI6MiwiU3BhY2luZyI6MywiSXNCZWxvd1RpbWViYW5kIjpmYWxzZSwiUGVyY2VudGFnZUNvbXBsZXRlU2hhcGVPcGFjaXR5IjozNSwiU2hhcGVTdHlsZSI6eyIkaWQiOiIyNjUiLCJNYXJnaW4iOnsiJGlkIjoiMjY2IiwiVG9wIjowLjAsIkxlZnQiOjQuMCwiUmlnaHQiOjQuMCwiQm90dG9tIjowLjB9LCJQYWRkaW5nIjp7IiRpZCI6IjI2NyIsIlRvcCI6MC4wLCJMZWZ0IjowLjAsIlJpZ2h0IjowLjAsIkJvdHRvbSI6MC4wfSwiQmFja2dyb3VuZCI6eyIkaWQiOiIyNjgiLCJDb2xvciI6eyIkaWQiOiIyNjkiLCJBIjoyNTUsIlIiOjE3MywiRyI6MTMyLCJCIjoxOTh9fSwiSXNWaXNpYmxlIjp0cnVlLCJXaWR0aCI6MC4wLCJIZWlnaHQiOjEwLjAsIkJvcmRlclN0eWxlIjp7IiRpZCI6IjI3MCIsIkxpbmVDb2xvciI6eyIkaWQiOiIyNzEiLCIkdHlwZSI6Ik5MUkUuQ29tbW9uLkRvbS5Tb2xpZENvbG9yQnJ1c2gsIE5MUkUuQ29tbW9uIiwiQ29sb3IiOnsiJGlkIjoiMjcyIiwiQSI6MjU1LCJSIjoyMzQsIkciOjIyLCJCIjozMH19LCJMaW5lV2VpZ2h0IjowLjAsIkxpbmVUeXBlIjowLCJQYXJlbnRTdHlsZSI6bnVsbH0sIlBhcmVudFN0eWxlIjpudWxsfSwiVGl0bGVTdHlsZSI6eyIkaWQiOiIyNzMiLCJGb250U2V0dGluZ3MiOnsiJGlkIjoiMjc0IiwiRm9udFNpemUiOjExLCJGb250TmFtZSI6IkNhbGlicmkiLCJJc0JvbGQiOmZhbHNlLCJJc0l0YWxpYyI6ZmFsc2UsIklzVW5kZXJsaW5lZCI6ZmFsc2UsIlBhcmVudFN0eWxlIjpudWxsfSwiQXV0b1NpemUiOjAsIkZvcmVncm91bmQiOnsiJGlkIjoiMjc1IiwiQ29sb3IiOnsiJGlkIjoiMjc2IiwiQSI6MjU1LCJSIjowLCJHIjowLCJCIjowfX0sIk1heFdpZHRoIjoyMDAuMCwiTWF4SGVpZ2h0IjoiSW5maW5pdHkiLCJTbWFydEZvcmVncm91bmRJc0FjdGl2ZSI6ZmFsc2UsIkhvcml6b250YWxBbGlnbm1lbnQiOjAsIlZlcnRpY2FsQWxpZ25tZW50IjoxLCJTbWFydEZvcmVncm91bmQiOm51bGwsIkJhY2tncm91bmRGaWxsVHlwZSI6MCwiTWFyZ2luIjp7IiRpZCI6IjI3NyIsIlRvcCI6MC4wLCJMZWZ0IjowLjAsIlJpZ2h0IjowLjAsIkJvdHRvbSI6MC4wfSwiUGFkZGluZyI6eyIkaWQiOiIyNzgiLCJUb3AiOjAuMCwiTGVmdCI6MC4wLCJSaWdodCI6MC4wLCJCb3R0b20iOjAuMH0sIkJhY2tncm91bmQiOnsiJGlkIjoiMjc5IiwiQ29sb3IiOnsiJGlkIjoiMjgwIiwiQSI6MjU1LCJSIjowLCJHIjowLCJCIjowfX0sIklzVmlzaWJsZSI6dHJ1ZSwiV2lkdGgiOjAuMCwiSGVpZ2h0IjowLjAsIkJvcmRlclN0eWxlIjp7IiRpZCI6IjI4MSIsIkxpbmVDb2xvciI6bnVsbCwiTGluZVdlaWdodCI6MC4wLCJMaW5lVHlwZSI6MCwiUGFyZW50U3R5bGUiOm51bGx9LCJQYXJlbnRTdHlsZSI6bnVsbH0sIkRhdGVTdHlsZSI6eyIkaWQiOiIyODIiLCJGb250U2V0dGluZ3MiOnsiJGlkIjoiMjgzIiwiRm9udFNpemUiOjEwLCJGb250TmFtZSI6IkNhbGlicmkiLCJJc0JvbGQiOmZhbHNlLCJJc0l0YWxpYyI6ZmFsc2UsIklzVW5kZXJsaW5lZCI6ZmFsc2UsIlBhcmVudFN0eWxlIjpudWxsfSwiQXV0b1NpemUiOjAsIkZvcmVncm91bmQiOnsiJGlkIjoiMjg0IiwiQ29sb3IiOnsiJGlkIjoiMjg1IiwiQSI6MjU1LCJSIjo1NSwiRyI6NTMsIkIiOjY5fX0sIk1heFdpZHRoIjoyMDAuMCwiTWF4SGVpZ2h0IjoiSW5maW5pdHkiLCJTbWFydEZvcmVncm91bmRJc0FjdGl2ZSI6ZmFsc2UsIkhvcml6b250YWxBbGlnbm1lbnQiOjEsIlZlcnRpY2FsQWxpZ25tZW50IjoxLCJTbWFydEZvcmVncm91bmQiOm51bGwsIkJhY2tncm91bmRGaWxsVHlwZSI6MCwiTWFyZ2luIjp7IiRpZCI6IjI4NiIsIlRvcCI6MC4wLCJMZWZ0IjowLjAsIlJpZ2h0IjowLjAsIkJvdHRvbSI6MC4wfSwiUGFkZGluZyI6eyIkaWQiOiIyODciLCJUb3AiOjAuMCwiTGVmdCI6MC4wLCJSaWdodCI6MC4wLCJCb3R0b20iOjAuMH0sIkJhY2tncm91bmQiOnsiJGlkIjoiMjg4IiwiQ29sb3IiOnsiJGlkIjoiMjg5IiwiQSI6MjU1LCJSIjo1NSwiRyI6NTMsIkIiOjY5fX0sIklzVmlzaWJsZSI6dHJ1ZSwiV2lkdGgiOjAuMCwiSGVpZ2h0IjowLjAsIkJvcmRlclN0eWxlIjp7IiRpZCI6IjI5MCIsIkxpbmVDb2xvciI6bnVsbCwiTGluZVdlaWdodCI6MC4wLCJMaW5lVHlwZSI6MCwiUGFyZW50U3R5bGUiOm51bGx9LCJQYXJlbnRTdHlsZSI6bnVsbH0sIkRhdGVGb3JtYXQiOnsiJGlkIjoiMjk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5MiIsIkZvcm1hdCI6MCwiSXNWaXNpYmxlIjpmYWxzZSwiTGFzdEtub3duVmlzaWJpbGl0eVN0YXRlIjpmYWxzZX0sIklzVmlzaWJsZSI6dHJ1ZSwiUGFyZW50U3R5bGUiOm51bGwsIl9leHBsaWNpdGx5U2V0Ijp7IiRpZCI6IjI5My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EZWZhdWx0U3dpbWxhbmVNb3RTdHlsZSI6eyIkaWQiOiIyOTQiLCJTaGFwZSI6OSwiQ29ubmVjdG9yTWFyZ2luIjp7IiRpZCI6IjI5NSIsIlRvcCI6MC4wLCJMZWZ0IjoyLjAsIlJpZ2h0IjoyLjAsIkJvdHRvbSI6MC4wfSwiQ29ubmVjdG9yU3R5bGUiOnsiJGlkIjoiMjk2IiwiTGluZUNvbG9yIjp7IiRpZCI6IjI5NyIsIiR0eXBlIjoiTkxSRS5Db21tb24uRG9tLlNvbGlkQ29sb3JCcnVzaCwgTkxSRS5Db21tb24iLCJDb2xvciI6eyIkaWQiOiIyOTgiLCJBIjoxMjcsIlIiOjEyOSwiRyI6OTksIkIiOjE0OH19LCJMaW5lV2VpZ2h0IjoxLjAsIkxpbmVUeXBlIjowLCJQYXJlbnRTdHlsZSI6bnVsbH0sIklzQmVsb3dUaW1lYmFuZCI6ZmFsc2UsIlBvc2l0aW9uT25UYXNrIjoxLCJIaWRlRGF0ZSI6ZmFsc2UsIlNoYXBlU2l6ZSI6MCwiU3BhY2luZyI6MC4wLCJQYWRkaW5nIjp7IiRpZCI6IjI5OSIsIlRvcCI6NS4wLCJMZWZ0IjozLjAsIlJpZ2h0IjowLjAsIkJvdHRvbSI6Mi4wfSwiU2hhcGVTdHlsZSI6eyIkaWQiOiIzMDAiLCJNYXJnaW4iOnsiJGlkIjoiMzAxIiwiVG9wIjowLjAsIkxlZnQiOjAuMCwiUmlnaHQiOjAuMCwiQm90dG9tIjowLjB9LCJQYWRkaW5nIjp7IiRpZCI6IjMwMiIsIlRvcCI6MC4wLCJMZWZ0IjowLjAsIlJpZ2h0IjowLjAsIkJvdHRvbSI6MC4wfSwiQmFja2dyb3VuZCI6eyIkaWQiOiIzMDMiLCJDb2xvciI6eyIkaWQiOiIzMDQiLCJBIjoyNTUsIlIiOjEyOSwiRyI6OTksIkIiOjE0OH19LCJJc1Zpc2libGUiOnRydWUsIldpZHRoIjoxMi4wLCJIZWlnaHQiOjE0LjAsIkJvcmRlclN0eWxlIjp7IiRpZCI6IjMwNSIsIkxpbmVDb2xvciI6eyIkaWQiOiIzMDYiLCIkdHlwZSI6Ik5MUkUuQ29tbW9uLkRvbS5Tb2xpZENvbG9yQnJ1c2gsIE5MUkUuQ29tbW9uIiwiQ29sb3IiOnsiJGlkIjoiMzA3IiwiQSI6MjU1LCJSIjoyNTUsIkciOjAsIkIiOjB9fSwiTGluZVdlaWdodCI6MC4wLCJMaW5lVHlwZSI6MCwiUGFyZW50U3R5bGUiOm51bGx9LCJQYXJlbnRTdHlsZSI6bnVsbH0sIlRpdGxlU3R5bGUiOnsiJGlkIjoiMzA4IiwiRm9udFNldHRpbmdzIjp7IiRpZCI6IjMwOSIsIkZvbnRTaXplIjoxMSwiRm9udE5hbWUiOiJDYWxpYnJpIiwiSXNCb2xkIjpmYWxzZSwiSXNJdGFsaWMiOmZhbHNlLCJJc1VuZGVybGluZWQiOmZhbHNlLCJQYXJlbnRTdHlsZSI6bnVsbH0sIkF1dG9TaXplIjowLCJGb3JlZ3JvdW5kIjp7IiRpZCI6IjMxMCIsIkNvbG9yIjp7IiRpZCI6IjMxMSIsIkEiOjI1NSwiUiI6MCwiRyI6MCwiQiI6MH19LCJNYXhXaWR0aCI6MjAwLjAsIk1heEhlaWdodCI6IkluZmluaXR5IiwiU21hcnRGb3JlZ3JvdW5kSXNBY3RpdmUiOmZhbHNlLCJIb3Jpem9udGFsQWxpZ25tZW50IjoxLCJWZXJ0aWNhbEFsaWdubWVudCI6MSwiU21hcnRGb3JlZ3JvdW5kIjpudWxsLCJCYWNrZ3JvdW5kRmlsbFR5cGUiOjAsIk1hcmdpbiI6eyIkaWQiOiIzMTIiLCJUb3AiOjAuMCwiTGVmdCI6MC4wLCJSaWdodCI6MC4wLCJCb3R0b20iOjAuMH0sIlBhZGRpbmciOnsiJGlkIjoiMzEzIiwiVG9wIjowLjAsIkxlZnQiOjAuMCwiUmlnaHQiOjAuMCwiQm90dG9tIjowLjB9LCJCYWNrZ3JvdW5kIjp7IiRpZCI6IjMxNCIsIkNvbG9yIjp7IiRpZCI6IjMxNSIsIkEiOjI1NSwiUiI6MCwiRyI6MCwiQiI6MH19LCJJc1Zpc2libGUiOnRydWUsIldpZHRoIjowLjAsIkhlaWdodCI6MC4wLCJCb3JkZXJTdHlsZSI6eyIkaWQiOiIzMTYiLCJMaW5lQ29sb3IiOm51bGwsIkxpbmVXZWlnaHQiOjAuMCwiTGluZVR5cGUiOjAsIlBhcmVudFN0eWxlIjpudWxsfSwiUGFyZW50U3R5bGUiOm51bGx9LCJEYXRlU3R5bGUiOnsiJGlkIjoiMzE3IiwiRm9udFNldHRpbmdzIjp7IiRpZCI6IjMxOCIsIkZvbnRTaXplIjoxMCwiRm9udE5hbWUiOiJDYWxpYnJpIiwiSXNCb2xkIjpmYWxzZSwiSXNJdGFsaWMiOmZhbHNlLCJJc1VuZGVybGluZWQiOmZhbHNlLCJQYXJlbnRTdHlsZSI6bnVsbH0sIkF1dG9TaXplIjowLCJGb3JlZ3JvdW5kIjp7IiRpZCI6IjMxOSIsIkNvbG9yIjp7IiRpZCI6IjMyMCIsIkEiOjI1NSwiUiI6NTUsIkciOjUzLCJCIjo2OX19LCJNYXhXaWR0aCI6MjAwLjAsIk1heEhlaWdodCI6IkluZmluaXR5IiwiU21hcnRGb3JlZ3JvdW5kSXNBY3RpdmUiOmZhbHNlLCJIb3Jpem9udGFsQWxpZ25tZW50IjoxLCJWZXJ0aWNhbEFsaWdubWVudCI6MSwiU21hcnRGb3JlZ3JvdW5kIjpudWxsLCJCYWNrZ3JvdW5kRmlsbFR5cGUiOjAsIk1hcmdpbiI6eyIkaWQiOiIzMjEiLCJUb3AiOjAuMCwiTGVmdCI6MC4wLCJSaWdodCI6MC4wLCJCb3R0b20iOjAuMH0sIlBhZGRpbmciOnsiJGlkIjoiMzIyIiwiVG9wIjowLjAsIkxlZnQiOjAuMCwiUmlnaHQiOjAuMCwiQm90dG9tIjowLjB9LCJCYWNrZ3JvdW5kIjp7IiRpZCI6IjMyMyIsIkNvbG9yIjp7IiRpZCI6IjMyNCIsIkEiOjI1NSwiUiI6NTUsIkciOjUzLCJCIjo2OX19LCJJc1Zpc2libGUiOnRydWUsIldpZHRoIjowLjAsIkhlaWdodCI6MC4wLCJCb3JkZXJTdHlsZSI6eyIkaWQiOiIzMjUiLCJMaW5lQ29sb3IiOm51bGwsIkxpbmVXZWlnaHQiOjAuMCwiTGluZVR5cGUiOjAsIlBhcmVudFN0eWxlIjpudWxsfSwiUGFyZW50U3R5bGUiOm51bGx9LCJEYXRlRm9ybWF0Ijp7IiRpZCI6IjMy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MjciLCJGb3JtYXQiOjAsIklzVmlzaWJsZSI6ZmFsc2UsIkxhc3RLbm93blZpc2liaWxpdHlTdGF0ZSI6ZmFsc2V9LCJJc1Zpc2libGUiOnRydWUsIlBhcmVudFN0eWxlIjpudWxsfSwiRGVmYXVsdFN3aW1sYW5lTWlsZXN0b25lU3R5bGUiOnsiJGlkIjoiMzI4IiwiVGl0bGVQb3NpdGlvbiI6IkxlZnQiLCJEYXRlUG9zaXRpb24iOiJSaWdodCIsIlNoYXBlVHlwZSI6OSwiU2hhcGVTaXplIjowLCJTcGFjaW5nIjo1LCJTaGFwZVN0eWxlIjp7IiRpZCI6IjMyOSIsIk1hcmdpbiI6eyIkaWQiOiIzMzAiLCJUb3AiOjAuMCwiTGVmdCI6MC4wLCJSaWdodCI6MC4wLCJCb3R0b20iOjAuMH0sIlBhZGRpbmciOnsiJGlkIjoiMzMxIiwiVG9wIjowLjAsIkxlZnQiOjAuMCwiUmlnaHQiOjAuMCwiQm90dG9tIjowLjB9LCJCYWNrZ3JvdW5kIjp7IiRpZCI6IjMzMiIsIkNvbG9yIjp7IiRpZCI6IjMzMyIsIkEiOjI1NSwiUiI6MTczLCJHIjoxMzIsIkIiOjE5OH19LCJJc1Zpc2libGUiOnRydWUsIldpZHRoIjoxMi4wLCJIZWlnaHQiOjE0LjAsIkJvcmRlclN0eWxlIjp7IiRpZCI6IjMzNCIsIkxpbmVDb2xvciI6eyIkaWQiOiIzMzUiLCIkdHlwZSI6Ik5MUkUuQ29tbW9uLkRvbS5Tb2xpZENvbG9yQnJ1c2gsIE5MUkUuQ29tbW9uIiwiQ29sb3IiOnsiJGlkIjoiMzM2IiwiQSI6MjU1LCJSIjoyMzQsIkciOjIyLCJCIjozMH19LCJMaW5lV2VpZ2h0IjowLjAsIkxpbmVUeXBlIjowLCJQYXJlbnRTdHlsZSI6bnVsbH0sIlBhcmVudFN0eWxlIjpudWxsfSwiVGl0bGVTdHlsZSI6eyIkaWQiOiIzMzciLCJGb250U2V0dGluZ3MiOnsiJGlkIjoiMzM4IiwiRm9udFNpemUiOjExLCJGb250TmFtZSI6IkNhbGlicmkiLCJJc0JvbGQiOmZhbHNlLCJJc0l0YWxpYyI6ZmFsc2UsIklzVW5kZXJsaW5lZCI6ZmFsc2UsIlBhcmVudFN0eWxlIjpudWxsfSwiQXV0b1NpemUiOjAsIkZvcmVncm91bmQiOnsiJGlkIjoiMzM5IiwiQ29sb3IiOnsiJGlkIjoiMzQwIiwiQSI6MjU1LCJSIjowLCJHIjowLCJCIjowfX0sIk1heFdpZHRoIjoyMDAuMCwiTWF4SGVpZ2h0IjoiSW5maW5pdHkiLCJTbWFydEZvcmVncm91bmRJc0FjdGl2ZSI6ZmFsc2UsIkhvcml6b250YWxBbGlnbm1lbnQiOjIsIlZlcnRpY2FsQWxpZ25tZW50IjoxLCJTbWFydEZvcmVncm91bmQiOm51bGwsIkJhY2tncm91bmRGaWxsVHlwZSI6MCwiTWFyZ2luIjp7IiRpZCI6IjM0MSIsIlRvcCI6MC4wLCJMZWZ0IjowLjAsIlJpZ2h0IjowLjAsIkJvdHRvbSI6MC4wfSwiUGFkZGluZyI6eyIkaWQiOiIzNDIiLCJUb3AiOjAuMCwiTGVmdCI6MC4wLCJSaWdodCI6MC4wLCJCb3R0b20iOjAuMH0sIkJhY2tncm91bmQiOnsiJGlkIjoiMzQzIiwiQ29sb3IiOnsiJGlkIjoiMzQ0IiwiQSI6MjU1LCJSIjowLCJHIjowLCJCIjowfX0sIklzVmlzaWJsZSI6dHJ1ZSwiV2lkdGgiOjAuMCwiSGVpZ2h0IjowLjAsIkJvcmRlclN0eWxlIjp7IiRpZCI6IjM0NSIsIkxpbmVDb2xvciI6bnVsbCwiTGluZVdlaWdodCI6MC4wLCJMaW5lVHlwZSI6MCwiUGFyZW50U3R5bGUiOm51bGx9LCJQYXJlbnRTdHlsZSI6bnVsbH0sIkRhdGVTdHlsZSI6eyIkaWQiOiIzNDYiLCJGb250U2V0dGluZ3MiOnsiJGlkIjoiMzQ3IiwiRm9udFNpemUiOjEwLCJGb250TmFtZSI6IkNhbGlicmkiLCJJc0JvbGQiOmZhbHNlLCJJc0l0YWxpYyI6ZmFsc2UsIklzVW5kZXJsaW5lZCI6ZmFsc2UsIlBhcmVudFN0eWxlIjpudWxsfSwiQXV0b1NpemUiOjAsIkZvcmVncm91bmQiOnsiJGlkIjoiMzQ4IiwiQ29sb3IiOnsiJGlkIjoiMzQ5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M1MCIsIlRvcCI6MC4wLCJMZWZ0IjowLjAsIlJpZ2h0IjowLjAsIkJvdHRvbSI6MC4wfSwiUGFkZGluZyI6eyIkaWQiOiIzNTEiLCJUb3AiOjAuMCwiTGVmdCI6MC4wLCJSaWdodCI6MC4wLCJCb3R0b20iOjAuMH0sIkJhY2tncm91bmQiOnsiJGlkIjoiMzUyIiwiQ29sb3IiOnsiJGlkIjoiMzUzIiwiQSI6MjU1LCJSIjo1NSwiRyI6NTMsIkIiOjY5fX0sIklzVmlzaWJsZSI6dHJ1ZSwiV2lkdGgiOjAuMCwiSGVpZ2h0IjowLjAsIkJvcmRlclN0eWxlIjp7IiRpZCI6IjM1NCIsIkxpbmVDb2xvciI6bnVsbCwiTGluZVdlaWdodCI6MC4wLCJMaW5lVHlwZSI6MCwiUGFyZW50U3R5bGUiOm51bGx9LCJQYXJlbnRTdHlsZSI6bnVsbH0sIkRhdGVGb3JtYXQiOnsiJGlkIjoiMzU1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M1NiIsIkZvcm1hdCI6MCwiSXNWaXNpYmxlIjpmYWxzZSwiTGFzdEtub3duVmlzaWJpbGl0eVN0YXRlIjpmYWxzZX0sIklzVmlzaWJsZSI6dHJ1ZSwiUGFyZW50U3R5bGUiOm51bGx9LCJEZWZhdWx0U3dpbWxhbmVBY3Rpdml0eVN0eWxlIjp7IiRpZCI6IjM1NyIsIkhlYWRlclN0eWxlIjp7IiRpZCI6IjM1OCIsIlRleHRTdHlsZSI6eyIkaWQiOiIzNTkiLCJGb250U2V0dGluZ3MiOnsiJGlkIjoiMzYwIiwiRm9udFNpemUiOjExLCJGb250TmFtZSI6IkNhbGlicmkiLCJJc0JvbGQiOmZhbHNlLCJJc0l0YWxpYyI6ZmFsc2UsIklzVW5kZXJsaW5lZCI6ZmFsc2UsIlBhcmVudFN0eWxlIjpudWxsfSwiQXV0b1NpemUiOjIsIkZvcmVncm91bmQiOnsiJGlkIjoiMzYxIiwiQ29sb3IiOnsiJGlkIjoiMzYy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MzYzIiwiVG9wIjowLjAsIkxlZnQiOjAuMCwiUmlnaHQiOjAuMCwiQm90dG9tIjowLjB9LCJQYWRkaW5nIjp7IiRpZCI6IjM2NCIsIlRvcCI6MC4wLCJMZWZ0IjowLjAsIlJpZ2h0IjowLjAsIkJvdHRvbSI6MC4wfSwiQmFja2dyb3VuZCI6eyIkaWQiOiIzNjUiLCJDb2xvciI6eyIkaWQiOiIzNjYiLCJBIjoyNTUsIlIiOjAsIkciOjAsIkIiOjB9fSwiSXNWaXNpYmxlIjp0cnVlLCJXaWR0aCI6MC4wLCJIZWlnaHQiOjAuMCwiQm9yZGVyU3R5bGUiOm51bGwsIlBhcmVudFN0eWxlIjpudWxsfSwiUmVjdGFuZ2xlU3R5bGUiOnsiJGlkIjoiMzY3IiwiTWFyZ2luIjp7IiRpZCI6IjM2OCIsIlRvcCI6MC4wLCJMZWZ0IjowLjAsIlJpZ2h0IjowLjAsIkJvdHRvbSI6MC4wfSwiUGFkZGluZyI6eyIkaWQiOiIzNjkiLCJUb3AiOjAuMCwiTGVmdCI6MC4wLCJSaWdodCI6MC4wLCJCb3R0b20iOjAuMH0sIkJhY2tncm91bmQiOnsiJGlkIjoiMzcwIiwiQ29sb3IiOnsiJGlkIjoiMzcxIiwiQSI6MTI3LCJSIjoxNzMsIkciOjEzMiwiQiI6MTk4fX0sIklzVmlzaWJsZSI6dHJ1ZSwiV2lkdGgiOjAuMCwiSGVpZ2h0IjowLjAsIkJvcmRlclN0eWxlIjp7IiRpZCI6IjM3MiIsIkxpbmVDb2xvciI6eyIkaWQiOiIzNzMiLCIkdHlwZSI6Ik5MUkUuQ29tbW9uLkRvbS5Tb2xpZENvbG9yQnJ1c2gsIE5MUkUuQ29tbW9uIiwiQ29sb3IiOnsiJGlkIjoiMzc0IiwiQSI6MjU1LCJSIjoyNTUsIkciOjAsIkIiOjB9fSwiTGluZVdlaWdodCI6MC4wLCJMaW5lVHlwZSI6MCwiUGFyZW50U3R5bGUiOm51bGx9LCJQYXJlbnRTdHlsZSI6bnVsbH0sIk1hcmdpbiI6eyIkaWQiOiIzNzUiLCJUb3AiOjAuMCwiTGVmdCI6MC4wLCJSaWdodCI6MC4wLCJCb3R0b20iOjAuMH0sIlBhZGRpbmciOnsiJGlkIjoiMzc2IiwiVG9wIjowLjAsIkxlZnQiOjAuMCwiUmlnaHQiOjAuMCwiQm90dG9tIjowLjB9LCJCYWNrZ3JvdW5kIjpudWxsLCJJc1Zpc2libGUiOnRydWUsIldpZHRoIjowLjAsIkhlaWdodCI6MC4wLCJCb3JkZXJTdHlsZSI6bnVsbCwiUGFyZW50U3R5bGUiOm51bGx9LCJCYWNrZ3JvdW5kU3R5bGUiOnsiJGlkIjoiMzc3IiwiTWFyZ2luIjp7IiRpZCI6IjM3OCIsIlRvcCI6MC4wLCJMZWZ0IjowLjAsIlJpZ2h0IjowLjAsIkJvdHRvbSI6MC4wfSwiUGFkZGluZyI6eyIkaWQiOiIzNzkiLCJUb3AiOjAuMCwiTGVmdCI6MC4wLCJSaWdodCI6MC4wLCJCb3R0b20iOjAuMH0sIkJhY2tncm91bmQiOnsiJGlkIjoiMzgwIiwiQ29sb3IiOnsiJGlkIjoiMzgxIiwiQSI6NTEsIlIiOjIwMCwiRyI6MjAwLCJCIjoyMDB9fSwiSXNWaXNpYmxlIjp0cnVlLCJXaWR0aCI6MC4wLCJIZWlnaHQiOjAuMCwiQm9yZGVyU3R5bGUiOnsiJGlkIjoiMzgyIiwiTGluZUNvbG9yIjp7IiRpZCI6IjM4MyIsIiR0eXBlIjoiTkxSRS5Db21tb24uRG9tLlNvbGlkQ29sb3JCcnVzaCwgTkxSRS5Db21tb24iLCJDb2xvciI6eyIkaWQiOiIzODQiLCJBIjoyNTUsIlIiOjIzNCwiRyI6MjIsIkIiOjMwfX0sIkxpbmVXZWlnaHQiOjAuMCwiTGluZVR5cGUiOjAsIlBhcmVudFN0eWxlIjpudWxsfSwiUGFyZW50U3R5bGUiOm51bGx9LCJNYXJnaW4iOnsiJGlkIjoiMzg1IiwiVG9wIjowLjAsIkxlZnQiOjAuMCwiUmlnaHQiOjAuMCwiQm90dG9tIjowLjB9LCJQYWRkaW5nIjp7IiRpZCI6IjM4NiIsIlRvcCI6MC4wLCJMZWZ0IjowLjAsIlJpZ2h0IjowLjAsIkJvdHRvbSI6MC4wfSwiSXNWaXNpYmxlIjp0cnVlLCJXaWR0aCI6MC4wLCJIZWlnaHQiOjAuMCwiQm9yZGVyU3R5bGUiOnsiJGlkIjoiMzg3IiwiTGluZUNvbG9yIjpudWxsLCJMaW5lV2VpZ2h0IjowLjAsIkxpbmVUeXBlIjowLCJQYXJlbnRTdHlsZSI6bnVsbH0sIlBhcmVudFN0eWxlIjpudWxsfSwiTWFyZ2luIjp7IiRpZCI6IjM4OCIsIlRvcCI6MC4wLCJMZWZ0IjowLjAsIlJpZ2h0IjowLjAsIkJvdHRvbSI6MC4wfSwiUGFkZGluZyI6eyIkaWQiOiIzODkiLCJUb3AiOjAuMCwiTGVmdCI6MC4wLCJSaWdodCI6MC4wLCJCb3R0b20iOjAuMH0sIklzVmlzaWJsZSI6dHJ1ZSwiV2lkdGgiOjAuMCwiSGVpZ2h0IjowLjAsIkJvcmRlclN0eWxlIjp7IiRpZCI6IjM5MCIsIkxpbmVDb2xvciI6bnVsbCwiTGluZVdlaWdodCI6MC4wLCJMaW5lVHlwZSI6MCwiUGFyZW50U3R5bGUiOm51bGx9LCJQYXJlbnRTdHlsZSI6bnVsbH19LHsiJGlkIjoiMzkxIiwiX2FjdGl2aXRpZXMiOlt7IiRpZCI6IjM5MiIsIl9yb3dzIjpbeyIkaWQiOiIzOTMiLCJfdGFza3MiOlt7IiRpZCI6IjM5NCIsIl9hdHRhY2hlZE1pbGVzdG9uZXMiOltdLCJUYXNrRGVmaW5pdGlvbiI6eyIkaWQiOiIzOTUiLCJHcm91cE5hbWUiOm51bGwsIlN0YXJ0RGF0ZSI6IjIwMjQtMDktMjJUMDA6MDA6MDBaIiwiRW5kRGF0ZSI6IjIwMjQtMTAtMjBUMjM6NTk6MDBaIiwiUGVyY2VudGFnZUNvbXBsZXRlIjpudWxsLCJTdHlsZSI6eyIkaWQiOiIzOTYiLCIkdHlwZSI6Ik5MUkUuQ29tbW9uLkRvbS5TdHlsZXMuRXhwbGljaXRTZXRhYmxlVGFza1N0eWxlLCBOTFJFLkNvbW1vbiIsIlNoYXBlIjo4LCJTaGFwZVRoaWNrbmVzcyI6MywiRHVyYXRpb25Gb3JtYXQiOjAsIkluY2x1ZGVOb25Xb3JraW5nRGF5c0luRHVyYXRpb24iOmZhbHNlLCJQZXJjZW50YWdlQ29tcGxldGVTdHlsZSI6eyIkaWQiOiIzOTciLCJGb250U2V0dGluZ3MiOnsiJGlkIjoiMzk4IiwiRm9udFNpemUiOjEwLCJGb250TmFtZSI6IkNhbGlicmkiLCJJc0JvbGQiOmZhbHNlLCJJc0l0YWxpYyI6ZmFsc2UsIklzVW5kZXJsaW5lZCI6ZmFsc2UsIlBhcmVudFN0eWxlIjpudWxsfSwiQXV0b1NpemUiOjAsIkZvcmVncm91bmQiOnsiJGlkIjoiMzk5IiwiQ29sb3IiOnsiJGlkIjoiNDAw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QwMSIsIlRvcCI6MC4wLCJMZWZ0IjowLjAsIlJpZ2h0IjowLjAsIkJvdHRvbSI6MC4wfSwiUGFkZGluZyI6eyIkaWQiOiI0MDIiLCJUb3AiOjAuMCwiTGVmdCI6MC4wLCJSaWdodCI6MC4wLCJCb3R0b20iOjAuMH0sIkJhY2tncm91bmQiOnsiJGlkIjoiNDAzIiwiQ29sb3IiOnsiJGlkIjoiNDA0IiwiQSI6ODksIlIiOjAsIkciOjAsIkIiOjB9fSwiSXNWaXNpYmxlIjp0cnVlLCJXaWR0aCI6MC4wLCJIZWlnaHQiOjAuMCwiQm9yZGVyU3R5bGUiOnsiJGlkIjoiNDA1IiwiTGluZUNvbG9yIjpudWxsLCJMaW5lV2VpZ2h0IjowLjAsIkxpbmVUeXBlIjowLCJQYXJlbnRTdHlsZSI6bnVsbH0sIlBhcmVudFN0eWxlIjpudWxsfSwiRHVyYXRpb25TdHlsZSI6eyIkaWQiOiI0MDYiLCJGb250U2V0dGluZ3MiOnsiJGlkIjoiNDA3IiwiRm9udFNpemUiOjEwLCJGb250TmFtZSI6IkNhbGlicmkiLCJJc0JvbGQiOmZhbHNlLCJJc0l0YWxpYyI6ZmFsc2UsIklzVW5kZXJsaW5lZCI6ZmFsc2UsIlBhcmVudFN0eWxlIjpudWxsfSwiQXV0b1NpemUiOjAsIkZvcmVncm91bmQiOnsiJGlkIjoiNDA4IiwiQ29sb3IiOnsiJGlkIjoiNDA5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QxMCIsIlRvcCI6MC4wLCJMZWZ0IjowLjAsIlJpZ2h0IjowLjAsIkJvdHRvbSI6MC4wfSwiUGFkZGluZyI6eyIkaWQiOiI0MTEiLCJUb3AiOjAuMCwiTGVmdCI6MC4wLCJSaWdodCI6MC4wLCJCb3R0b20iOjAuMH0sIkJhY2tncm91bmQiOnsiJGlkIjoiNDEyIiwiQ29sb3IiOnsiJGlkIjoiNDEzIiwiQSI6MjU1LCJSIjo1NSwiRyI6NTMsIkIiOjY5fX0sIklzVmlzaWJsZSI6dHJ1ZSwiV2lkdGgiOjAuMCwiSGVpZ2h0IjowLjAsIkJvcmRlclN0eWxlIjp7IiRpZCI6IjQxNCIsIkxpbmVDb2xvciI6bnVsbCwiTGluZVdlaWdodCI6MC4wLCJMaW5lVHlwZSI6MCwiUGFyZW50U3R5bGUiOm51bGx9LCJQYXJlbnRTdHlsZSI6bnVsbH0sIkhvcml6b250YWxDb25uZWN0b3JTdHlsZSI6eyIkaWQiOiI0MTUiLCJMaW5lQ29sb3IiOnsiJGlkIjoiNDE2IiwiJHR5cGUiOiJOTFJFLkNvbW1vbi5Eb20uU29saWRDb2xvckJydXNoLCBOTFJFLkNvbW1vbiIsIkNvbG9yIjp7IiRpZCI6IjQxNyIsIkEiOjI1NSwiUiI6MCwiRyI6MCwiQiI6MH19LCJMaW5lV2VpZ2h0IjowLjAsIkxpbmVUeXBlIjowLCJQYXJlbnRTdHlsZSI6bnVsbH0sIlZlcnRpY2FsQ29ubmVjdG9yU3R5bGUiOnsiJGlkIjoiNDE4IiwiTGluZUNvbG9yIjp7IiRpZCI6IjQxOSIsIiR0eXBlIjoiTkxSRS5Db21tb24uRG9tLlNvbGlkQ29sb3JCcnVzaCwgTkxSRS5Db21tb24iLCJDb2xvciI6eyIkaWQiOiI0MjAiLCJBIjoyNTUsIlIiOjAsIkciOjAsIkIiOjB9fSwiTGluZVdlaWdodCI6MC4wLCJMaW5lVHlwZSI6MCwiUGFyZW50U3R5bGUiOm51bGx9LCJNYXJnaW4iOm51bGwsIlN0YXJ0RGF0ZVBvc2l0aW9uIjozLCJFbmREYXRlUG9zaXRpb24iOjMsIkRhdGVJc1Zpc2libGUiOnRydWUsIlRpdGxlUG9zaXRpb24iOjQsIkR1cmF0aW9uUG9zaXRpb24iOjYsIlBlcmNlbnRhZ2VDb21wbGV0ZWRQb3NpdGlvbiI6MiwiU3BhY2luZyI6MywiSXNCZWxvd1RpbWViYW5kIjpmYWxzZSwiUGVyY2VudGFnZUNvbXBsZXRlU2hhcGVPcGFjaXR5IjozNSwiU2hhcGVTdHlsZSI6eyIkaWQiOiI0MjEiLCJNYXJnaW4iOnsiJGlkIjoiNDIyIiwiVG9wIjowLjAsIkxlZnQiOjQuMCwiUmlnaHQiOjQuMCwiQm90dG9tIjowLjB9LCJQYWRkaW5nIjp7IiRpZCI6IjQyMyIsIlRvcCI6MC4wLCJMZWZ0IjowLjAsIlJpZ2h0IjowLjAsIkJvdHRvbSI6MC4wfSwiQmFja2dyb3VuZCI6eyIkaWQiOiI0MjQiLCJDb2xvciI6eyIkaWQiOiI0MjUiLCJBIjoyNTUsIlIiOjEzNSwiRyI6MTMyLCJCIjoxOTl9fSwiSXNWaXNpYmxlIjp0cnVlLCJXaWR0aCI6MTY0LjYwODQyODk1NTA3ODEzLCJIZWlnaHQiOjcuMDAwMDc4Njc4MTMxMTAzNSwiQm9yZGVyU3R5bGUiOnsiJGlkIjoiNDI2IiwiTGluZUNvbG9yIjp7IiRpZCI6IjQyNyIsIiR0eXBlIjoiTkxSRS5Db21tb24uRG9tLlNvbGlkQ29sb3JCcnVzaCwgTkxSRS5Db21tb24iLCJDb2xvciI6eyIkaWQiOiI0MjgiLCJBIjoyNTUsIlIiOjIzNCwiRyI6MjIsIkIiOjMwfX0sIkxpbmVXZWlnaHQiOjAuMCwiTGluZVR5cGUiOjAsIlBhcmVudFN0eWxlIjpudWxsfSwiUGFyZW50U3R5bGUiOm51bGx9LCJUaXRsZVN0eWxlIjp7IiRpZCI6IjQyOSIsIkZvbnRTZXR0aW5ncyI6eyIkaWQiOiI0MzAiLCJGb250U2l6ZSI6MTEsIkZvbnROYW1lIjoiQ2FsaWJyaSIsIklzQm9sZCI6ZmFsc2UsIklzSXRhbGljIjpmYWxzZSwiSXNVbmRlcmxpbmVkIjpmYWxzZSwiUGFyZW50U3R5bGUiOm51bGx9LCJBdXRvU2l6ZSI6MCwiRm9yZWdyb3VuZCI6eyIkaWQiOiI0MzEiLCJDb2xvciI6eyIkaWQiOiI0MzI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NDMzIiwiVG9wIjowLjAsIkxlZnQiOjAuMCwiUmlnaHQiOjAuMCwiQm90dG9tIjowLjB9LCJQYWRkaW5nIjp7IiRpZCI6IjQzNCIsIlRvcCI6MC4wLCJMZWZ0IjowLjAsIlJpZ2h0IjowLjAsIkJvdHRvbSI6MC4wfSwiQmFja2dyb3VuZCI6eyIkaWQiOiI0MzUiLCJDb2xvciI6eyIkaWQiOiI0MzYiLCJBIjoyNTUsIlIiOjAsIkciOjAsIkIiOjB9fSwiSXNWaXNpYmxlIjp0cnVlLCJXaWR0aCI6MC4wLCJIZWlnaHQiOjAuMCwiQm9yZGVyU3R5bGUiOnsiJGlkIjoiNDM3IiwiTGluZUNvbG9yIjpudWxsLCJMaW5lV2VpZ2h0IjowLjAsIkxpbmVUeXBlIjowLCJQYXJlbnRTdHlsZSI6bnVsbH0sIlBhcmVudFN0eWxlIjpudWxsfSwiRGF0ZVN0eWxlIjp7IiRpZCI6IjQzOCIsIkZvbnRTZXR0aW5ncyI6eyIkaWQiOiI0MzkiLCJGb250U2l6ZSI6MTAsIkZvbnROYW1lIjoiQ2FsaWJyaSIsIklzQm9sZCI6ZmFsc2UsIklzSXRhbGljIjpmYWxzZSwiSXNVbmRlcmxpbmVkIjpmYWxzZSwiUGFyZW50U3R5bGUiOm51bGx9LCJBdXRvU2l6ZSI6MiwiRm9yZWdyb3VuZCI6eyIkaWQiOiI0NDAiLCJDb2xvciI6eyIkaWQiOiI0NDEiLCJBIjoyNTUsIlIiOjU1LCJHIjo1MywiQiI6Njl9fSwiTWF4V2lkdGgiOjczLjU1NTI3NDk2MzM3ODksIk1heEhlaWdodCI6IkluZmluaXR5IiwiU21hcnRGb3JlZ3JvdW5kSXNBY3RpdmUiOmZhbHNlLCJIb3Jpem9udGFsQWxpZ25tZW50IjoyLCJWZXJ0aWNhbEFsaWdubWVudCI6MSwiU21hcnRGb3JlZ3JvdW5kIjpudWxsLCJCYWNrZ3JvdW5kRmlsbFR5cGUiOjAsIk1hcmdpbiI6eyIkaWQiOiI0NDIiLCJUb3AiOjAuMCwiTGVmdCI6MC4wLCJSaWdodCI6MC4wLCJCb3R0b20iOjAuMH0sIlBhZGRpbmciOnsiJGlkIjoiNDQzIiwiVG9wIjowLjAsIkxlZnQiOjAuMCwiUmlnaHQiOjAuMCwiQm90dG9tIjowLjB9LCJCYWNrZ3JvdW5kIjp7IiRpZCI6IjQ0NCIsIkNvbG9yIjp7IiRpZCI6IjQ0NSIsIkEiOjI1NSwiUiI6NTUsIkciOjUzLCJCIjo2OX19LCJJc1Zpc2libGUiOnRydWUsIldpZHRoIjowLjAsIkhlaWdodCI6MC4wLCJCb3JkZXJTdHlsZSI6eyIkaWQiOiI0NDYiLCJMaW5lQ29sb3IiOm51bGwsIkxpbmVXZWlnaHQiOjAuMCwiTGluZVR5cGUiOjAsIlBhcmVudFN0eWxlIjpudWxsfSwiUGFyZW50U3R5bGUiOm51bGx9LCJEYXRlRm9ybWF0Ijp7IiRpZCI6IjQ0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0NDgiLCJGb3JtYXQiOjAsIklzVmlzaWJsZSI6ZmFsc2UsIkxhc3RLbm93blZpc2liaWxpdHlTdGF0ZSI6ZmFsc2V9LCJJc1Zpc2libGUiOnRydWUsIlBhcmVudFN0eWxlIjpudWxsLCJfZXhwbGljaXRseVNldCI6eyIkaWQiOiI0NDk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SW5kZXgiOjAsIlNtYXJ0RHVyYXRpb25BY3RpdmF0ZWQiOmZhbHNlLCJEYXRlRm9ybWF0Ijp7IiRyZWYiOiI0NDcifSwiV2Vla051bWJlcmluZyI6eyIkaWQiOiI0NTAiLCJGb3JtYXQiOjAsIklzVmlzaWJsZSI6ZmFsc2UsIkxhc3RLbm93blZpc2liaWxpdHlTdGF0ZSI6ZmFsc2V9LCJJZCI6ImNiOTg1ZmJmLTkwYTMtNDkxNy04MzU3LTMyNTA3OWZhNzZhNCIsIkltcG9ydElkIjoiSW50ZWdyYXRpb24gb2YgSW1hZ2luZyBhbmQgQ29tbXVuaWNhdGlvbiBTeXN0ZW1zIiwiVGl0bGUiOiJJbnRlZ3JhdGlvbiBvZiBJbWFnaW5nIGFuZCBDb21tdW5pY2F0aW9uIFN5c3RlbXMiLCJOb3RlIjpudWxsLCJIeXBlcmxpbmsiOnsiJGlkIjoiNDUxIiwiQWRkcmVzcyI6bnVsbCwiU3ViQWRkcmVzcyI6bnVsbH0sIklzQ2hhbmdlZCI6ZmFsc2UsIklzTmV3IjpmYWxzZX19XSwiX21pbGVzdG9uZXMiOltdLCJJZCI6IjAwMDAwMDAwLTAwMDAtMDAwMC0wMDAwLTAwMDAwMDAwMDAwMCIsIklzU2luZ2xlSXRlbVJvdyI6dHJ1ZX0seyIkaWQiOiI0NTIiLCJfdGFza3MiOlt7IiRpZCI6IjQ1MyIsIl9hdHRhY2hlZE1pbGVzdG9uZXMiOltdLCJUYXNrRGVmaW5pdGlvbiI6eyIkaWQiOiI0NTQiLCJHcm91cE5hbWUiOm51bGwsIlN0YXJ0RGF0ZSI6IjIwMjQtMDktMjlUMDA6MDA6MDAiLCJFbmREYXRlIjoiMjAyNC0xMC0wNlQyMzo1OTowMCIsIlBlcmNlbnRhZ2VDb21wbGV0ZSI6bnVsbCwiU3R5bGUiOnsiJGlkIjoiNDU1IiwiJHR5cGUiOiJOTFJFLkNvbW1vbi5Eb20uU3R5bGVzLkV4cGxpY2l0U2V0YWJsZVRhc2tTdHlsZSwgTkxSRS5Db21tb24iLCJTaGFwZSI6OCwiU2hhcGVUaGlja25lc3MiOjAsIkR1cmF0aW9uRm9ybWF0IjowLCJJbmNsdWRlTm9uV29ya2luZ0RheXNJbkR1cmF0aW9uIjpmYWxzZSwiUGVyY2VudGFnZUNvbXBsZXRlU3R5bGUiOnsiJGlkIjoiNDU2IiwiRm9udFNldHRpbmdzIjp7IiRpZCI6IjQ1NyIsIkZvbnRTaXplIjoxMCwiRm9udE5hbWUiOiJDYWxpYnJpIiwiSXNCb2xkIjpmYWxzZSwiSXNJdGFsaWMiOmZhbHNlLCJJc1VuZGVybGluZWQiOmZhbHNlLCJQYXJlbnRTdHlsZSI6bnVsbH0sIkF1dG9TaXplIjowLCJGb3JlZ3JvdW5kIjp7IiRpZCI6IjQ1OCIsIkNvbG9yIjp7IiRpZCI6IjQ1OSIsIkEiOjI1NSwiUiI6MjMyLCJHIjoyMzIsIkIiOjIzMn19LCJNYXhXaWR0aCI6MjAwLjAsIk1heEhlaWdodCI6IkluZmluaXR5IiwiU21hcnRGb3JlZ3JvdW5kSXNBY3RpdmUiOmZhbHNlLCJIb3Jpem9udGFsQWxpZ25tZW50IjoxLCJWZXJ0aWNhbEFsaWdubWVudCI6MSwiU21hcnRGb3JlZ3JvdW5kIjpudWxsLCJCYWNrZ3JvdW5kRmlsbFR5cGUiOjAsIk1hcmdpbiI6eyIkaWQiOiI0NjAiLCJUb3AiOjAuMCwiTGVmdCI6MC4wLCJSaWdodCI6MC4wLCJCb3R0b20iOjAuMH0sIlBhZGRpbmciOnsiJGlkIjoiNDYxIiwiVG9wIjowLjAsIkxlZnQiOjAuMCwiUmlnaHQiOjAuMCwiQm90dG9tIjowLjB9LCJCYWNrZ3JvdW5kIjp7IiRpZCI6IjQ2MiIsIkNvbG9yIjp7IiRpZCI6IjQ2MyIsIkEiOjg5LCJSIjowLCJHIjowLCJCIjowfX0sIklzVmlzaWJsZSI6dHJ1ZSwiV2lkdGgiOjAuMCwiSGVpZ2h0IjowLjAsIkJvcmRlclN0eWxlIjp7IiRpZCI6IjQ2NCIsIkxpbmVDb2xvciI6bnVsbCwiTGluZVdlaWdodCI6MC4wLCJMaW5lVHlwZSI6MCwiUGFyZW50U3R5bGUiOm51bGx9LCJQYXJlbnRTdHlsZSI6bnVsbH0sIkR1cmF0aW9uU3R5bGUiOnsiJGlkIjoiNDY1IiwiRm9udFNldHRpbmdzIjp7IiRpZCI6IjQ2NiIsIkZvbnRTaXplIjoxMCwiRm9udE5hbWUiOiJDYWxpYnJpIiwiSXNCb2xkIjpmYWxzZSwiSXNJdGFsaWMiOmZhbHNlLCJJc1VuZGVybGluZWQiOmZhbHNlLCJQYXJlbnRTdHlsZSI6bnVsbH0sIkF1dG9TaXplIjowLCJGb3JlZ3JvdW5kIjp7IiRpZCI6IjQ2NyIsIkNvbG9yIjp7IiRpZCI6IjQ2OCIsIkEiOjI1NSwiUiI6NTUsIkciOjUzLCJCIjo2OX19LCJNYXhXaWR0aCI6MjAwLjAsIk1heEhlaWdodCI6IkluZmluaXR5IiwiU21hcnRGb3JlZ3JvdW5kSXNBY3RpdmUiOmZhbHNlLCJIb3Jpem9udGFsQWxpZ25tZW50IjowLCJWZXJ0aWNhbEFsaWdubWVudCI6MSwiU21hcnRGb3JlZ3JvdW5kIjpudWxsLCJCYWNrZ3JvdW5kRmlsbFR5cGUiOjAsIk1hcmdpbiI6eyIkaWQiOiI0NjkiLCJUb3AiOjAuMCwiTGVmdCI6MC4wLCJSaWdodCI6MC4wLCJCb3R0b20iOjAuMH0sIlBhZGRpbmciOnsiJGlkIjoiNDcwIiwiVG9wIjowLjAsIkxlZnQiOjAuMCwiUmlnaHQiOjAuMCwiQm90dG9tIjowLjB9LCJCYWNrZ3JvdW5kIjp7IiRpZCI6IjQ3MSIsIkNvbG9yIjp7IiRpZCI6IjQ3MiIsIkEiOjI1NSwiUiI6NTUsIkciOjUzLCJCIjo2OX19LCJJc1Zpc2libGUiOnRydWUsIldpZHRoIjowLjAsIkhlaWdodCI6MC4wLCJCb3JkZXJTdHlsZSI6eyIkaWQiOiI0NzMiLCJMaW5lQ29sb3IiOm51bGwsIkxpbmVXZWlnaHQiOjAuMCwiTGluZVR5cGUiOjAsIlBhcmVudFN0eWxlIjpudWxsfSwiUGFyZW50U3R5bGUiOm51bGx9LCJIb3Jpem9udGFsQ29ubmVjdG9yU3R5bGUiOnsiJGlkIjoiNDc0IiwiTGluZUNvbG9yIjp7IiRpZCI6IjQ3NSIsIiR0eXBlIjoiTkxSRS5Db21tb24uRG9tLlNvbGlkQ29sb3JCcnVzaCwgTkxSRS5Db21tb24iLCJDb2xvciI6eyIkaWQiOiI0NzYiLCJBIjoyNTUsIlIiOjAsIkciOjAsIkIiOjB9fSwiTGluZVdlaWdodCI6MC4wLCJMaW5lVHlwZSI6MCwiUGFyZW50U3R5bGUiOm51bGx9LCJWZXJ0aWNhbENvbm5lY3RvclN0eWxlIjp7IiRpZCI6IjQ3NyIsIkxpbmVDb2xvciI6eyIkaWQiOiI0NzgiLCIkdHlwZSI6Ik5MUkUuQ29tbW9uLkRvbS5Tb2xpZENvbG9yQnJ1c2gsIE5MUkUuQ29tbW9uIiwiQ29sb3IiOnsiJGlkIjoiNDc5IiwiQSI6MjU1LCJSIjowLCJHIjowLCJCIjowfX0sIkxpbmVXZWlnaHQiOjAuMCwiTGluZVR5cGUiOjAsIlBhcmVudFN0eWxlIjpudWxsfSwiTWFyZ2luIjpudWxsLCJTdGFydERhdGVQb3NpdGlvbiI6MywiRW5kRGF0ZVBvc2l0aW9uIjozLCJEYXRlSXNWaXNpYmxlIjp0cnVlLCJUaXRsZVBvc2l0aW9uIjo0LCJEdXJhdGlvblBvc2l0aW9uIjo2LCJQZXJjZW50YWdlQ29tcGxldGVkUG9zaXRpb24iOjIsIlNwYWNpbmciOjMsIklzQmVsb3dUaW1lYmFuZCI6ZmFsc2UsIlBlcmNlbnRhZ2VDb21wbGV0ZVNoYXBlT3BhY2l0eSI6MzUsIlNoYXBlU3R5bGUiOnsiJGlkIjoiNDgwIiwiTWFyZ2luIjp7IiRpZCI6IjQ4MSIsIlRvcCI6MC4wLCJMZWZ0Ijo0LjAsIlJpZ2h0Ijo0LjAsIkJvdHRvbSI6MC4wfSwiUGFkZGluZyI6eyIkaWQiOiI0ODIiLCJUb3AiOjAuMCwiTGVmdCI6MC4wLCJSaWdodCI6MC4wLCJCb3R0b20iOjAuMH0sIkJhY2tncm91bmQiOnsiJGlkIjoiNDgzIiwiQ29sb3IiOnsiJGlkIjoiNDg0IiwiQSI6MjU1LCJSIjoxMzUsIkciOjEzMiwiQiI6MTk5fX0sIklzVmlzaWJsZSI6dHJ1ZSwiV2lkdGgiOjAuMCwiSGVpZ2h0IjoxMC4wLCJCb3JkZXJTdHlsZSI6eyIkaWQiOiI0ODUiLCJMaW5lQ29sb3IiOnsiJGlkIjoiNDg2IiwiJHR5cGUiOiJOTFJFLkNvbW1vbi5Eb20uU29saWRDb2xvckJydXNoLCBOTFJFLkNvbW1vbiIsIkNvbG9yIjp7IiRpZCI6IjQ4NyIsIkEiOjI1NSwiUiI6MjM0LCJHIjoyMiwiQiI6MzB9fSwiTGluZVdlaWdodCI6MC4wLCJMaW5lVHlwZSI6MCwiUGFyZW50U3R5bGUiOm51bGx9LCJQYXJlbnRTdHlsZSI6bnVsbH0sIlRpdGxlU3R5bGUiOnsiJGlkIjoiNDg4IiwiRm9udFNldHRpbmdzIjp7IiRpZCI6IjQ4OSIsIkZvbnRTaXplIjoxMSwiRm9udE5hbWUiOiJDYWxpYnJpIiwiSXNCb2xkIjpmYWxzZSwiSXNJdGFsaWMiOmZhbHNlLCJJc1VuZGVybGluZWQiOmZhbHNlLCJQYXJlbnRTdHlsZSI6bnVsbH0sIkF1dG9TaXplIjowLCJGb3JlZ3JvdW5kIjp7IiRpZCI6IjQ5MCIsIkNvbG9yIjp7IiRpZCI6IjQ5MS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0OTIiLCJUb3AiOjAuMCwiTGVmdCI6MC4wLCJSaWdodCI6MC4wLCJCb3R0b20iOjAuMH0sIlBhZGRpbmciOnsiJGlkIjoiNDkzIiwiVG9wIjowLjAsIkxlZnQiOjAuMCwiUmlnaHQiOjAuMCwiQm90dG9tIjowLjB9LCJCYWNrZ3JvdW5kIjp7IiRpZCI6IjQ5NCIsIkNvbG9yIjp7IiRpZCI6IjQ5NSIsIkEiOjI1NSwiUiI6MCwiRyI6MCwiQiI6MH19LCJJc1Zpc2libGUiOnRydWUsIldpZHRoIjowLjAsIkhlaWdodCI6MC4wLCJCb3JkZXJTdHlsZSI6eyIkaWQiOiI0OTYiLCJMaW5lQ29sb3IiOm51bGwsIkxpbmVXZWlnaHQiOjAuMCwiTGluZVR5cGUiOjAsIlBhcmVudFN0eWxlIjpudWxsfSwiUGFyZW50U3R5bGUiOm51bGx9LCJEYXRlU3R5bGUiOnsiJGlkIjoiNDk3IiwiRm9udFNldHRpbmdzIjp7IiRpZCI6IjQ5OCIsIkZvbnRTaXplIjoxMCwiRm9udE5hbWUiOiJDYWxpYnJpIiwiSXNCb2xkIjpmYWxzZSwiSXNJdGFsaWMiOmZhbHNlLCJJc1VuZGVybGluZWQiOmZhbHNlLCJQYXJlbnRTdHlsZSI6bnVsbH0sIkF1dG9TaXplIjowLCJGb3JlZ3JvdW5kIjp7IiRpZCI6IjQ5OSIsIkNvbG9yIjp7IiRpZCI6IjUwMCIsIkEiOjI1NSwiUiI6NTUsIkciOjUzLCJCIjo2OX19LCJNYXhXaWR0aCI6MjAwLjAsIk1heEhlaWdodCI6IkluZmluaXR5IiwiU21hcnRGb3JlZ3JvdW5kSXNBY3RpdmUiOmZhbHNlLCJIb3Jpem9udGFsQWxpZ25tZW50IjoyLCJWZXJ0aWNhbEFsaWdubWVudCI6MSwiU21hcnRGb3JlZ3JvdW5kIjpudWxsLCJCYWNrZ3JvdW5kRmlsbFR5cGUiOjAsIk1hcmdpbiI6eyIkaWQiOiI1MDEiLCJUb3AiOjAuMCwiTGVmdCI6MC4wLCJSaWdodCI6MC4wLCJCb3R0b20iOjAuMH0sIlBhZGRpbmciOnsiJGlkIjoiNTAyIiwiVG9wIjowLjAsIkxlZnQiOjAuMCwiUmlnaHQiOjAuMCwiQm90dG9tIjowLjB9LCJCYWNrZ3JvdW5kIjp7IiRpZCI6IjUwMyIsIkNvbG9yIjp7IiRpZCI6IjUwNCIsIkEiOjI1NSwiUiI6NTUsIkciOjUzLCJCIjo2OX19LCJJc1Zpc2libGUiOnRydWUsIldpZHRoIjowLjAsIkhlaWdodCI6MC4wLCJCb3JkZXJTdHlsZSI6eyIkaWQiOiI1MDUiLCJMaW5lQ29sb3IiOm51bGwsIkxpbmVXZWlnaHQiOjAuMCwiTGluZVR5cGUiOjAsIlBhcmVudFN0eWxlIjpudWxsfSwiUGFyZW50U3R5bGUiOm51bGx9LCJEYXRlRm9ybWF0Ijp7IiRpZCI6IjUw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MDciLCJGb3JtYXQiOjAsIklzVmlzaWJsZSI6ZmFsc2UsIkxhc3RLbm93blZpc2liaWxpdHlTdGF0ZSI6ZmFsc2V9LCJJc1Zpc2libGUiOmZhbHNlLCJQYXJlbnRTdHlsZSI6bnVsbCwiX2V4cGxpY2l0bHlTZXQiOnsiJGlkIjoiNTA4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luZGV4IjoxLCJTbWFydER1cmF0aW9uQWN0aXZhdGVkIjpmYWxzZSwiRGF0ZUZvcm1hdCI6eyIkcmVmIjoiNTA2In0sIldlZWtOdW1iZXJpbmciOnsiJGlkIjoiNTA5IiwiRm9ybWF0IjowLCJJc1Zpc2libGUiOmZhbHNlLCJMYXN0S25vd25WaXNpYmlsaXR5U3RhdGUiOmZhbHNlfSwiSWQiOiJiYWYzYzg0NS1kZGE0LTQwMDAtOTIzZS1jZDJmNWY2M2IyYjMiLCJJbXBvcnRJZCI6IkludGVncmF0aW9uIG9mIEltYWdpbmcgYW5kIENvbW11bmljYXRpb24gU3lzdGVtcyIsIlRpdGxlIjoiSW50ZWdyYXRpb24gb2YgSW1hZ2luZyBhbmQgQ29tbXVuaWNhdGlvbiBTeXN0ZW1zIiwiTm90ZSI6bnVsbCwiSHlwZXJsaW5rIjp7IiRpZCI6IjUxMCIsIkFkZHJlc3MiOiIiLCJTdWJBZGRyZXNzIjoiIn0sIklzQ2hhbmdlZCI6ZmFsc2UsIklzTmV3IjpmYWxzZX19XSwiX21pbGVzdG9uZXMiOltdLCJJZCI6IjAwMDAwMDAwLTAwMDAtMDAwMC0wMDAwLTAwMDAwMDAwMDAwMCIsIklzU2luZ2xlSXRlbVJvdyI6dHJ1ZX0seyIkaWQiOiI1MTEiLCJfdGFza3MiOlt7IiRpZCI6IjUxMiIsIl9hdHRhY2hlZE1pbGVzdG9uZXMiOltdLCJUYXNrRGVmaW5pdGlvbiI6eyIkaWQiOiI1MTMiLCJHcm91cE5hbWUiOm51bGwsIlN0YXJ0RGF0ZSI6IjIwMjQtMTAtMjBUMDA6MDA6MDAiLCJFbmREYXRlIjoiMjAyNC0xMC0yN1QyMzo1OTowMCIsIlBlcmNlbnRhZ2VDb21wbGV0ZSI6bnVsbCwiU3R5bGUiOnsiJGlkIjoiNTE0IiwiJHR5cGUiOiJOTFJFLkNvbW1vbi5Eb20uU3R5bGVzLkV4cGxpY2l0U2V0YWJsZVRhc2tTdHlsZSwgTkxSRS5Db21tb24iLCJTaGFwZSI6OCwiU2hhcGVUaGlja25lc3MiOjAsIkR1cmF0aW9uRm9ybWF0IjowLCJJbmNsdWRlTm9uV29ya2luZ0RheXNJbkR1cmF0aW9uIjpmYWxzZSwiUGVyY2VudGFnZUNvbXBsZXRlU3R5bGUiOnsiJGlkIjoiNTE1IiwiRm9udFNldHRpbmdzIjp7IiRpZCI6IjUxNiIsIkZvbnRTaXplIjoxMCwiRm9udE5hbWUiOiJDYWxpYnJpIiwiSXNCb2xkIjpmYWxzZSwiSXNJdGFsaWMiOmZhbHNlLCJJc1VuZGVybGluZWQiOmZhbHNlLCJQYXJlbnRTdHlsZSI6bnVsbH0sIkF1dG9TaXplIjowLCJGb3JlZ3JvdW5kIjp7IiRpZCI6IjUxNyIsIkNvbG9yIjp7IiRpZCI6IjUxOCIsIkEiOjI1NSwiUiI6MjMyLCJHIjoyMzIsIkIiOjIzMn19LCJNYXhXaWR0aCI6MjAwLjAsIk1heEhlaWdodCI6IkluZmluaXR5IiwiU21hcnRGb3JlZ3JvdW5kSXNBY3RpdmUiOmZhbHNlLCJIb3Jpem9udGFsQWxpZ25tZW50IjoxLCJWZXJ0aWNhbEFsaWdubWVudCI6MSwiU21hcnRGb3JlZ3JvdW5kIjpudWxsLCJCYWNrZ3JvdW5kRmlsbFR5cGUiOjAsIk1hcmdpbiI6eyIkaWQiOiI1MTkiLCJUb3AiOjAuMCwiTGVmdCI6MC4wLCJSaWdodCI6MC4wLCJCb3R0b20iOjAuMH0sIlBhZGRpbmciOnsiJGlkIjoiNTIwIiwiVG9wIjowLjAsIkxlZnQiOjAuMCwiUmlnaHQiOjAuMCwiQm90dG9tIjowLjB9LCJCYWNrZ3JvdW5kIjp7IiRpZCI6IjUyMSIsIkNvbG9yIjp7IiRpZCI6IjUyMiIsIkEiOjg5LCJSIjowLCJHIjowLCJCIjowfX0sIklzVmlzaWJsZSI6dHJ1ZSwiV2lkdGgiOjAuMCwiSGVpZ2h0IjowLjAsIkJvcmRlclN0eWxlIjp7IiRpZCI6IjUyMyIsIkxpbmVDb2xvciI6bnVsbCwiTGluZVdlaWdodCI6MC4wLCJMaW5lVHlwZSI6MCwiUGFyZW50U3R5bGUiOm51bGx9LCJQYXJlbnRTdHlsZSI6bnVsbH0sIkR1cmF0aW9uU3R5bGUiOnsiJGlkIjoiNTI0IiwiRm9udFNldHRpbmdzIjp7IiRpZCI6IjUyNSIsIkZvbnRTaXplIjoxMCwiRm9udE5hbWUiOiJDYWxpYnJpIiwiSXNCb2xkIjpmYWxzZSwiSXNJdGFsaWMiOmZhbHNlLCJJc1VuZGVybGluZWQiOmZhbHNlLCJQYXJlbnRTdHlsZSI6bnVsbH0sIkF1dG9TaXplIjowLCJGb3JlZ3JvdW5kIjp7IiRpZCI6IjUyNiIsIkNvbG9yIjp7IiRpZCI6IjUyNyIsIkEiOjI1NSwiUiI6NTUsIkciOjUzLCJCIjo2OX19LCJNYXhXaWR0aCI6MjAwLjAsIk1heEhlaWdodCI6IkluZmluaXR5IiwiU21hcnRGb3JlZ3JvdW5kSXNBY3RpdmUiOmZhbHNlLCJIb3Jpem9udGFsQWxpZ25tZW50IjowLCJWZXJ0aWNhbEFsaWdubWVudCI6MSwiU21hcnRGb3JlZ3JvdW5kIjpudWxsLCJCYWNrZ3JvdW5kRmlsbFR5cGUiOjAsIk1hcmdpbiI6eyIkaWQiOiI1MjgiLCJUb3AiOjAuMCwiTGVmdCI6MC4wLCJSaWdodCI6MC4wLCJCb3R0b20iOjAuMH0sIlBhZGRpbmciOnsiJGlkIjoiNTI5IiwiVG9wIjowLjAsIkxlZnQiOjAuMCwiUmlnaHQiOjAuMCwiQm90dG9tIjowLjB9LCJCYWNrZ3JvdW5kIjp7IiRpZCI6IjUzMCIsIkNvbG9yIjp7IiRpZCI6IjUzMSIsIkEiOjI1NSwiUiI6NTUsIkciOjUzLCJCIjo2OX19LCJJc1Zpc2libGUiOnRydWUsIldpZHRoIjowLjAsIkhlaWdodCI6MC4wLCJCb3JkZXJTdHlsZSI6eyIkaWQiOiI1MzIiLCJMaW5lQ29sb3IiOm51bGwsIkxpbmVXZWlnaHQiOjAuMCwiTGluZVR5cGUiOjAsIlBhcmVudFN0eWxlIjpudWxsfSwiUGFyZW50U3R5bGUiOm51bGx9LCJIb3Jpem9udGFsQ29ubmVjdG9yU3R5bGUiOnsiJGlkIjoiNTMzIiwiTGluZUNvbG9yIjp7IiRpZCI6IjUzNCIsIiR0eXBlIjoiTkxSRS5Db21tb24uRG9tLlNvbGlkQ29sb3JCcnVzaCwgTkxSRS5Db21tb24iLCJDb2xvciI6eyIkaWQiOiI1MzUiLCJBIjoyNTUsIlIiOjAsIkciOjAsIkIiOjB9fSwiTGluZVdlaWdodCI6MC4wLCJMaW5lVHlwZSI6MCwiUGFyZW50U3R5bGUiOm51bGx9LCJWZXJ0aWNhbENvbm5lY3RvclN0eWxlIjp7IiRpZCI6IjUzNiIsIkxpbmVDb2xvciI6eyIkaWQiOiI1MzciLCIkdHlwZSI6Ik5MUkUuQ29tbW9uLkRvbS5Tb2xpZENvbG9yQnJ1c2gsIE5MUkUuQ29tbW9uIiwiQ29sb3IiOnsiJGlkIjoiNTM4IiwiQSI6MjU1LCJSIjowLCJHIjowLCJCIjowfX0sIkxpbmVXZWlnaHQiOjAuMCwiTGluZVR5cGUiOjAsIlBhcmVudFN0eWxlIjpudWxsfSwiTWFyZ2luIjpudWxsLCJTdGFydERhdGVQb3NpdGlvbiI6MywiRW5kRGF0ZVBvc2l0aW9uIjozLCJEYXRlSXNWaXNpYmxlIjp0cnVlLCJUaXRsZVBvc2l0aW9uIjo0LCJEdXJhdGlvblBvc2l0aW9uIjo2LCJQZXJjZW50YWdlQ29tcGxldGVkUG9zaXRpb24iOjIsIlNwYWNpbmciOjMsIklzQmVsb3dUaW1lYmFuZCI6ZmFsc2UsIlBlcmNlbnRhZ2VDb21wbGV0ZVNoYXBlT3BhY2l0eSI6MzUsIlNoYXBlU3R5bGUiOnsiJGlkIjoiNTM5IiwiTWFyZ2luIjp7IiRpZCI6IjU0MCIsIlRvcCI6MC4wLCJMZWZ0Ijo0LjAsIlJpZ2h0Ijo0LjAsIkJvdHRvbSI6MC4wfSwiUGFkZGluZyI6eyIkaWQiOiI1NDEiLCJUb3AiOjAuMCwiTGVmdCI6MC4wLCJSaWdodCI6MC4wLCJCb3R0b20iOjAuMH0sIkJhY2tncm91bmQiOnsiJGlkIjoiNTQyIiwiQ29sb3IiOnsiJGlkIjoiNTQzIiwiQSI6MjU1LCJSIjoxMzUsIkciOjEzMiwiQiI6MTk5fX0sIklzVmlzaWJsZSI6dHJ1ZSwiV2lkdGgiOjAuMCwiSGVpZ2h0IjoxMC4wLCJCb3JkZXJTdHlsZSI6eyIkaWQiOiI1NDQiLCJMaW5lQ29sb3IiOnsiJGlkIjoiNTQ1IiwiJHR5cGUiOiJOTFJFLkNvbW1vbi5Eb20uU29saWRDb2xvckJydXNoLCBOTFJFLkNvbW1vbiIsIkNvbG9yIjp7IiRpZCI6IjU0NiIsIkEiOjI1NSwiUiI6MjM0LCJHIjoyMiwiQiI6MzB9fSwiTGluZVdlaWdodCI6MC4wLCJMaW5lVHlwZSI6MCwiUGFyZW50U3R5bGUiOm51bGx9LCJQYXJlbnRTdHlsZSI6bnVsbH0sIlRpdGxlU3R5bGUiOnsiJGlkIjoiNTQ3IiwiRm9udFNldHRpbmdzIjp7IiRpZCI6IjU0OCIsIkZvbnRTaXplIjoxMSwiRm9udE5hbWUiOiJDYWxpYnJpIiwiSXNCb2xkIjpmYWxzZSwiSXNJdGFsaWMiOmZhbHNlLCJJc1VuZGVybGluZWQiOmZhbHNlLCJQYXJlbnRTdHlsZSI6bnVsbH0sIkF1dG9TaXplIjowLCJGb3JlZ3JvdW5kIjp7IiRpZCI6IjU0OSIsIkNvbG9yIjp7IiRpZCI6IjU1MC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1NTEiLCJUb3AiOjAuMCwiTGVmdCI6MC4wLCJSaWdodCI6MC4wLCJCb3R0b20iOjAuMH0sIlBhZGRpbmciOnsiJGlkIjoiNTUyIiwiVG9wIjowLjAsIkxlZnQiOjAuMCwiUmlnaHQiOjAuMCwiQm90dG9tIjowLjB9LCJCYWNrZ3JvdW5kIjp7IiRpZCI6IjU1MyIsIkNvbG9yIjp7IiRpZCI6IjU1NCIsIkEiOjI1NSwiUiI6MCwiRyI6MCwiQiI6MH19LCJJc1Zpc2libGUiOnRydWUsIldpZHRoIjowLjAsIkhlaWdodCI6MC4wLCJCb3JkZXJTdHlsZSI6eyIkaWQiOiI1NTUiLCJMaW5lQ29sb3IiOm51bGwsIkxpbmVXZWlnaHQiOjAuMCwiTGluZVR5cGUiOjAsIlBhcmVudFN0eWxlIjpudWxsfSwiUGFyZW50U3R5bGUiOm51bGx9LCJEYXRlU3R5bGUiOnsiJGlkIjoiNTU2IiwiRm9udFNldHRpbmdzIjp7IiRpZCI6IjU1NyIsIkZvbnRTaXplIjoxMCwiRm9udE5hbWUiOiJDYWxpYnJpIiwiSXNCb2xkIjpmYWxzZSwiSXNJdGFsaWMiOmZhbHNlLCJJc1VuZGVybGluZWQiOmZhbHNlLCJQYXJlbnRTdHlsZSI6bnVsbH0sIkF1dG9TaXplIjowLCJGb3JlZ3JvdW5kIjp7IiRpZCI6IjU1OCIsIkNvbG9yIjp7IiRpZCI6IjU1OSIsIkEiOjI1NSwiUiI6NTUsIkciOjUzLCJCIjo2OX19LCJNYXhXaWR0aCI6MjAwLjAsIk1heEhlaWdodCI6IkluZmluaXR5IiwiU21hcnRGb3JlZ3JvdW5kSXNBY3RpdmUiOmZhbHNlLCJIb3Jpem9udGFsQWxpZ25tZW50IjoyLCJWZXJ0aWNhbEFsaWdubWVudCI6MSwiU21hcnRGb3JlZ3JvdW5kIjpudWxsLCJCYWNrZ3JvdW5kRmlsbFR5cGUiOjAsIk1hcmdpbiI6eyIkaWQiOiI1NjAiLCJUb3AiOjAuMCwiTGVmdCI6MC4wLCJSaWdodCI6MC4wLCJCb3R0b20iOjAuMH0sIlBhZGRpbmciOnsiJGlkIjoiNTYxIiwiVG9wIjowLjAsIkxlZnQiOjAuMCwiUmlnaHQiOjAuMCwiQm90dG9tIjowLjB9LCJCYWNrZ3JvdW5kIjp7IiRpZCI6IjU2MiIsIkNvbG9yIjp7IiRpZCI6IjU2MyIsIkEiOjI1NSwiUiI6NTUsIkciOjUzLCJCIjo2OX19LCJJc1Zpc2libGUiOnRydWUsIldpZHRoIjowLjAsIkhlaWdodCI6MC4wLCJCb3JkZXJTdHlsZSI6eyIkaWQiOiI1NjQiLCJMaW5lQ29sb3IiOm51bGwsIkxpbmVXZWlnaHQiOjAuMCwiTGluZVR5cGUiOjAsIlBhcmVudFN0eWxlIjpudWxsfSwiUGFyZW50U3R5bGUiOm51bGx9LCJEYXRlRm9ybWF0Ijp7IiRpZCI6IjU2N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NjYiLCJGb3JtYXQiOjAsIklzVmlzaWJsZSI6ZmFsc2UsIkxhc3RLbm93blZpc2liaWxpdHlTdGF0ZSI6ZmFsc2V9LCJJc1Zpc2libGUiOnRydWUsIlBhcmVudFN0eWxlIjpudWxsLCJfZXhwbGljaXRseVNldCI6eyIkaWQiOiI1Njc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SW5kZXgiOjEsIlNtYXJ0RHVyYXRpb25BY3RpdmF0ZWQiOmZhbHNlLCJEYXRlRm9ybWF0Ijp7IiRyZWYiOiI1NjUifSwiV2Vla051bWJlcmluZyI6eyIkaWQiOiI1NjgiLCJGb3JtYXQiOjAsIklzVmlzaWJsZSI6ZmFsc2UsIkxhc3RLbm93blZpc2liaWxpdHlTdGF0ZSI6ZmFsc2V9LCJJZCI6IjNkMjYxYjRkLWQ4OWUtNDAzYy05YjRhLTg1Y2MxNmFmYmFhZiIsIkltcG9ydElkIjoiU3lzdGVtIEludGVncmF0aW9uIFRlc3RpbmciLCJUaXRsZSI6IlN5c3RlbSBJbnRlZ3JhdGlvbiBUZXN0aW5nIiwiTm90ZSI6bnVsbCwiSHlwZXJsaW5rIjp7IiRpZCI6IjU2OSIsIkFkZHJlc3MiOiIiLCJTdWJBZGRyZXNzIjoiIn0sIklzQ2hhbmdlZCI6ZmFsc2UsIklzTmV3IjpmYWxzZX19XSwiX21pbGVzdG9uZXMiOltdLCJJZCI6IjAwMDAwMDAwLTAwMDAtMDAwMC0wMDAwLTAwMDAwMDAwMDAwMCIsIklzU2luZ2xlSXRlbVJvdyI6dHJ1ZX0seyIkaWQiOiI1NzAiLCJfdGFza3MiOlt7IiRpZCI6IjU3MSIsIl9hdHRhY2hlZE1pbGVzdG9uZXMiOltdLCJUYXNrRGVmaW5pdGlvbiI6eyIkaWQiOiI1NzIiLCJHcm91cE5hbWUiOm51bGwsIlN0YXJ0RGF0ZSI6IjIwMjQtMTAtMDZUMDA6MDA6MDAiLCJFbmREYXRlIjoiMjAyNC0xMC0xM1QyMzo1OTowMCIsIlBlcmNlbnRhZ2VDb21wbGV0ZSI6bnVsbCwiU3R5bGUiOnsiJGlkIjoiNTczIiwiJHR5cGUiOiJOTFJFLkNvbW1vbi5Eb20uU3R5bGVzLkV4cGxpY2l0U2V0YWJsZVRhc2tTdHlsZSwgTkxSRS5Db21tb24iLCJTaGFwZSI6OCwiU2hhcGVUaGlja25lc3MiOjAsIkR1cmF0aW9uRm9ybWF0IjowLCJJbmNsdWRlTm9uV29ya2luZ0RheXNJbkR1cmF0aW9uIjpmYWxzZSwiUGVyY2VudGFnZUNvbXBsZXRlU3R5bGUiOnsiJGlkIjoiNTc0IiwiRm9udFNldHRpbmdzIjp7IiRpZCI6IjU3NSIsIkZvbnRTaXplIjoxMCwiRm9udE5hbWUiOiJDYWxpYnJpIiwiSXNCb2xkIjpmYWxzZSwiSXNJdGFsaWMiOmZhbHNlLCJJc1VuZGVybGluZWQiOmZhbHNlLCJQYXJlbnRTdHlsZSI6bnVsbH0sIkF1dG9TaXplIjowLCJGb3JlZ3JvdW5kIjp7IiRpZCI6IjU3NiIsIkNvbG9yIjp7IiRpZCI6IjU3NyIsIkEiOjI1NSwiUiI6MjMyLCJHIjoyMzIsIkIiOjIzMn19LCJNYXhXaWR0aCI6MjAwLjAsIk1heEhlaWdodCI6IkluZmluaXR5IiwiU21hcnRGb3JlZ3JvdW5kSXNBY3RpdmUiOmZhbHNlLCJIb3Jpem9udGFsQWxpZ25tZW50IjoxLCJWZXJ0aWNhbEFsaWdubWVudCI6MSwiU21hcnRGb3JlZ3JvdW5kIjpudWxsLCJCYWNrZ3JvdW5kRmlsbFR5cGUiOjAsIk1hcmdpbiI6eyIkaWQiOiI1NzgiLCJUb3AiOjAuMCwiTGVmdCI6MC4wLCJSaWdodCI6MC4wLCJCb3R0b20iOjAuMH0sIlBhZGRpbmciOnsiJGlkIjoiNTc5IiwiVG9wIjowLjAsIkxlZnQiOjAuMCwiUmlnaHQiOjAuMCwiQm90dG9tIjowLjB9LCJCYWNrZ3JvdW5kIjp7IiRpZCI6IjU4MCIsIkNvbG9yIjp7IiRpZCI6IjU4MSIsIkEiOjg5LCJSIjowLCJHIjowLCJCIjowfX0sIklzVmlzaWJsZSI6dHJ1ZSwiV2lkdGgiOjAuMCwiSGVpZ2h0IjowLjAsIkJvcmRlclN0eWxlIjp7IiRpZCI6IjU4MiIsIkxpbmVDb2xvciI6bnVsbCwiTGluZVdlaWdodCI6MC4wLCJMaW5lVHlwZSI6MCwiUGFyZW50U3R5bGUiOm51bGx9LCJQYXJlbnRTdHlsZSI6bnVsbH0sIkR1cmF0aW9uU3R5bGUiOnsiJGlkIjoiNTgzIiwiRm9udFNldHRpbmdzIjp7IiRpZCI6IjU4NCIsIkZvbnRTaXplIjoxMCwiRm9udE5hbWUiOiJDYWxpYnJpIiwiSXNCb2xkIjpmYWxzZSwiSXNJdGFsaWMiOmZhbHNlLCJJc1VuZGVybGluZWQiOmZhbHNlLCJQYXJlbnRTdHlsZSI6bnVsbH0sIkF1dG9TaXplIjowLCJGb3JlZ3JvdW5kIjp7IiRpZCI6IjU4NSIsIkNvbG9yIjp7IiRpZCI6IjU4NiIsIkEiOjI1NSwiUiI6NTUsIkciOjUzLCJCIjo2OX19LCJNYXhXaWR0aCI6MjAwLjAsIk1heEhlaWdodCI6IkluZmluaXR5IiwiU21hcnRGb3JlZ3JvdW5kSXNBY3RpdmUiOmZhbHNlLCJIb3Jpem9udGFsQWxpZ25tZW50IjowLCJWZXJ0aWNhbEFsaWdubWVudCI6MSwiU21hcnRGb3JlZ3JvdW5kIjpudWxsLCJCYWNrZ3JvdW5kRmlsbFR5cGUiOjAsIk1hcmdpbiI6eyIkaWQiOiI1ODciLCJUb3AiOjAuMCwiTGVmdCI6MC4wLCJSaWdodCI6MC4wLCJCb3R0b20iOjAuMH0sIlBhZGRpbmciOnsiJGlkIjoiNTg4IiwiVG9wIjowLjAsIkxlZnQiOjAuMCwiUmlnaHQiOjAuMCwiQm90dG9tIjowLjB9LCJCYWNrZ3JvdW5kIjp7IiRpZCI6IjU4OSIsIkNvbG9yIjp7IiRpZCI6IjU5MCIsIkEiOjI1NSwiUiI6NTUsIkciOjUzLCJCIjo2OX19LCJJc1Zpc2libGUiOnRydWUsIldpZHRoIjowLjAsIkhlaWdodCI6MC4wLCJCb3JkZXJTdHlsZSI6eyIkaWQiOiI1OTEiLCJMaW5lQ29sb3IiOm51bGwsIkxpbmVXZWlnaHQiOjAuMCwiTGluZVR5cGUiOjAsIlBhcmVudFN0eWxlIjpudWxsfSwiUGFyZW50U3R5bGUiOm51bGx9LCJIb3Jpem9udGFsQ29ubmVjdG9yU3R5bGUiOnsiJGlkIjoiNTkyIiwiTGluZUNvbG9yIjp7IiRpZCI6IjU5MyIsIiR0eXBlIjoiTkxSRS5Db21tb24uRG9tLlNvbGlkQ29sb3JCcnVzaCwgTkxSRS5Db21tb24iLCJDb2xvciI6eyIkaWQiOiI1OTQiLCJBIjoyNTUsIlIiOjAsIkciOjAsIkIiOjB9fSwiTGluZVdlaWdodCI6MC4wLCJMaW5lVHlwZSI6MCwiUGFyZW50U3R5bGUiOm51bGx9LCJWZXJ0aWNhbENvbm5lY3RvclN0eWxlIjp7IiRpZCI6IjU5NSIsIkxpbmVDb2xvciI6eyIkaWQiOiI1OTYiLCIkdHlwZSI6Ik5MUkUuQ29tbW9uLkRvbS5Tb2xpZENvbG9yQnJ1c2gsIE5MUkUuQ29tbW9uIiwiQ29sb3IiOnsiJGlkIjoiNTk3IiwiQSI6MjU1LCJSIjowLCJHIjowLCJCIjowfX0sIkxpbmVXZWlnaHQiOjAuMCwiTGluZVR5cGUiOjAsIlBhcmVudFN0eWxlIjpudWxsfSwiTWFyZ2luIjpudWxsLCJTdGFydERhdGVQb3NpdGlvbiI6MywiRW5kRGF0ZVBvc2l0aW9uIjozLCJEYXRlSXNWaXNpYmxlIjp0cnVlLCJUaXRsZVBvc2l0aW9uIjo0LCJEdXJhdGlvblBvc2l0aW9uIjo2LCJQZXJjZW50YWdlQ29tcGxldGVkUG9zaXRpb24iOjIsIlNwYWNpbmciOjMsIklzQmVsb3dUaW1lYmFuZCI6ZmFsc2UsIlBlcmNlbnRhZ2VDb21wbGV0ZVNoYXBlT3BhY2l0eSI6MzUsIlNoYXBlU3R5bGUiOnsiJGlkIjoiNTk4IiwiTWFyZ2luIjp7IiRpZCI6IjU5OSIsIlRvcCI6MC4wLCJMZWZ0Ijo0LjAsIlJpZ2h0Ijo0LjAsIkJvdHRvbSI6MC4wfSwiUGFkZGluZyI6eyIkaWQiOiI2MDAiLCJUb3AiOjAuMCwiTGVmdCI6MC4wLCJSaWdodCI6MC4wLCJCb3R0b20iOjAuMH0sIkJhY2tncm91bmQiOnsiJGlkIjoiNjAxIiwiQ29sb3IiOnsiJGlkIjoiNjAyIiwiQSI6MjU1LCJSIjoxMzUsIkciOjEzMiwiQiI6MTk5fX0sIklzVmlzaWJsZSI6dHJ1ZSwiV2lkdGgiOjAuMCwiSGVpZ2h0IjoxMC4wLCJCb3JkZXJTdHlsZSI6eyIkaWQiOiI2MDMiLCJMaW5lQ29sb3IiOnsiJGlkIjoiNjA0IiwiJHR5cGUiOiJOTFJFLkNvbW1vbi5Eb20uU29saWRDb2xvckJydXNoLCBOTFJFLkNvbW1vbiIsIkNvbG9yIjp7IiRpZCI6IjYwNSIsIkEiOjI1NSwiUiI6MjM0LCJHIjoyMiwiQiI6MzB9fSwiTGluZVdlaWdodCI6MC4wLCJMaW5lVHlwZSI6MCwiUGFyZW50U3R5bGUiOm51bGx9LCJQYXJlbnRTdHlsZSI6bnVsbH0sIlRpdGxlU3R5bGUiOnsiJGlkIjoiNjA2IiwiRm9udFNldHRpbmdzIjp7IiRpZCI6IjYwNyIsIkZvbnRTaXplIjoxMSwiRm9udE5hbWUiOiJDYWxpYnJpIiwiSXNCb2xkIjpmYWxzZSwiSXNJdGFsaWMiOmZhbHNlLCJJc1VuZGVybGluZWQiOmZhbHNlLCJQYXJlbnRTdHlsZSI6bnVsbH0sIkF1dG9TaXplIjowLCJGb3JlZ3JvdW5kIjp7IiRpZCI6IjYwOCIsIkNvbG9yIjp7IiRpZCI6IjYwOS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2MTAiLCJUb3AiOjAuMCwiTGVmdCI6MC4wLCJSaWdodCI6MC4wLCJCb3R0b20iOjAuMH0sIlBhZGRpbmciOnsiJGlkIjoiNjExIiwiVG9wIjowLjAsIkxlZnQiOjAuMCwiUmlnaHQiOjAuMCwiQm90dG9tIjowLjB9LCJCYWNrZ3JvdW5kIjp7IiRpZCI6IjYxMiIsIkNvbG9yIjp7IiRpZCI6IjYxMyIsIkEiOjI1NSwiUiI6MCwiRyI6MCwiQiI6MH19LCJJc1Zpc2libGUiOnRydWUsIldpZHRoIjowLjAsIkhlaWdodCI6MC4wLCJCb3JkZXJTdHlsZSI6eyIkaWQiOiI2MTQiLCJMaW5lQ29sb3IiOm51bGwsIkxpbmVXZWlnaHQiOjAuMCwiTGluZVR5cGUiOjAsIlBhcmVudFN0eWxlIjpudWxsfSwiUGFyZW50U3R5bGUiOm51bGx9LCJEYXRlU3R5bGUiOnsiJGlkIjoiNjE1IiwiRm9udFNldHRpbmdzIjp7IiRpZCI6IjYxNiIsIkZvbnRTaXplIjoxMCwiRm9udE5hbWUiOiJDYWxpYnJpIiwiSXNCb2xkIjpmYWxzZSwiSXNJdGFsaWMiOmZhbHNlLCJJc1VuZGVybGluZWQiOmZhbHNlLCJQYXJlbnRTdHlsZSI6bnVsbH0sIkF1dG9TaXplIjowLCJGb3JlZ3JvdW5kIjp7IiRpZCI6IjYxNyIsIkNvbG9yIjp7IiRpZCI6IjYxOCIsIkEiOjI1NSwiUiI6NTUsIkciOjUzLCJCIjo2OX19LCJNYXhXaWR0aCI6MjAwLjAsIk1heEhlaWdodCI6IkluZmluaXR5IiwiU21hcnRGb3JlZ3JvdW5kSXNBY3RpdmUiOmZhbHNlLCJIb3Jpem9udGFsQWxpZ25tZW50IjoyLCJWZXJ0aWNhbEFsaWdubWVudCI6MSwiU21hcnRGb3JlZ3JvdW5kIjpudWxsLCJCYWNrZ3JvdW5kRmlsbFR5cGUiOjAsIk1hcmdpbiI6eyIkaWQiOiI2MTkiLCJUb3AiOjAuMCwiTGVmdCI6MC4wLCJSaWdodCI6MC4wLCJCb3R0b20iOjAuMH0sIlBhZGRpbmciOnsiJGlkIjoiNjIwIiwiVG9wIjowLjAsIkxlZnQiOjAuMCwiUmlnaHQiOjAuMCwiQm90dG9tIjowLjB9LCJCYWNrZ3JvdW5kIjp7IiRpZCI6IjYyMSIsIkNvbG9yIjp7IiRpZCI6IjYyMiIsIkEiOjI1NSwiUiI6NTUsIkciOjUzLCJCIjo2OX19LCJJc1Zpc2libGUiOnRydWUsIldpZHRoIjowLjAsIkhlaWdodCI6MC4wLCJCb3JkZXJTdHlsZSI6eyIkaWQiOiI2MjMiLCJMaW5lQ29sb3IiOm51bGwsIkxpbmVXZWlnaHQiOjAuMCwiTGluZVR5cGUiOjAsIlBhcmVudFN0eWxlIjpudWxsfSwiUGFyZW50U3R5bGUiOm51bGx9LCJEYXRlRm9ybWF0Ijp7IiRpZCI6IjYy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MjUiLCJGb3JtYXQiOjAsIklzVmlzaWJsZSI6ZmFsc2UsIkxhc3RLbm93blZpc2liaWxpdHlTdGF0ZSI6ZmFsc2V9LCJJc1Zpc2libGUiOmZhbHNlLCJQYXJlbnRTdHlsZSI6bnVsbCwiX2V4cGxpY2l0bHlTZXQiOnsiJGlkIjoiNjI2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luZGV4IjoyLCJTbWFydER1cmF0aW9uQWN0aXZhdGVkIjpmYWxzZSwiRGF0ZUZvcm1hdCI6eyIkcmVmIjoiNjI0In0sIldlZWtOdW1iZXJpbmciOnsiJGlkIjoiNjI3IiwiRm9ybWF0IjowLCJJc1Zpc2libGUiOmZhbHNlLCJMYXN0S25vd25WaXNpYmlsaXR5U3RhdGUiOmZhbHNlfSwiSWQiOiIwZmM4NTYzOS1hMjQyLTQ0YjAtYWMyOS1iMWVjMjgwYTk2ZDUiLCJJbXBvcnRJZCI6IkRldmVsb3BtZW50IG9mIE5hdmlnYXRpb24gYW5kIE9ic3RhY2xlIEF2b2lkYW5jZSIsIlRpdGxlIjoiRGV2ZWxvcG1lbnQgb2YgTmF2aWdhdGlvbiBhbmQgT2JzdGFjbGUgQXZvaWRhbmNlIiwiTm90ZSI6bnVsbCwiSHlwZXJsaW5rIjp7IiRpZCI6IjYyOCIsIkFkZHJlc3MiOiIiLCJTdWJBZGRyZXNzIjoiIn0sIklzQ2hhbmdlZCI6ZmFsc2UsIklzTmV3IjpmYWxzZX19XSwiX21pbGVzdG9uZXMiOltdLCJJZCI6IjAwMDAwMDAwLTAwMDAtMDAwMC0wMDAwLTAwMDAwMDAwMDAwMCIsIklzU2luZ2xlSXRlbVJvdyI6dHJ1ZX0seyIkaWQiOiI2MjkiLCJfdGFza3MiOlt7IiRpZCI6IjYzMCIsIl9hdHRhY2hlZE1pbGVzdG9uZXMiOltdLCJUYXNrRGVmaW5pdGlvbiI6eyIkaWQiOiI2MzEiLCJHcm91cE5hbWUiOm51bGwsIlN0YXJ0RGF0ZSI6IjIwMjQtMTAtMTNUMDA6MDA6MDAiLCJFbmREYXRlIjoiMjAyNC0xMC0yMFQyMzo1OTowMCIsIlBlcmNlbnRhZ2VDb21wbGV0ZSI6bnVsbCwiU3R5bGUiOnsiJGlkIjoiNjMyIiwiJHR5cGUiOiJOTFJFLkNvbW1vbi5Eb20uU3R5bGVzLkV4cGxpY2l0U2V0YWJsZVRhc2tTdHlsZSwgTkxSRS5Db21tb24iLCJTaGFwZSI6OCwiU2hhcGVUaGlja25lc3MiOjAsIkR1cmF0aW9uRm9ybWF0IjowLCJJbmNsdWRlTm9uV29ya2luZ0RheXNJbkR1cmF0aW9uIjpmYWxzZSwiUGVyY2VudGFnZUNvbXBsZXRlU3R5bGUiOnsiJGlkIjoiNjMzIiwiRm9udFNldHRpbmdzIjp7IiRpZCI6IjYzNCIsIkZvbnRTaXplIjoxMCwiRm9udE5hbWUiOiJDYWxpYnJpIiwiSXNCb2xkIjpmYWxzZSwiSXNJdGFsaWMiOmZhbHNlLCJJc1VuZGVybGluZWQiOmZhbHNlLCJQYXJlbnRTdHlsZSI6bnVsbH0sIkF1dG9TaXplIjowLCJGb3JlZ3JvdW5kIjp7IiRpZCI6IjYzNSIsIkNvbG9yIjp7IiRpZCI6IjYzNiIsIkEiOjI1NSwiUiI6MjMyLCJHIjoyMzIsIkIiOjIzMn19LCJNYXhXaWR0aCI6MjAwLjAsIk1heEhlaWdodCI6IkluZmluaXR5IiwiU21hcnRGb3JlZ3JvdW5kSXNBY3RpdmUiOmZhbHNlLCJIb3Jpem9udGFsQWxpZ25tZW50IjoxLCJWZXJ0aWNhbEFsaWdubWVudCI6MSwiU21hcnRGb3JlZ3JvdW5kIjpudWxsLCJCYWNrZ3JvdW5kRmlsbFR5cGUiOjAsIk1hcmdpbiI6eyIkaWQiOiI2MzciLCJUb3AiOjAuMCwiTGVmdCI6MC4wLCJSaWdodCI6MC4wLCJCb3R0b20iOjAuMH0sIlBhZGRpbmciOnsiJGlkIjoiNjM4IiwiVG9wIjowLjAsIkxlZnQiOjAuMCwiUmlnaHQiOjAuMCwiQm90dG9tIjowLjB9LCJCYWNrZ3JvdW5kIjp7IiRpZCI6IjYzOSIsIkNvbG9yIjp7IiRpZCI6IjY0MCIsIkEiOjg5LCJSIjowLCJHIjowLCJCIjowfX0sIklzVmlzaWJsZSI6dHJ1ZSwiV2lkdGgiOjAuMCwiSGVpZ2h0IjowLjAsIkJvcmRlclN0eWxlIjp7IiRpZCI6IjY0MSIsIkxpbmVDb2xvciI6bnVsbCwiTGluZVdlaWdodCI6MC4wLCJMaW5lVHlwZSI6MCwiUGFyZW50U3R5bGUiOm51bGx9LCJQYXJlbnRTdHlsZSI6bnVsbH0sIkR1cmF0aW9uU3R5bGUiOnsiJGlkIjoiNjQyIiwiRm9udFNldHRpbmdzIjp7IiRpZCI6IjY0MyIsIkZvbnRTaXplIjoxMCwiRm9udE5hbWUiOiJDYWxpYnJpIiwiSXNCb2xkIjpmYWxzZSwiSXNJdGFsaWMiOmZhbHNlLCJJc1VuZGVybGluZWQiOmZhbHNlLCJQYXJlbnRTdHlsZSI6bnVsbH0sIkF1dG9TaXplIjowLCJGb3JlZ3JvdW5kIjp7IiRpZCI6IjY0NCIsIkNvbG9yIjp7IiRpZCI6IjY0NSIsIkEiOjI1NSwiUiI6NTUsIkciOjUzLCJCIjo2OX19LCJNYXhXaWR0aCI6MjAwLjAsIk1heEhlaWdodCI6IkluZmluaXR5IiwiU21hcnRGb3JlZ3JvdW5kSXNBY3RpdmUiOmZhbHNlLCJIb3Jpem9udGFsQWxpZ25tZW50IjowLCJWZXJ0aWNhbEFsaWdubWVudCI6MSwiU21hcnRGb3JlZ3JvdW5kIjpudWxsLCJCYWNrZ3JvdW5kRmlsbFR5cGUiOjAsIk1hcmdpbiI6eyIkaWQiOiI2NDYiLCJUb3AiOjAuMCwiTGVmdCI6MC4wLCJSaWdodCI6MC4wLCJCb3R0b20iOjAuMH0sIlBhZGRpbmciOnsiJGlkIjoiNjQ3IiwiVG9wIjowLjAsIkxlZnQiOjAuMCwiUmlnaHQiOjAuMCwiQm90dG9tIjowLjB9LCJCYWNrZ3JvdW5kIjp7IiRpZCI6IjY0OCIsIkNvbG9yIjp7IiRpZCI6IjY0OSIsIkEiOjI1NSwiUiI6NTUsIkciOjUzLCJCIjo2OX19LCJJc1Zpc2libGUiOnRydWUsIldpZHRoIjowLjAsIkhlaWdodCI6MC4wLCJCb3JkZXJTdHlsZSI6eyIkaWQiOiI2NTAiLCJMaW5lQ29sb3IiOm51bGwsIkxpbmVXZWlnaHQiOjAuMCwiTGluZVR5cGUiOjAsIlBhcmVudFN0eWxlIjpudWxsfSwiUGFyZW50U3R5bGUiOm51bGx9LCJIb3Jpem9udGFsQ29ubmVjdG9yU3R5bGUiOnsiJGlkIjoiNjUxIiwiTGluZUNvbG9yIjp7IiRpZCI6IjY1MiIsIiR0eXBlIjoiTkxSRS5Db21tb24uRG9tLlNvbGlkQ29sb3JCcnVzaCwgTkxSRS5Db21tb24iLCJDb2xvciI6eyIkaWQiOiI2NTMiLCJBIjoyNTUsIlIiOjAsIkciOjAsIkIiOjB9fSwiTGluZVdlaWdodCI6MC4wLCJMaW5lVHlwZSI6MCwiUGFyZW50U3R5bGUiOm51bGx9LCJWZXJ0aWNhbENvbm5lY3RvclN0eWxlIjp7IiRpZCI6IjY1NCIsIkxpbmVDb2xvciI6eyIkaWQiOiI2NTUiLCIkdHlwZSI6Ik5MUkUuQ29tbW9uLkRvbS5Tb2xpZENvbG9yQnJ1c2gsIE5MUkUuQ29tbW9uIiwiQ29sb3IiOnsiJGlkIjoiNjU2IiwiQSI6MjU1LCJSIjowLCJHIjowLCJCIjowfX0sIkxpbmVXZWlnaHQiOjAuMCwiTGluZVR5cGUiOjAsIlBhcmVudFN0eWxlIjpudWxsfSwiTWFyZ2luIjpudWxsLCJTdGFydERhdGVQb3NpdGlvbiI6MywiRW5kRGF0ZVBvc2l0aW9uIjozLCJEYXRlSXNWaXNpYmxlIjp0cnVlLCJUaXRsZVBvc2l0aW9uIjo0LCJEdXJhdGlvblBvc2l0aW9uIjo2LCJQZXJjZW50YWdlQ29tcGxldGVkUG9zaXRpb24iOjIsIlNwYWNpbmciOjMsIklzQmVsb3dUaW1lYmFuZCI6ZmFsc2UsIlBlcmNlbnRhZ2VDb21wbGV0ZVNoYXBlT3BhY2l0eSI6MzUsIlNoYXBlU3R5bGUiOnsiJGlkIjoiNjU3IiwiTWFyZ2luIjp7IiRpZCI6IjY1OCIsIlRvcCI6MC4wLCJMZWZ0Ijo0LjAsIlJpZ2h0Ijo0LjAsIkJvdHRvbSI6MC4wfSwiUGFkZGluZyI6eyIkaWQiOiI2NTkiLCJUb3AiOjAuMCwiTGVmdCI6MC4wLCJSaWdodCI6MC4wLCJCb3R0b20iOjAuMH0sIkJhY2tncm91bmQiOnsiJGlkIjoiNjYwIiwiQ29sb3IiOnsiJGlkIjoiNjYxIiwiQSI6MjU1LCJSIjoxMzUsIkciOjEzMiwiQiI6MTk5fX0sIklzVmlzaWJsZSI6dHJ1ZSwiV2lkdGgiOjAuMCwiSGVpZ2h0IjoxMC4wLCJCb3JkZXJTdHlsZSI6eyIkaWQiOiI2NjIiLCJMaW5lQ29sb3IiOnsiJGlkIjoiNjYzIiwiJHR5cGUiOiJOTFJFLkNvbW1vbi5Eb20uU29saWRDb2xvckJydXNoLCBOTFJFLkNvbW1vbiIsIkNvbG9yIjp7IiRpZCI6IjY2NCIsIkEiOjI1NSwiUiI6MjM0LCJHIjoyMiwiQiI6MzB9fSwiTGluZVdlaWdodCI6MC4wLCJMaW5lVHlwZSI6MCwiUGFyZW50U3R5bGUiOm51bGx9LCJQYXJlbnRTdHlsZSI6bnVsbH0sIlRpdGxlU3R5bGUiOnsiJGlkIjoiNjY1IiwiRm9udFNldHRpbmdzIjp7IiRpZCI6IjY2NiIsIkZvbnRTaXplIjoxMSwiRm9udE5hbWUiOiJDYWxpYnJpIiwiSXNCb2xkIjpmYWxzZSwiSXNJdGFsaWMiOmZhbHNlLCJJc1VuZGVybGluZWQiOmZhbHNlLCJQYXJlbnRTdHlsZSI6bnVsbH0sIkF1dG9TaXplIjowLCJGb3JlZ3JvdW5kIjp7IiRpZCI6IjY2NyIsIkNvbG9yIjp7IiRpZCI6IjY2OC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2NjkiLCJUb3AiOjAuMCwiTGVmdCI6MC4wLCJSaWdodCI6MC4wLCJCb3R0b20iOjAuMH0sIlBhZGRpbmciOnsiJGlkIjoiNjcwIiwiVG9wIjowLjAsIkxlZnQiOjAuMCwiUmlnaHQiOjAuMCwiQm90dG9tIjowLjB9LCJCYWNrZ3JvdW5kIjp7IiRpZCI6IjY3MSIsIkNvbG9yIjp7IiRpZCI6IjY3MiIsIkEiOjI1NSwiUiI6MCwiRyI6MCwiQiI6MH19LCJJc1Zpc2libGUiOnRydWUsIldpZHRoIjowLjAsIkhlaWdodCI6MC4wLCJCb3JkZXJTdHlsZSI6eyIkaWQiOiI2NzMiLCJMaW5lQ29sb3IiOm51bGwsIkxpbmVXZWlnaHQiOjAuMCwiTGluZVR5cGUiOjAsIlBhcmVudFN0eWxlIjpudWxsfSwiUGFyZW50U3R5bGUiOm51bGx9LCJEYXRlU3R5bGUiOnsiJGlkIjoiNjc0IiwiRm9udFNldHRpbmdzIjp7IiRpZCI6IjY3NSIsIkZvbnRTaXplIjoxMCwiRm9udE5hbWUiOiJDYWxpYnJpIiwiSXNCb2xkIjpmYWxzZSwiSXNJdGFsaWMiOmZhbHNlLCJJc1VuZGVybGluZWQiOmZhbHNlLCJQYXJlbnRTdHlsZSI6bnVsbH0sIkF1dG9TaXplIjowLCJGb3JlZ3JvdW5kIjp7IiRpZCI6IjY3NiIsIkNvbG9yIjp7IiRpZCI6IjY3NyIsIkEiOjI1NSwiUiI6NTUsIkciOjUzLCJCIjo2OX19LCJNYXhXaWR0aCI6MjAwLjAsIk1heEhlaWdodCI6IkluZmluaXR5IiwiU21hcnRGb3JlZ3JvdW5kSXNBY3RpdmUiOmZhbHNlLCJIb3Jpem9udGFsQWxpZ25tZW50IjoyLCJWZXJ0aWNhbEFsaWdubWVudCI6MSwiU21hcnRGb3JlZ3JvdW5kIjpudWxsLCJCYWNrZ3JvdW5kRmlsbFR5cGUiOjAsIk1hcmdpbiI6eyIkaWQiOiI2NzgiLCJUb3AiOjAuMCwiTGVmdCI6MC4wLCJSaWdodCI6MC4wLCJCb3R0b20iOjAuMH0sIlBhZGRpbmciOnsiJGlkIjoiNjc5IiwiVG9wIjowLjAsIkxlZnQiOjAuMCwiUmlnaHQiOjAuMCwiQm90dG9tIjowLjB9LCJCYWNrZ3JvdW5kIjp7IiRpZCI6IjY4MCIsIkNvbG9yIjp7IiRpZCI6IjY4MSIsIkEiOjI1NSwiUiI6NTUsIkciOjUzLCJCIjo2OX19LCJJc1Zpc2libGUiOnRydWUsIldpZHRoIjowLjAsIkhlaWdodCI6MC4wLCJCb3JkZXJTdHlsZSI6eyIkaWQiOiI2ODIiLCJMaW5lQ29sb3IiOm51bGwsIkxpbmVXZWlnaHQiOjAuMCwiTGluZVR5cGUiOjAsIlBhcmVudFN0eWxlIjpudWxsfSwiUGFyZW50U3R5bGUiOm51bGx9LCJEYXRlRm9ybWF0Ijp7IiRpZCI6IjY4M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ODQiLCJGb3JtYXQiOjAsIklzVmlzaWJsZSI6ZmFsc2UsIkxhc3RLbm93blZpc2liaWxpdHlTdGF0ZSI6ZmFsc2V9LCJJc1Zpc2libGUiOmZhbHNlLCJQYXJlbnRTdHlsZSI6bnVsbCwiX2V4cGxpY2l0bHlTZXQiOnsiJGlkIjoiNjg1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luZGV4IjozLCJTbWFydER1cmF0aW9uQWN0aXZhdGVkIjpmYWxzZSwiRGF0ZUZvcm1hdCI6eyIkcmVmIjoiNjgzIn0sIldlZWtOdW1iZXJpbmciOnsiJGlkIjoiNjg2IiwiRm9ybWF0IjowLCJJc1Zpc2libGUiOmZhbHNlLCJMYXN0S25vd25WaXNpYmlsaXR5U3RhdGUiOmZhbHNlfSwiSWQiOiI5MDllYmQyYi04ZDIxLTQyMDItYjVlYy1lOWRlYzRhY2MzMDUiLCJJbXBvcnRJZCI6IkRldmVsb3BtZW50IG9mIE5hdmlnYXRpb24gYW5kIE9ic3RhY2xlIEF2b2lkYW5jZSIsIlRpdGxlIjoiRGV2ZWxvcG1lbnQgb2YgTmF2aWdhdGlvbiBhbmQgT2JzdGFjbGUgQXZvaWRhbmNlIiwiTm90ZSI6bnVsbCwiSHlwZXJsaW5rIjp7IiRpZCI6IjY4NyIsIkFkZHJlc3MiOm51bGwsIlN1YkFkZHJlc3MiOm51bGx9LCJJc0NoYW5nZWQiOmZhbHNlLCJJc05ldyI6ZmFsc2V9fV0sIl9taWxlc3RvbmVzIjpbXSwiSWQiOiIwMDAwMDAwMC0wMDAwLTAwMDAtMDAwMC0wMDAwMDAwMDAwMDAiLCJJc1NpbmdsZUl0ZW1Sb3ciOnRydWV9XSwiSW5kZXgiOjAsIklkIjoiNDJjNThhOTAtNWJjMi00YmU2LTk3NTYtZjNjYmNjNTMzNzdiIiwiSGVhZGVyVGV4dCI6bnVsbCwiSXNEZWZhdWx0Ijp0cnVlLCJTdHlsZSI6eyIkaWQiOiI2ODgiLCJIZWFkZXJTdHlsZSI6eyIkaWQiOiI2ODkiLCJUZXh0U3R5bGUiOnsiJGlkIjoiNjkwIiwiRm9udFNldHRpbmdzIjp7IiRpZCI6IjY5MSIsIkZvbnRTaXplIjoxMSwiRm9udE5hbWUiOiJDYWxpYnJpIiwiSXNCb2xkIjpmYWxzZSwiSXNJdGFsaWMiOmZhbHNlLCJJc1VuZGVybGluZWQiOmZhbHNlLCJQYXJlbnRTdHlsZSI6bnVsbH0sIkF1dG9TaXplIjoyLCJGb3JlZ3JvdW5kIjp7IiRpZCI6IjY5MiIsIkNvbG9yIjp7IiRpZCI6IjY5My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Y5NCIsIlRvcCI6MC4wLCJMZWZ0IjowLjAsIlJpZ2h0IjowLjAsIkJvdHRvbSI6MC4wfSwiUGFkZGluZyI6eyIkaWQiOiI2OTUiLCJUb3AiOjAuMCwiTGVmdCI6MC4wLCJSaWdodCI6MC4wLCJCb3R0b20iOjAuMH0sIkJhY2tncm91bmQiOnsiJGlkIjoiNjk2IiwiQ29sb3IiOnsiJGlkIjoiNjk3IiwiQSI6MjU1LCJSIjowLCJHIjowLCJCIjowfX0sIklzVmlzaWJsZSI6dHJ1ZSwiV2lkdGgiOjAuMCwiSGVpZ2h0IjowLjAsIkJvcmRlclN0eWxlIjpudWxsLCJQYXJlbnRTdHlsZSI6bnVsbH0sIlJlY3RhbmdsZVN0eWxlIjp7IiRpZCI6IjY5OCIsIk1hcmdpbiI6eyIkaWQiOiI2OTkiLCJUb3AiOjAuMCwiTGVmdCI6MC4wLCJSaWdodCI6MC4wLCJCb3R0b20iOjAuMH0sIlBhZGRpbmciOnsiJGlkIjoiNzAwIiwiVG9wIjowLjAsIkxlZnQiOjAuMCwiUmlnaHQiOjAuMCwiQm90dG9tIjowLjB9LCJCYWNrZ3JvdW5kIjp7IiRpZCI6IjcwMSIsIkNvbG9yIjp7IiRpZCI6IjcwMiIsIkEiOjEyNywiUiI6MTM1LCJHIjoxMzIsIkIiOjE5OX19LCJJc1Zpc2libGUiOnRydWUsIldpZHRoIjowLjAsIkhlaWdodCI6MC4wLCJCb3JkZXJTdHlsZSI6eyIkaWQiOiI3MDMiLCJMaW5lQ29sb3IiOnsiJGlkIjoiNzA0IiwiJHR5cGUiOiJOTFJFLkNvbW1vbi5Eb20uU29saWRDb2xvckJydXNoLCBOTFJFLkNvbW1vbiIsIkNvbG9yIjp7IiRpZCI6IjcwNSIsIkEiOjI1NSwiUiI6MjU1LCJHIjoyNTUsIkIiOjI1NX19LCJMaW5lV2VpZ2h0IjowLjAsIkxpbmVUeXBlIjowLCJQYXJlbnRTdHlsZSI6bnVsbH0sIlBhcmVudFN0eWxlIjpudWxsfSwiTWFyZ2luIjp7IiRpZCI6IjcwNiIsIlRvcCI6MC4wLCJMZWZ0IjowLjAsIlJpZ2h0IjowLjAsIkJvdHRvbSI6MC4wfSwiUGFkZGluZyI6eyIkaWQiOiI3MDciLCJUb3AiOjAuMCwiTGVmdCI6MC4wLCJSaWdodCI6MC4wLCJCb3R0b20iOjAuMH0sIkJhY2tncm91bmQiOm51bGwsIklzVmlzaWJsZSI6dHJ1ZSwiV2lkdGgiOjAuMCwiSGVpZ2h0IjowLjAsIkJvcmRlclN0eWxlIjpudWxsLCJQYXJlbnRTdHlsZSI6bnVsbH0sIkJhY2tncm91bmRTdHlsZSI6eyIkaWQiOiI3MDgiLCJNYXJnaW4iOnsiJGlkIjoiNzA5IiwiVG9wIjowLjAsIkxlZnQiOjAuMCwiUmlnaHQiOjAuMCwiQm90dG9tIjowLjB9LCJQYWRkaW5nIjp7IiRpZCI6IjcxMCIsIlRvcCI6MC4wLCJMZWZ0IjowLjAsIlJpZ2h0IjowLjAsIkJvdHRvbSI6MC4wfSwiQmFja2dyb3VuZCI6eyIkaWQiOiI3MTEiLCJDb2xvciI6eyIkaWQiOiI3MTIiLCJBIjo1MSwiUiI6MjAwLCJHIjoyMDAsIkIiOjIwMH19LCJJc1Zpc2libGUiOnRydWUsIldpZHRoIjowLjAsIkhlaWdodCI6MC4wLCJCb3JkZXJTdHlsZSI6eyIkaWQiOiI3MTMiLCJMaW5lQ29sb3IiOnsiJGlkIjoiNzE0IiwiJHR5cGUiOiJOTFJFLkNvbW1vbi5Eb20uU29saWRDb2xvckJydXNoLCBOTFJFLkNvbW1vbiIsIkNvbG9yIjp7IiRpZCI6IjcxNSIsIkEiOjI1NSwiUiI6MjM0LCJHIjoyMiwiQiI6MzB9fSwiTGluZVdlaWdodCI6MC4wLCJMaW5lVHlwZSI6MCwiUGFyZW50U3R5bGUiOm51bGx9LCJQYXJlbnRTdHlsZSI6bnVsbH0sIk1hcmdpbiI6eyIkaWQiOiI3MTYiLCJUb3AiOjAuMCwiTGVmdCI6MC4wLCJSaWdodCI6MC4wLCJCb3R0b20iOjAuMH0sIlBhZGRpbmciOnsiJGlkIjoiNzE3IiwiVG9wIjowLjAsIkxlZnQiOjAuMCwiUmlnaHQiOjAuMCwiQm90dG9tIjowLjB9LCJJc1Zpc2libGUiOnRydWUsIldpZHRoIjowLjAsIkhlaWdodCI6MC4wLCJCb3JkZXJTdHlsZSI6eyIkaWQiOiI3MTgiLCJMaW5lQ29sb3IiOm51bGwsIkxpbmVXZWlnaHQiOjAuMCwiTGluZVR5cGUiOjAsIlBhcmVudFN0eWxlIjpudWxsfSwiUGFyZW50U3R5bGUiOm51bGx9fV0sIklkIjoiYjUwYzY1Y2MtNmRhNC00ZWQ1LTg2ZjMtOTJiZTFmYzVhZmFhIiwiSW5kZXgiOjIsIkhlYWRlclRleHQiOiJEZXZlbG9wbWVudCIsIlN0eWxlIjp7IiRpZCI6IjcxOSIsIlN0eWxlSWQiOiI5ODUxM2UxMC01NTFjLTRmMzAtYWMxMS1hMDY5MGU5MDMxMzQiLCJIZWFkZXJTdHlsZSI6eyIkaWQiOiI3MjAiLCJUZXh0SXNWZXJ0aWNhbCI6ZmFsc2UsIlRleHRTdHlsZSI6eyIkaWQiOiI3MjEiLCJGb250U2V0dGluZ3MiOnsiJGlkIjoiNzIyIiwiRm9udFNpemUiOjExLCJGb250TmFtZSI6IkNhbGlicmkiLCJJc0JvbGQiOmZhbHNlLCJJc0l0YWxpYyI6ZmFsc2UsIklzVW5kZXJsaW5lZCI6ZmFsc2UsIlBhcmVudFN0eWxlIjpudWxsfSwiQXV0b1NpemUiOjIsIkZvcmVncm91bmQiOnsiJGlkIjoiNzIzIiwiQ29sb3IiOnsiJGlkIjoiNzI0IiwiQSI6MjU1LCJSIjoyNTUsIkciOjI1NSwiQiI6MjU1fX0sIk1heFdpZHRoIjoiSW5maW5pdHkiLCJNYXhIZWlnaHQiOiJJbmZpbml0eSIsIlNtYXJ0Rm9yZWdyb3VuZElzQWN0aXZlIjpmYWxzZSwiSG9yaXpvbnRhbEFsaWdubWVudCI6MSwiVmVydGljYWxBbGlnbm1lbnQiOjAsIlNtYXJ0Rm9yZWdyb3VuZCI6bnVsbCwiQmFja2dyb3VuZEZpbGxUeXBlIjowLCJNYXJnaW4iOnsiJGlkIjoiNzI1IiwiVG9wIjowLjAsIkxlZnQiOjAuMCwiUmlnaHQiOjAuMCwiQm90dG9tIjowLjB9LCJQYWRkaW5nIjp7IiRpZCI6IjcyNiIsIlRvcCI6MC4wLCJMZWZ0IjowLjAsIlJpZ2h0IjowLjAsIkJvdHRvbSI6MC4wfSwiQmFja2dyb3VuZCI6eyIkaWQiOiI3MjciLCJDb2xvciI6eyIkaWQiOiI3MjgiLCJBIjoyNTUsIlIiOjI1NSwiRyI6MjU1LCJCIjoyNTV9fSwiSXNWaXNpYmxlIjp0cnVlLCJXaWR0aCI6MC4wLCJIZWlnaHQiOjAuMCwiQm9yZGVyU3R5bGUiOm51bGwsIlBhcmVudFN0eWxlIjpudWxsfSwiUmVjdGFuZ2xlU3R5bGUiOnsiJGlkIjoiNzI5IiwiTWFyZ2luIjp7IiRpZCI6IjczMCIsIlRvcCI6MC4wLCJMZWZ0IjowLjAsIlJpZ2h0IjowLjAsIkJvdHRvbSI6MC4wfSwiUGFkZGluZyI6eyIkaWQiOiI3MzEiLCJUb3AiOjAuMCwiTGVmdCI6MC4wLCJSaWdodCI6MC4wLCJCb3R0b20iOjAuMH0sIkJhY2tncm91bmQiOnsiJGlkIjoiNzMyIiwiQ29sb3IiOnsiJGlkIjoiNzMzIiwiQSI6MjU1LCJSIjoxMzUsIkciOjEzMiwiQiI6MTk5fX0sIklzVmlzaWJsZSI6dHJ1ZSwiV2lkdGgiOjAuMCwiSGVpZ2h0IjowLjAsIkJvcmRlclN0eWxlIjp7IiRpZCI6IjczNCIsIkxpbmVDb2xvciI6eyIkaWQiOiI3MzUiLCIkdHlwZSI6Ik5MUkUuQ29tbW9uLkRvbS5Tb2xpZENvbG9yQnJ1c2gsIE5MUkUuQ29tbW9uIiwiQ29sb3IiOnsiJGlkIjoiNzM2IiwiQSI6MjU1LCJSIjoyNTUsIkciOjI1NSwiQiI6MjU1fX0sIkxpbmVXZWlnaHQiOjAuMCwiTGluZVR5cGUiOjAsIlBhcmVudFN0eWxlIjpudWxsfSwiUGFyZW50U3R5bGUiOm51bGx9LCJNYXJnaW4iOnsiJGlkIjoiNzM3IiwiVG9wIjowLjAsIkxlZnQiOjAuMCwiUmlnaHQiOjAuMCwiQm90dG9tIjowLjB9LCJQYWRkaW5nIjp7IiRpZCI6IjczOCIsIlRvcCI6MC4wLCJMZWZ0IjowLjAsIlJpZ2h0IjowLjAsIkJvdHRvbSI6MC4wfSwiQmFja2dyb3VuZCI6bnVsbCwiSXNWaXNpYmxlIjp0cnVlLCJXaWR0aCI6MC4wLCJIZWlnaHQiOjAuMCwiQm9yZGVyU3R5bGUiOm51bGwsIlBhcmVudFN0eWxlIjpudWxsfSwiQmFja2dyb3VuZFN0eWxlIjp7IiRpZCI6IjczOSIsIk1hcmdpbiI6eyIkaWQiOiI3NDAiLCJUb3AiOjAuMCwiTGVmdCI6MC4wLCJSaWdodCI6MC4wLCJCb3R0b20iOjAuMH0sIlBhZGRpbmciOnsiJGlkIjoiNzQxIiwiVG9wIjowLjAsIkxlZnQiOjAuMCwiUmlnaHQiOjAuMCwiQm90dG9tIjowLjB9LCJCYWNrZ3JvdW5kIjp7IiRpZCI6Ijc0MiIsIkNvbG9yIjp7IiRpZCI6Ijc0MyIsIkEiOjUxLCJSIjoyMDAsIkciOjIwMCwiQiI6MjAwfX0sIklzVmlzaWJsZSI6dHJ1ZSwiV2lkdGgiOjAuMCwiSGVpZ2h0IjowLjAsIkJvcmRlclN0eWxlIjp7IiRpZCI6Ijc0NCIsIkxpbmVDb2xvciI6eyIkaWQiOiI3NDUiLCIkdHlwZSI6Ik5MUkUuQ29tbW9uLkRvbS5Tb2xpZENvbG9yQnJ1c2gsIE5MUkUuQ29tbW9uIiwiQ29sb3IiOnsiJGlkIjoiNzQ2IiwiQSI6MjU1LCJSIjoyMzQsIkciOjIyLCJCIjozMH19LCJMaW5lV2VpZ2h0IjowLjAsIkxpbmVUeXBlIjowLCJQYXJlbnRTdHlsZSI6bnVsbH0sIlBhcmVudFN0eWxlIjpudWxsfSwiSXNBYm92ZVRpbWViYW5kIjpmYWxzZSwiU3BhY2luZyI6MiwiRGVmYXVsdFN3aW1sYW5lVGFza1N0eWxlIjp7IiRpZCI6Ijc0NyIsIiR0eXBlIjoiTkxSRS5Db21tb24uRG9tLlN0eWxlcy5FeHBsaWNpdFNldGFibGVUYXNrU3R5bGUsIE5MUkUuQ29tbW9uIiwiU2hhcGUiOjgsIlNoYXBlVGhpY2tuZXNzIjowLCJEdXJhdGlvbkZvcm1hdCI6MCwiSW5jbHVkZU5vbldvcmtpbmdEYXlzSW5EdXJhdGlvbiI6ZmFsc2UsIlBlcmNlbnRhZ2VDb21wbGV0ZVN0eWxlIjp7IiRpZCI6Ijc0OCIsIkZvbnRTZXR0aW5ncyI6eyIkaWQiOiI3NDkiLCJGb250U2l6ZSI6MTAsIkZvbnROYW1lIjoiQ2FsaWJyaSIsIklzQm9sZCI6ZmFsc2UsIklzSXRhbGljIjpmYWxzZSwiSXNVbmRlcmxpbmVkIjpmYWxzZSwiUGFyZW50U3R5bGUiOm51bGx9LCJBdXRvU2l6ZSI6MCwiRm9yZWdyb3VuZCI6eyIkaWQiOiI3NTAiLCJDb2xvciI6eyIkaWQiOiI3NTEiLCJBIjoyNTUsIlIiOjIzMiwiRyI6MjMyLCJCIjoyMzJ9fSwiTWF4V2lkdGgiOjIwMC4wLCJNYXhIZWlnaHQiOiJJbmZpbml0eSIsIlNtYXJ0Rm9yZWdyb3VuZElzQWN0aXZlIjpmYWxzZSwiSG9yaXpvbnRhbEFsaWdubWVudCI6MSwiVmVydGljYWxBbGlnbm1lbnQiOjEsIlNtYXJ0Rm9yZWdyb3VuZCI6bnVsbCwiQmFja2dyb3VuZEZpbGxUeXBlIjowLCJNYXJnaW4iOnsiJGlkIjoiNzUyIiwiVG9wIjowLjAsIkxlZnQiOjAuMCwiUmlnaHQiOjAuMCwiQm90dG9tIjowLjB9LCJQYWRkaW5nIjp7IiRpZCI6Ijc1MyIsIlRvcCI6MC4wLCJMZWZ0IjowLjAsIlJpZ2h0IjowLjAsIkJvdHRvbSI6MC4wfSwiQmFja2dyb3VuZCI6eyIkaWQiOiI3NTQiLCJDb2xvciI6eyIkaWQiOiI3NTUiLCJBIjo4OSwiUiI6MCwiRyI6MCwiQiI6MH19LCJJc1Zpc2libGUiOnRydWUsIldpZHRoIjowLjAsIkhlaWdodCI6MC4wLCJCb3JkZXJTdHlsZSI6eyIkaWQiOiI3NTYiLCJMaW5lQ29sb3IiOm51bGwsIkxpbmVXZWlnaHQiOjAuMCwiTGluZVR5cGUiOjAsIlBhcmVudFN0eWxlIjpudWxsfSwiUGFyZW50U3R5bGUiOm51bGx9LCJEdXJhdGlvblN0eWxlIjp7IiRpZCI6Ijc1NyIsIkZvbnRTZXR0aW5ncyI6eyIkaWQiOiI3NTgiLCJGb250U2l6ZSI6MTAsIkZvbnROYW1lIjoiQ2FsaWJyaSIsIklzQm9sZCI6ZmFsc2UsIklzSXRhbGljIjpmYWxzZSwiSXNVbmRlcmxpbmVkIjpmYWxzZSwiUGFyZW50U3R5bGUiOm51bGx9LCJBdXRvU2l6ZSI6MCwiRm9yZWdyb3VuZCI6eyIkaWQiOiI3NTkiLCJDb2xvciI6eyIkaWQiOiI3NjAiLCJBIjoyNTUsIlIiOjU1LCJHIjo1MywiQiI6Njl9fSwiTWF4V2lkdGgiOjIwMC4wLCJNYXhIZWlnaHQiOiJJbmZpbml0eSIsIlNtYXJ0Rm9yZWdyb3VuZElzQWN0aXZlIjpmYWxzZSwiSG9yaXpvbnRhbEFsaWdubWVudCI6MCwiVmVydGljYWxBbGlnbm1lbnQiOjEsIlNtYXJ0Rm9yZWdyb3VuZCI6bnVsbCwiQmFja2dyb3VuZEZpbGxUeXBlIjowLCJNYXJnaW4iOnsiJGlkIjoiNzYxIiwiVG9wIjowLjAsIkxlZnQiOjAuMCwiUmlnaHQiOjAuMCwiQm90dG9tIjowLjB9LCJQYWRkaW5nIjp7IiRpZCI6Ijc2MiIsIlRvcCI6MC4wLCJMZWZ0IjowLjAsIlJpZ2h0IjowLjAsIkJvdHRvbSI6MC4wfSwiQmFja2dyb3VuZCI6eyIkaWQiOiI3NjMiLCJDb2xvciI6eyIkaWQiOiI3NjQiLCJBIjoyNTUsIlIiOjU1LCJHIjo1MywiQiI6Njl9fSwiSXNWaXNpYmxlIjp0cnVlLCJXaWR0aCI6MC4wLCJIZWlnaHQiOjAuMCwiQm9yZGVyU3R5bGUiOnsiJGlkIjoiNzY1IiwiTGluZUNvbG9yIjpudWxsLCJMaW5lV2VpZ2h0IjowLjAsIkxpbmVUeXBlIjowLCJQYXJlbnRTdHlsZSI6bnVsbH0sIlBhcmVudFN0eWxlIjpudWxsfSwiSG9yaXpvbnRhbENvbm5lY3RvclN0eWxlIjp7IiRpZCI6Ijc2NiIsIkxpbmVDb2xvciI6eyIkaWQiOiI3NjciLCIkdHlwZSI6Ik5MUkUuQ29tbW9uLkRvbS5Tb2xpZENvbG9yQnJ1c2gsIE5MUkUuQ29tbW9uIiwiQ29sb3IiOnsiJGlkIjoiNzY4IiwiQSI6MjU1LCJSIjowLCJHIjowLCJCIjowfX0sIkxpbmVXZWlnaHQiOjAuMCwiTGluZVR5cGUiOjAsIlBhcmVudFN0eWxlIjpudWxsfSwiVmVydGljYWxDb25uZWN0b3JTdHlsZSI6eyIkaWQiOiI3NjkiLCJMaW5lQ29sb3IiOnsiJGlkIjoiNzcwIiwiJHR5cGUiOiJOTFJFLkNvbW1vbi5Eb20uU29saWRDb2xvckJydXNoLCBOTFJFLkNvbW1vbiIsIkNvbG9yIjp7IiRpZCI6Ijc3MSIsIkEiOjI1NSwiUiI6MCwiRyI6MCwiQiI6MH19LCJMaW5lV2VpZ2h0IjowLjAsIkxpbmVUeXBlIjowLCJQYXJlbnRTdHlsZSI6bnVsbH0sIk1hcmdpbiI6bnVsbCwiU3RhcnREYXRlUG9zaXRpb24iOjYsIkVuZERhdGVQb3NpdGlvbiI6NiwiRGF0ZUlzVmlzaWJsZSI6ZmFsc2UsIlRpdGxlUG9zaXRpb24iOjQsIkR1cmF0aW9uUG9zaXRpb24iOjYsIlBlcmNlbnRhZ2VDb21wbGV0ZWRQb3NpdGlvbiI6MiwiU3BhY2luZyI6MywiSXNCZWxvd1RpbWViYW5kIjpmYWxzZSwiUGVyY2VudGFnZUNvbXBsZXRlU2hhcGVPcGFjaXR5IjozNSwiU2hhcGVTdHlsZSI6eyIkaWQiOiI3NzIiLCJNYXJnaW4iOnsiJGlkIjoiNzczIiwiVG9wIjowLjAsIkxlZnQiOjQuMCwiUmlnaHQiOjQuMCwiQm90dG9tIjowLjB9LCJQYWRkaW5nIjp7IiRpZCI6Ijc3NCIsIlRvcCI6MC4wLCJMZWZ0IjowLjAsIlJpZ2h0IjowLjAsIkJvdHRvbSI6MC4wfSwiQmFja2dyb3VuZCI6eyIkaWQiOiI3NzUiLCJDb2xvciI6eyIkaWQiOiI3NzYiLCJBIjoyNTUsIlIiOjEzNSwiRyI6MTMyLCJCIjoxOTl9fSwiSXNWaXNpYmxlIjp0cnVlLCJXaWR0aCI6MC4wLCJIZWlnaHQiOjEwLjAsIkJvcmRlclN0eWxlIjp7IiRpZCI6Ijc3NyIsIkxpbmVDb2xvciI6eyIkaWQiOiI3NzgiLCIkdHlwZSI6Ik5MUkUuQ29tbW9uLkRvbS5Tb2xpZENvbG9yQnJ1c2gsIE5MUkUuQ29tbW9uIiwiQ29sb3IiOnsiJGlkIjoiNzc5IiwiQSI6MjU1LCJSIjoyMzQsIkciOjIyLCJCIjozMH19LCJMaW5lV2VpZ2h0IjowLjAsIkxpbmVUeXBlIjowLCJQYXJlbnRTdHlsZSI6bnVsbH0sIlBhcmVudFN0eWxlIjpudWxsfSwiVGl0bGVTdHlsZSI6eyIkaWQiOiI3ODAiLCJGb250U2V0dGluZ3MiOnsiJGlkIjoiNzgxIiwiRm9udFNpemUiOjExLCJGb250TmFtZSI6IkNhbGlicmkiLCJJc0JvbGQiOmZhbHNlLCJJc0l0YWxpYyI6ZmFsc2UsIklzVW5kZXJsaW5lZCI6ZmFsc2UsIlBhcmVudFN0eWxlIjpudWxsfSwiQXV0b1NpemUiOjAsIkZvcmVncm91bmQiOnsiJGlkIjoiNzgyIiwiQ29sb3IiOnsiJGlkIjoiNzgzIiwiQSI6MjU1LCJSIjowLCJHIjowLCJCIjowfX0sIk1heFdpZHRoIjoyMDAuMCwiTWF4SGVpZ2h0IjoiSW5maW5pdHkiLCJTbWFydEZvcmVncm91bmRJc0FjdGl2ZSI6ZmFsc2UsIkhvcml6b250YWxBbGlnbm1lbnQiOjAsIlZlcnRpY2FsQWxpZ25tZW50IjoxLCJTbWFydEZvcmVncm91bmQiOm51bGwsIkJhY2tncm91bmRGaWxsVHlwZSI6MCwiTWFyZ2luIjp7IiRpZCI6Ijc4NCIsIlRvcCI6MC4wLCJMZWZ0IjowLjAsIlJpZ2h0IjowLjAsIkJvdHRvbSI6MC4wfSwiUGFkZGluZyI6eyIkaWQiOiI3ODUiLCJUb3AiOjAuMCwiTGVmdCI6MC4wLCJSaWdodCI6MC4wLCJCb3R0b20iOjAuMH0sIkJhY2tncm91bmQiOnsiJGlkIjoiNzg2IiwiQ29sb3IiOnsiJGlkIjoiNzg3IiwiQSI6MjU1LCJSIjowLCJHIjowLCJCIjowfX0sIklzVmlzaWJsZSI6dHJ1ZSwiV2lkdGgiOjAuMCwiSGVpZ2h0IjowLjAsIkJvcmRlclN0eWxlIjp7IiRpZCI6Ijc4OCIsIkxpbmVDb2xvciI6bnVsbCwiTGluZVdlaWdodCI6MC4wLCJMaW5lVHlwZSI6MCwiUGFyZW50U3R5bGUiOm51bGx9LCJQYXJlbnRTdHlsZSI6bnVsbH0sIkRhdGVTdHlsZSI6eyIkaWQiOiI3ODkiLCJGb250U2V0dGluZ3MiOnsiJGlkIjoiNzkwIiwiRm9udFNpemUiOjEwLCJGb250TmFtZSI6IkNhbGlicmkiLCJJc0JvbGQiOmZhbHNlLCJJc0l0YWxpYyI6ZmFsc2UsIklzVW5kZXJsaW5lZCI6ZmFsc2UsIlBhcmVudFN0eWxlIjpudWxsfSwiQXV0b1NpemUiOjAsIkZvcmVncm91bmQiOnsiJGlkIjoiNzkxIiwiQ29sb3IiOnsiJGlkIjoiNzkyIiwiQSI6MjU1LCJSIjo1NSwiRyI6NTMsIkIiOjY5fX0sIk1heFdpZHRoIjoyMDAuMCwiTWF4SGVpZ2h0IjoiSW5maW5pdHkiLCJTbWFydEZvcmVncm91bmRJc0FjdGl2ZSI6ZmFsc2UsIkhvcml6b250YWxBbGlnbm1lbnQiOjEsIlZlcnRpY2FsQWxpZ25tZW50IjoxLCJTbWFydEZvcmVncm91bmQiOm51bGwsIkJhY2tncm91bmRGaWxsVHlwZSI6MCwiTWFyZ2luIjp7IiRpZCI6Ijc5MyIsIlRvcCI6MC4wLCJMZWZ0IjowLjAsIlJpZ2h0IjowLjAsIkJvdHRvbSI6MC4wfSwiUGFkZGluZyI6eyIkaWQiOiI3OTQiLCJUb3AiOjAuMCwiTGVmdCI6MC4wLCJSaWdodCI6MC4wLCJCb3R0b20iOjAuMH0sIkJhY2tncm91bmQiOnsiJGlkIjoiNzk1IiwiQ29sb3IiOnsiJGlkIjoiNzk2IiwiQSI6MjU1LCJSIjo1NSwiRyI6NTMsIkIiOjY5fX0sIklzVmlzaWJsZSI6dHJ1ZSwiV2lkdGgiOjAuMCwiSGVpZ2h0IjowLjAsIkJvcmRlclN0eWxlIjp7IiRpZCI6Ijc5NyIsIkxpbmVDb2xvciI6bnVsbCwiTGluZVdlaWdodCI6MC4wLCJMaW5lVHlwZSI6MCwiUGFyZW50U3R5bGUiOm51bGx9LCJQYXJlbnRTdHlsZSI6bnVsbH0sIkRhdGVGb3JtYXQiOnsiJGlkIjoiNzk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c5OSIsIkZvcm1hdCI6MCwiSXNWaXNpYmxlIjpmYWxzZSwiTGFzdEtub3duVmlzaWJpbGl0eVN0YXRlIjpmYWxzZX0sIklzVmlzaWJsZSI6dHJ1ZSwiUGFyZW50U3R5bGUiOm51bGwsIl9leHBsaWNpdGx5U2V0Ijp7IiRpZCI6IjgwMC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EZWZhdWx0U3dpbWxhbmVNb3RTdHlsZSI6eyIkaWQiOiI4MDEiLCJTaGFwZSI6OSwiQ29ubmVjdG9yTWFyZ2luIjp7IiRpZCI6IjgwMiIsIlRvcCI6MC4wLCJMZWZ0IjoyLjAsIlJpZ2h0IjoyLjAsIkJvdHRvbSI6MC4wfSwiQ29ubmVjdG9yU3R5bGUiOnsiJGlkIjoiODAzIiwiTGluZUNvbG9yIjp7IiRpZCI6IjgwNCIsIiR0eXBlIjoiTkxSRS5Db21tb24uRG9tLlNvbGlkQ29sb3JCcnVzaCwgTkxSRS5Db21tb24iLCJDb2xvciI6eyIkaWQiOiI4MDUiLCJBIjoxMjcsIlIiOjE1OSwiRyI6MTU2LCJCIjoyMTB9fSwiTGluZVdlaWdodCI6MS4wLCJMaW5lVHlwZSI6MCwiUGFyZW50U3R5bGUiOm51bGx9LCJJc0JlbG93VGltZWJhbmQiOmZhbHNlLCJQb3NpdGlvbk9uVGFzayI6MSwiSGlkZURhdGUiOmZhbHNlLCJTaGFwZVNpemUiOjAsIlNwYWNpbmciOjAuMCwiUGFkZGluZyI6eyIkaWQiOiI4MDYiLCJUb3AiOjUuMCwiTGVmdCI6My4wLCJSaWdodCI6MC4wLCJCb3R0b20iOjIuMH0sIlNoYXBlU3R5bGUiOnsiJGlkIjoiODA3IiwiTWFyZ2luIjp7IiRpZCI6IjgwOCIsIlRvcCI6MC4wLCJMZWZ0IjowLjAsIlJpZ2h0IjowLjAsIkJvdHRvbSI6MC4wfSwiUGFkZGluZyI6eyIkaWQiOiI4MDkiLCJUb3AiOjAuMCwiTGVmdCI6MC4wLCJSaWdodCI6MC4wLCJCb3R0b20iOjAuMH0sIkJhY2tncm91bmQiOnsiJGlkIjoiODEwIiwiQ29sb3IiOnsiJGlkIjoiODExIiwiQSI6MjU1LCJSIjoxNTksIkciOjE1NiwiQiI6MjEwfX0sIklzVmlzaWJsZSI6dHJ1ZSwiV2lkdGgiOjEyLjAsIkhlaWdodCI6MTQuMCwiQm9yZGVyU3R5bGUiOnsiJGlkIjoiODEyIiwiTGluZUNvbG9yIjp7IiRpZCI6IjgxMyIsIiR0eXBlIjoiTkxSRS5Db21tb24uRG9tLlNvbGlkQ29sb3JCcnVzaCwgTkxSRS5Db21tb24iLCJDb2xvciI6eyIkaWQiOiI4MTQiLCJBIjoyNTUsIlIiOjI1NSwiRyI6MjU1LCJCIjoyNTV9fSwiTGluZVdlaWdodCI6MC4wLCJMaW5lVHlwZSI6MCwiUGFyZW50U3R5bGUiOm51bGx9LCJQYXJlbnRTdHlsZSI6bnVsbH0sIlRpdGxlU3R5bGUiOnsiJGlkIjoiODE1IiwiRm9udFNldHRpbmdzIjp7IiRpZCI6IjgxNiIsIkZvbnRTaXplIjoxMSwiRm9udE5hbWUiOiJDYWxpYnJpIiwiSXNCb2xkIjpmYWxzZSwiSXNJdGFsaWMiOmZhbHNlLCJJc1VuZGVybGluZWQiOmZhbHNlLCJQYXJlbnRTdHlsZSI6bnVsbH0sIkF1dG9TaXplIjowLCJGb3JlZ3JvdW5kIjp7IiRpZCI6IjgxNyIsIkNvbG9yIjp7IiRpZCI6IjgxOCIsIkEiOjI1NSwiUiI6MCwiRyI6MCwiQiI6MH19LCJNYXhXaWR0aCI6MjAwLjAsIk1heEhlaWdodCI6IkluZmluaXR5IiwiU21hcnRGb3JlZ3JvdW5kSXNBY3RpdmUiOmZhbHNlLCJIb3Jpem9udGFsQWxpZ25tZW50IjoxLCJWZXJ0aWNhbEFsaWdubWVudCI6MSwiU21hcnRGb3JlZ3JvdW5kIjpudWxsLCJCYWNrZ3JvdW5kRmlsbFR5cGUiOjAsIk1hcmdpbiI6eyIkaWQiOiI4MTkiLCJUb3AiOjAuMCwiTGVmdCI6MC4wLCJSaWdodCI6MC4wLCJCb3R0b20iOjAuMH0sIlBhZGRpbmciOnsiJGlkIjoiODIwIiwiVG9wIjowLjAsIkxlZnQiOjAuMCwiUmlnaHQiOjAuMCwiQm90dG9tIjowLjB9LCJCYWNrZ3JvdW5kIjp7IiRpZCI6IjgyMSIsIkNvbG9yIjp7IiRpZCI6IjgyMiIsIkEiOjI1NSwiUiI6MCwiRyI6MCwiQiI6MH19LCJJc1Zpc2libGUiOnRydWUsIldpZHRoIjowLjAsIkhlaWdodCI6MC4wLCJCb3JkZXJTdHlsZSI6eyIkaWQiOiI4MjMiLCJMaW5lQ29sb3IiOm51bGwsIkxpbmVXZWlnaHQiOjAuMCwiTGluZVR5cGUiOjAsIlBhcmVudFN0eWxlIjpudWxsfSwiUGFyZW50U3R5bGUiOm51bGx9LCJEYXRlU3R5bGUiOnsiJGlkIjoiODI0IiwiRm9udFNldHRpbmdzIjp7IiRpZCI6IjgyNSIsIkZvbnRTaXplIjoxMCwiRm9udE5hbWUiOiJDYWxpYnJpIiwiSXNCb2xkIjpmYWxzZSwiSXNJdGFsaWMiOmZhbHNlLCJJc1VuZGVybGluZWQiOmZhbHNlLCJQYXJlbnRTdHlsZSI6bnVsbH0sIkF1dG9TaXplIjowLCJGb3JlZ3JvdW5kIjp7IiRpZCI6IjgyNiIsIkNvbG9yIjp7IiRpZCI6IjgyNyIsIkEiOjI1NSwiUiI6NTUsIkciOjUzLCJCIjo2OX19LCJNYXhXaWR0aCI6MjAwLjAsIk1heEhlaWdodCI6IkluZmluaXR5IiwiU21hcnRGb3JlZ3JvdW5kSXNBY3RpdmUiOmZhbHNlLCJIb3Jpem9udGFsQWxpZ25tZW50IjoxLCJWZXJ0aWNhbEFsaWdubWVudCI6MSwiU21hcnRGb3JlZ3JvdW5kIjpudWxsLCJCYWNrZ3JvdW5kRmlsbFR5cGUiOjAsIk1hcmdpbiI6eyIkaWQiOiI4MjgiLCJUb3AiOjAuMCwiTGVmdCI6MC4wLCJSaWdodCI6MC4wLCJCb3R0b20iOjAuMH0sIlBhZGRpbmciOnsiJGlkIjoiODI5IiwiVG9wIjowLjAsIkxlZnQiOjAuMCwiUmlnaHQiOjAuMCwiQm90dG9tIjowLjB9LCJCYWNrZ3JvdW5kIjp7IiRpZCI6IjgzMCIsIkNvbG9yIjp7IiRpZCI6IjgzMSIsIkEiOjI1NSwiUiI6NTUsIkciOjUzLCJCIjo2OX19LCJJc1Zpc2libGUiOnRydWUsIldpZHRoIjowLjAsIkhlaWdodCI6MC4wLCJCb3JkZXJTdHlsZSI6eyIkaWQiOiI4MzIiLCJMaW5lQ29sb3IiOm51bGwsIkxpbmVXZWlnaHQiOjAuMCwiTGluZVR5cGUiOjAsIlBhcmVudFN0eWxlIjpudWxsfSwiUGFyZW50U3R5bGUiOm51bGx9LCJEYXRlRm9ybWF0Ijp7IiRpZCI6IjgzM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zQiLCJGb3JtYXQiOjAsIklzVmlzaWJsZSI6ZmFsc2UsIkxhc3RLbm93blZpc2liaWxpdHlTdGF0ZSI6ZmFsc2V9LCJJc1Zpc2libGUiOmZhbHNlLCJQYXJlbnRTdHlsZSI6bnVsbH0sIkRlZmF1bHRTd2ltbGFuZU1pbGVzdG9uZVN0eWxlIjp7IiRpZCI6IjgzNSIsIlRpdGxlUG9zaXRpb24iOiJMZWZ0IiwiRGF0ZVBvc2l0aW9uIjoiUmlnaHQiLCJTaGFwZVR5cGUiOjksIlNoYXBlU2l6ZSI6MCwiU3BhY2luZyI6NSwiU2hhcGVTdHlsZSI6eyIkaWQiOiI4MzYiLCJNYXJnaW4iOnsiJGlkIjoiODM3IiwiVG9wIjowLjAsIkxlZnQiOjAuMCwiUmlnaHQiOjAuMCwiQm90dG9tIjowLjB9LCJQYWRkaW5nIjp7IiRpZCI6IjgzOCIsIlRvcCI6MC4wLCJMZWZ0IjowLjAsIlJpZ2h0IjowLjAsIkJvdHRvbSI6MC4wfSwiQmFja2dyb3VuZCI6eyIkaWQiOiI4MzkiLCJDb2xvciI6eyIkaWQiOiI4NDAiLCJBIjoyNTUsIlIiOjEzNSwiRyI6MTMyLCJCIjoxOTl9fSwiSXNWaXNpYmxlIjp0cnVlLCJXaWR0aCI6MTIuMCwiSGVpZ2h0IjoxNC4wLCJCb3JkZXJTdHlsZSI6eyIkaWQiOiI4NDEiLCJMaW5lQ29sb3IiOnsiJGlkIjoiODQyIiwiJHR5cGUiOiJOTFJFLkNvbW1vbi5Eb20uU29saWRDb2xvckJydXNoLCBOTFJFLkNvbW1vbiIsIkNvbG9yIjp7IiRpZCI6Ijg0MyIsIkEiOjI1NSwiUiI6MjM0LCJHIjoyMiwiQiI6MzB9fSwiTGluZVdlaWdodCI6MC4wLCJMaW5lVHlwZSI6MCwiUGFyZW50U3R5bGUiOm51bGx9LCJQYXJlbnRTdHlsZSI6bnVsbH0sIlRpdGxlU3R5bGUiOnsiJGlkIjoiODQ0IiwiRm9udFNldHRpbmdzIjp7IiRpZCI6Ijg0NSIsIkZvbnRTaXplIjoxMSwiRm9udE5hbWUiOiJDYWxpYnJpIiwiSXNCb2xkIjpmYWxzZSwiSXNJdGFsaWMiOmZhbHNlLCJJc1VuZGVybGluZWQiOmZhbHNlLCJQYXJlbnRTdHlsZSI6bnVsbH0sIkF1dG9TaXplIjowLCJGb3JlZ3JvdW5kIjp7IiRpZCI6Ijg0NiIsIkNvbG9yIjp7IiRpZCI6Ijg0NyIsIkEiOjI1NSwiUiI6MCwiRyI6MCwiQiI6MH19LCJNYXhXaWR0aCI6MjAwLjAsIk1heEhlaWdodCI6IkluZmluaXR5IiwiU21hcnRGb3JlZ3JvdW5kSXNBY3RpdmUiOmZhbHNlLCJIb3Jpem9udGFsQWxpZ25tZW50IjoyLCJWZXJ0aWNhbEFsaWdubWVudCI6MSwiU21hcnRGb3JlZ3JvdW5kIjpudWxsLCJCYWNrZ3JvdW5kRmlsbFR5cGUiOjAsIk1hcmdpbiI6eyIkaWQiOiI4NDgiLCJUb3AiOjAuMCwiTGVmdCI6MC4wLCJSaWdodCI6MC4wLCJCb3R0b20iOjAuMH0sIlBhZGRpbmciOnsiJGlkIjoiODQ5IiwiVG9wIjowLjAsIkxlZnQiOjAuMCwiUmlnaHQiOjAuMCwiQm90dG9tIjowLjB9LCJCYWNrZ3JvdW5kIjp7IiRpZCI6Ijg1MCIsIkNvbG9yIjp7IiRpZCI6Ijg1MSIsIkEiOjI1NSwiUiI6MCwiRyI6MCwiQiI6MH19LCJJc1Zpc2libGUiOnRydWUsIldpZHRoIjowLjAsIkhlaWdodCI6MC4wLCJCb3JkZXJTdHlsZSI6eyIkaWQiOiI4NTIiLCJMaW5lQ29sb3IiOm51bGwsIkxpbmVXZWlnaHQiOjAuMCwiTGluZVR5cGUiOjAsIlBhcmVudFN0eWxlIjpudWxsfSwiUGFyZW50U3R5bGUiOm51bGx9LCJEYXRlU3R5bGUiOnsiJGlkIjoiODUzIiwiRm9udFNldHRpbmdzIjp7IiRpZCI6Ijg1NCIsIkZvbnRTaXplIjoxMCwiRm9udE5hbWUiOiJDYWxpYnJpIiwiSXNCb2xkIjpmYWxzZSwiSXNJdGFsaWMiOmZhbHNlLCJJc1VuZGVybGluZWQiOmZhbHNlLCJQYXJlbnRTdHlsZSI6bnVsbH0sIkF1dG9TaXplIjowLCJGb3JlZ3JvdW5kIjp7IiRpZCI6Ijg1NSIsIkNvbG9yIjp7IiRpZCI6Ijg1NiIsIkEiOjI1NSwiUiI6NTUsIkciOjUzLCJCIjo2OX19LCJNYXhXaWR0aCI6MjAwLjAsIk1heEhlaWdodCI6IkluZmluaXR5IiwiU21hcnRGb3JlZ3JvdW5kSXNBY3RpdmUiOmZhbHNlLCJIb3Jpem9udGFsQWxpZ25tZW50IjowLCJWZXJ0aWNhbEFsaWdubWVudCI6MSwiU21hcnRGb3JlZ3JvdW5kIjpudWxsLCJCYWNrZ3JvdW5kRmlsbFR5cGUiOjAsIk1hcmdpbiI6eyIkaWQiOiI4NTciLCJUb3AiOjAuMCwiTGVmdCI6MC4wLCJSaWdodCI6MC4wLCJCb3R0b20iOjAuMH0sIlBhZGRpbmciOnsiJGlkIjoiODU4IiwiVG9wIjowLjAsIkxlZnQiOjAuMCwiUmlnaHQiOjAuMCwiQm90dG9tIjowLjB9LCJCYWNrZ3JvdW5kIjp7IiRpZCI6Ijg1OSIsIkNvbG9yIjp7IiRpZCI6Ijg2MCIsIkEiOjI1NSwiUiI6NTUsIkciOjUzLCJCIjo2OX19LCJJc1Zpc2libGUiOnRydWUsIldpZHRoIjowLjAsIkhlaWdodCI6MC4wLCJCb3JkZXJTdHlsZSI6eyIkaWQiOiI4NjEiLCJMaW5lQ29sb3IiOm51bGwsIkxpbmVXZWlnaHQiOjAuMCwiTGluZVR5cGUiOjAsIlBhcmVudFN0eWxlIjpudWxsfSwiUGFyZW50U3R5bGUiOm51bGx9LCJEYXRlRm9ybWF0Ijp7IiRpZCI6Ijg2M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NjMiLCJGb3JtYXQiOjAsIklzVmlzaWJsZSI6ZmFsc2UsIkxhc3RLbm93blZpc2liaWxpdHlTdGF0ZSI6ZmFsc2V9LCJJc1Zpc2libGUiOnRydWUsIlBhcmVudFN0eWxlIjpudWxsfSwiRGVmYXVsdFN3aW1sYW5lQWN0aXZpdHlTdHlsZSI6eyIkaWQiOiI4NjQiLCJIZWFkZXJTdHlsZSI6eyIkaWQiOiI4NjUiLCJUZXh0U3R5bGUiOnsiJGlkIjoiODY2IiwiRm9udFNldHRpbmdzIjp7IiRpZCI6Ijg2NyIsIkZvbnRTaXplIjoxMSwiRm9udE5hbWUiOiJDYWxpYnJpIiwiSXNCb2xkIjpmYWxzZSwiSXNJdGFsaWMiOmZhbHNlLCJJc1VuZGVybGluZWQiOmZhbHNlLCJQYXJlbnRTdHlsZSI6bnVsbH0sIkF1dG9TaXplIjoyLCJGb3JlZ3JvdW5kIjp7IiRpZCI6Ijg2OCIsIkNvbG9yIjp7IiRpZCI6Ijg2OS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g3MCIsIlRvcCI6MC4wLCJMZWZ0IjowLjAsIlJpZ2h0IjowLjAsIkJvdHRvbSI6MC4wfSwiUGFkZGluZyI6eyIkaWQiOiI4NzEiLCJUb3AiOjAuMCwiTGVmdCI6MC4wLCJSaWdodCI6MC4wLCJCb3R0b20iOjAuMH0sIkJhY2tncm91bmQiOnsiJGlkIjoiODcyIiwiQ29sb3IiOnsiJGlkIjoiODczIiwiQSI6MjU1LCJSIjowLCJHIjowLCJCIjowfX0sIklzVmlzaWJsZSI6dHJ1ZSwiV2lkdGgiOjAuMCwiSGVpZ2h0IjowLjAsIkJvcmRlclN0eWxlIjpudWxsLCJQYXJlbnRTdHlsZSI6bnVsbH0sIlJlY3RhbmdsZVN0eWxlIjp7IiRpZCI6Ijg3NCIsIk1hcmdpbiI6eyIkaWQiOiI4NzUiLCJUb3AiOjAuMCwiTGVmdCI6MC4wLCJSaWdodCI6MC4wLCJCb3R0b20iOjAuMH0sIlBhZGRpbmciOnsiJGlkIjoiODc2IiwiVG9wIjowLjAsIkxlZnQiOjAuMCwiUmlnaHQiOjAuMCwiQm90dG9tIjowLjB9LCJCYWNrZ3JvdW5kIjp7IiRpZCI6Ijg3NyIsIkNvbG9yIjp7IiRpZCI6Ijg3OCIsIkEiOjEyNywiUiI6MTM1LCJHIjoxMzIsIkIiOjE5OX19LCJJc1Zpc2libGUiOnRydWUsIldpZHRoIjowLjAsIkhlaWdodCI6MC4wLCJCb3JkZXJTdHlsZSI6eyIkaWQiOiI4NzkiLCJMaW5lQ29sb3IiOnsiJGlkIjoiODgwIiwiJHR5cGUiOiJOTFJFLkNvbW1vbi5Eb20uU29saWRDb2xvckJydXNoLCBOTFJFLkNvbW1vbiIsIkNvbG9yIjp7IiRpZCI6Ijg4MSIsIkEiOjI1NSwiUiI6MjU1LCJHIjoyNTUsIkIiOjI1NX19LCJMaW5lV2VpZ2h0IjowLjAsIkxpbmVUeXBlIjowLCJQYXJlbnRTdHlsZSI6bnVsbH0sIlBhcmVudFN0eWxlIjpudWxsfSwiTWFyZ2luIjp7IiRpZCI6Ijg4MiIsIlRvcCI6MC4wLCJMZWZ0IjowLjAsIlJpZ2h0IjowLjAsIkJvdHRvbSI6MC4wfSwiUGFkZGluZyI6eyIkaWQiOiI4ODMiLCJUb3AiOjAuMCwiTGVmdCI6MC4wLCJSaWdodCI6MC4wLCJCb3R0b20iOjAuMH0sIkJhY2tncm91bmQiOm51bGwsIklzVmlzaWJsZSI6dHJ1ZSwiV2lkdGgiOjAuMCwiSGVpZ2h0IjowLjAsIkJvcmRlclN0eWxlIjpudWxsLCJQYXJlbnRTdHlsZSI6bnVsbH0sIkJhY2tncm91bmRTdHlsZSI6eyIkaWQiOiI4ODQiLCJNYXJnaW4iOnsiJGlkIjoiODg1IiwiVG9wIjowLjAsIkxlZnQiOjAuMCwiUmlnaHQiOjAuMCwiQm90dG9tIjowLjB9LCJQYWRkaW5nIjp7IiRpZCI6Ijg4NiIsIlRvcCI6MC4wLCJMZWZ0IjowLjAsIlJpZ2h0IjowLjAsIkJvdHRvbSI6MC4wfSwiQmFja2dyb3VuZCI6eyIkaWQiOiI4ODciLCJDb2xvciI6eyIkaWQiOiI4ODgiLCJBIjo1MSwiUiI6MjAwLCJHIjoyMDAsIkIiOjIwMH19LCJJc1Zpc2libGUiOnRydWUsIldpZHRoIjowLjAsIkhlaWdodCI6MC4wLCJCb3JkZXJTdHlsZSI6eyIkaWQiOiI4ODkiLCJMaW5lQ29sb3IiOnsiJGlkIjoiODkwIiwiJHR5cGUiOiJOTFJFLkNvbW1vbi5Eb20uU29saWRDb2xvckJydXNoLCBOTFJFLkNvbW1vbiIsIkNvbG9yIjp7IiRpZCI6Ijg5MSIsIkEiOjI1NSwiUiI6MjM0LCJHIjoyMiwiQiI6MzB9fSwiTGluZVdlaWdodCI6MC4wLCJMaW5lVHlwZSI6MCwiUGFyZW50U3R5bGUiOm51bGx9LCJQYXJlbnRTdHlsZSI6bnVsbH0sIk1hcmdpbiI6eyIkaWQiOiI4OTIiLCJUb3AiOjAuMCwiTGVmdCI6MC4wLCJSaWdodCI6MC4wLCJCb3R0b20iOjAuMH0sIlBhZGRpbmciOnsiJGlkIjoiODkzIiwiVG9wIjowLjAsIkxlZnQiOjAuMCwiUmlnaHQiOjAuMCwiQm90dG9tIjowLjB9LCJJc1Zpc2libGUiOnRydWUsIldpZHRoIjowLjAsIkhlaWdodCI6MC4wLCJCb3JkZXJTdHlsZSI6eyIkaWQiOiI4OTQiLCJMaW5lQ29sb3IiOm51bGwsIkxpbmVXZWlnaHQiOjAuMCwiTGluZVR5cGUiOjAsIlBhcmVudFN0eWxlIjpudWxsfSwiUGFyZW50U3R5bGUiOm51bGx9LCJNYXJnaW4iOnsiJGlkIjoiODk1IiwiVG9wIjowLjAsIkxlZnQiOjAuMCwiUmlnaHQiOjAuMCwiQm90dG9tIjowLjB9LCJQYWRkaW5nIjp7IiRpZCI6Ijg5NiIsIlRvcCI6MC4wLCJMZWZ0IjowLjAsIlJpZ2h0IjowLjAsIkJvdHRvbSI6MC4wfSwiSXNWaXNpYmxlIjp0cnVlLCJXaWR0aCI6MC4wLCJIZWlnaHQiOjAuMCwiQm9yZGVyU3R5bGUiOnsiJGlkIjoiODk3IiwiTGluZUNvbG9yIjpudWxsLCJMaW5lV2VpZ2h0IjowLjAsIkxpbmVUeXBlIjowLCJQYXJlbnRTdHlsZSI6bnVsbH0sIlBhcmVudFN0eWxlIjpudWxsfX0seyIkaWQiOiI4OTgiLCJfYWN0aXZpdGllcyI6W3siJGlkIjoiODk5IiwiX3Jvd3MiOlt7IiRpZCI6IjkwMCIsIl90YXNrcyI6W3siJGlkIjoiOTAxIiwiX2F0dGFjaGVkTWlsZXN0b25lcyI6W10sIlRhc2tEZWZpbml0aW9uIjp7IiRpZCI6IjkwMiIsIkdyb3VwTmFtZSI6bnVsbCwiU3RhcnREYXRlIjoiMjAyNC0xMC0yN1QwMDowMDowMCIsIkVuZERhdGUiOiIyMDI0LTExLTAzVDIzOjU5OjAwIiwiUGVyY2VudGFnZUNvbXBsZXRlIjpudWxsLCJTdHlsZSI6eyIkaWQiOiI5MDMiLCIkdHlwZSI6Ik5MUkUuQ29tbW9uLkRvbS5TdHlsZXMuRXhwbGljaXRTZXRhYmxlVGFza1N0eWxlLCBOTFJFLkNvbW1vbiIsIlNoYXBlIjo4LCJTaGFwZVRoaWNrbmVzcyI6MCwiRHVyYXRpb25Gb3JtYXQiOjAsIkluY2x1ZGVOb25Xb3JraW5nRGF5c0luRHVyYXRpb24iOmZhbHNlLCJQZXJjZW50YWdlQ29tcGxldGVTdHlsZSI6eyIkaWQiOiI5MDQiLCJGb250U2V0dGluZ3MiOnsiJGlkIjoiOTA1IiwiRm9udFNpemUiOjEwLCJGb250TmFtZSI6IkNhbGlicmkiLCJJc0JvbGQiOmZhbHNlLCJJc0l0YWxpYyI6ZmFsc2UsIklzVW5kZXJsaW5lZCI6ZmFsc2UsIlBhcmVudFN0eWxlIjpudWxsfSwiQXV0b1NpemUiOjAsIkZvcmVncm91bmQiOnsiJGlkIjoiOTA2IiwiQ29sb3IiOnsiJGlkIjoiOTA3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kwOCIsIlRvcCI6MC4wLCJMZWZ0IjowLjAsIlJpZ2h0IjowLjAsIkJvdHRvbSI6MC4wfSwiUGFkZGluZyI6eyIkaWQiOiI5MDkiLCJUb3AiOjAuMCwiTGVmdCI6MC4wLCJSaWdodCI6MC4wLCJCb3R0b20iOjAuMH0sIkJhY2tncm91bmQiOnsiJGlkIjoiOTEwIiwiQ29sb3IiOnsiJGlkIjoiOTExIiwiQSI6ODksIlIiOjAsIkciOjAsIkIiOjB9fSwiSXNWaXNpYmxlIjp0cnVlLCJXaWR0aCI6MC4wLCJIZWlnaHQiOjAuMCwiQm9yZGVyU3R5bGUiOnsiJGlkIjoiOTEyIiwiTGluZUNvbG9yIjpudWxsLCJMaW5lV2VpZ2h0IjowLjAsIkxpbmVUeXBlIjowLCJQYXJlbnRTdHlsZSI6bnVsbH0sIlBhcmVudFN0eWxlIjpudWxsfSwiRHVyYXRpb25TdHlsZSI6eyIkaWQiOiI5MTMiLCJGb250U2V0dGluZ3MiOnsiJGlkIjoiOTE0IiwiRm9udFNpemUiOjEwLCJGb250TmFtZSI6IkNhbGlicmkiLCJJc0JvbGQiOmZhbHNlLCJJc0l0YWxpYyI6ZmFsc2UsIklzVW5kZXJsaW5lZCI6ZmFsc2UsIlBhcmVudFN0eWxlIjpudWxsfSwiQXV0b1NpemUiOjAsIkZvcmVncm91bmQiOnsiJGlkIjoiOTE1IiwiQ29sb3IiOnsiJGlkIjoiOTE2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kxNyIsIlRvcCI6MC4wLCJMZWZ0IjowLjAsIlJpZ2h0IjowLjAsIkJvdHRvbSI6MC4wfSwiUGFkZGluZyI6eyIkaWQiOiI5MTgiLCJUb3AiOjAuMCwiTGVmdCI6MC4wLCJSaWdodCI6MC4wLCJCb3R0b20iOjAuMH0sIkJhY2tncm91bmQiOnsiJGlkIjoiOTE5IiwiQ29sb3IiOnsiJGlkIjoiOTIwIiwiQSI6MjU1LCJSIjo1NSwiRyI6NTMsIkIiOjY5fX0sIklzVmlzaWJsZSI6dHJ1ZSwiV2lkdGgiOjAuMCwiSGVpZ2h0IjowLjAsIkJvcmRlclN0eWxlIjp7IiRpZCI6IjkyMSIsIkxpbmVDb2xvciI6bnVsbCwiTGluZVdlaWdodCI6MC4wLCJMaW5lVHlwZSI6MCwiUGFyZW50U3R5bGUiOm51bGx9LCJQYXJlbnRTdHlsZSI6bnVsbH0sIkhvcml6b250YWxDb25uZWN0b3JTdHlsZSI6eyIkaWQiOiI5MjIiLCJMaW5lQ29sb3IiOnsiJGlkIjoiOTIzIiwiJHR5cGUiOiJOTFJFLkNvbW1vbi5Eb20uU29saWRDb2xvckJydXNoLCBOTFJFLkNvbW1vbiIsIkNvbG9yIjp7IiRpZCI6IjkyNCIsIkEiOjI1NSwiUiI6MCwiRyI6MCwiQiI6MH19LCJMaW5lV2VpZ2h0IjowLjAsIkxpbmVUeXBlIjowLCJQYXJlbnRTdHlsZSI6bnVsbH0sIlZlcnRpY2FsQ29ubmVjdG9yU3R5bGUiOnsiJGlkIjoiOTI1IiwiTGluZUNvbG9yIjp7IiRpZCI6IjkyNiIsIiR0eXBlIjoiTkxSRS5Db21tb24uRG9tLlNvbGlkQ29sb3JCcnVzaCwgTkxSRS5Db21tb24iLCJDb2xvciI6eyIkaWQiOiI5MjciLCJBIjoyNTUsIlIiOjAsIkciOjAsIkIiOjB9fSwiTGluZVdlaWdodCI6MC4wLCJMaW5lVHlwZSI6MCwiUGFyZW50U3R5bGUiOm51bGx9LCJNYXJnaW4iOm51bGwsIlN0YXJ0RGF0ZVBvc2l0aW9uIjozLCJFbmREYXRlUG9zaXRpb24iOjMsIkRhdGVJc1Zpc2libGUiOnRydWUsIlRpdGxlUG9zaXRpb24iOjQsIkR1cmF0aW9uUG9zaXRpb24iOjYsIlBlcmNlbnRhZ2VDb21wbGV0ZWRQb3NpdGlvbiI6MiwiU3BhY2luZyI6MywiSXNCZWxvd1RpbWViYW5kIjpmYWxzZSwiUGVyY2VudGFnZUNvbXBsZXRlU2hhcGVPcGFjaXR5IjozNSwiU2hhcGVTdHlsZSI6eyIkaWQiOiI5MjgiLCJNYXJnaW4iOnsiJGlkIjoiOTI5IiwiVG9wIjowLjAsIkxlZnQiOjQuMCwiUmlnaHQiOjQuMCwiQm90dG9tIjowLjB9LCJQYWRkaW5nIjp7IiRpZCI6IjkzMCIsIlRvcCI6MC4wLCJMZWZ0IjowLjAsIlJpZ2h0IjowLjAsIkJvdHRvbSI6MC4wfSwiQmFja2dyb3VuZCI6eyIkaWQiOiI5MzEiLCJDb2xvciI6eyIkaWQiOiI5MzIiLCJBIjoyNTUsIlIiOjkzLCJHIjoxMTUsIkIiOjE1NH19LCJJc1Zpc2libGUiOnRydWUsIldpZHRoIjowLjAsIkhlaWdodCI6MTAuMCwiQm9yZGVyU3R5bGUiOnsiJGlkIjoiOTMzIiwiTGluZUNvbG9yIjp7IiRpZCI6IjkzNCIsIiR0eXBlIjoiTkxSRS5Db21tb24uRG9tLlNvbGlkQ29sb3JCcnVzaCwgTkxSRS5Db21tb24iLCJDb2xvciI6eyIkaWQiOiI5MzUiLCJBIjoyNTUsIlIiOjIzNCwiRyI6MjIsIkIiOjMwfX0sIkxpbmVXZWlnaHQiOjAuMCwiTGluZVR5cGUiOjAsIlBhcmVudFN0eWxlIjpudWxsfSwiUGFyZW50U3R5bGUiOm51bGx9LCJUaXRsZVN0eWxlIjp7IiRpZCI6IjkzNiIsIkZvbnRTZXR0aW5ncyI6eyIkaWQiOiI5MzciLCJGb250U2l6ZSI6MTEsIkZvbnROYW1lIjoiQ2FsaWJyaSIsIklzQm9sZCI6ZmFsc2UsIklzSXRhbGljIjpmYWxzZSwiSXNVbmRlcmxpbmVkIjpmYWxzZSwiUGFyZW50U3R5bGUiOm51bGx9LCJBdXRvU2l6ZSI6MCwiRm9yZWdyb3VuZCI6eyIkaWQiOiI5MzgiLCJDb2xvciI6eyIkaWQiOiI5Mzk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OTQwIiwiVG9wIjowLjAsIkxlZnQiOjAuMCwiUmlnaHQiOjAuMCwiQm90dG9tIjowLjB9LCJQYWRkaW5nIjp7IiRpZCI6Ijk0MSIsIlRvcCI6MC4wLCJMZWZ0IjowLjAsIlJpZ2h0IjowLjAsIkJvdHRvbSI6MC4wfSwiQmFja2dyb3VuZCI6eyIkaWQiOiI5NDIiLCJDb2xvciI6eyIkaWQiOiI5NDMiLCJBIjoyNTUsIlIiOjAsIkciOjAsIkIiOjB9fSwiSXNWaXNpYmxlIjp0cnVlLCJXaWR0aCI6MC4wLCJIZWlnaHQiOjAuMCwiQm9yZGVyU3R5bGUiOnsiJGlkIjoiOTQ0IiwiTGluZUNvbG9yIjpudWxsLCJMaW5lV2VpZ2h0IjowLjAsIkxpbmVUeXBlIjowLCJQYXJlbnRTdHlsZSI6bnVsbH0sIlBhcmVudFN0eWxlIjpudWxsfSwiRGF0ZVN0eWxlIjp7IiRpZCI6Ijk0NSIsIkZvbnRTZXR0aW5ncyI6eyIkaWQiOiI5NDYiLCJGb250U2l6ZSI6MTAsIkZvbnROYW1lIjoiQ2FsaWJyaSIsIklzQm9sZCI6ZmFsc2UsIklzSXRhbGljIjpmYWxzZSwiSXNVbmRlcmxpbmVkIjpmYWxzZSwiUGFyZW50U3R5bGUiOm51bGx9LCJBdXRvU2l6ZSI6MCwiRm9yZWdyb3VuZCI6eyIkaWQiOiI5NDciLCJDb2xvciI6eyIkaWQiOiI5NDgiLCJBIjoyNTUsIlIiOjU1LCJHIjo1MywiQiI6Njl9fSwiTWF4V2lkdGgiOjIwMC4wLCJNYXhIZWlnaHQiOiJJbmZpbml0eSIsIlNtYXJ0Rm9yZWdyb3VuZElzQWN0aXZlIjpmYWxzZSwiSG9yaXpvbnRhbEFsaWdubWVudCI6MiwiVmVydGljYWxBbGlnbm1lbnQiOjEsIlNtYXJ0Rm9yZWdyb3VuZCI6bnVsbCwiQmFja2dyb3VuZEZpbGxUeXBlIjowLCJNYXJnaW4iOnsiJGlkIjoiOTQ5IiwiVG9wIjowLjAsIkxlZnQiOjAuMCwiUmlnaHQiOjAuMCwiQm90dG9tIjowLjB9LCJQYWRkaW5nIjp7IiRpZCI6Ijk1MCIsIlRvcCI6MC4wLCJMZWZ0IjowLjAsIlJpZ2h0IjowLjAsIkJvdHRvbSI6MC4wfSwiQmFja2dyb3VuZCI6eyIkaWQiOiI5NTEiLCJDb2xvciI6eyIkaWQiOiI5NTIiLCJBIjoyNTUsIlIiOjU1LCJHIjo1MywiQiI6Njl9fSwiSXNWaXNpYmxlIjp0cnVlLCJXaWR0aCI6MC4wLCJIZWlnaHQiOjAuMCwiQm9yZGVyU3R5bGUiOnsiJGlkIjoiOTUzIiwiTGluZUNvbG9yIjpudWxsLCJMaW5lV2VpZ2h0IjowLjAsIkxpbmVUeXBlIjowLCJQYXJlbnRTdHlsZSI6bnVsbH0sIlBhcmVudFN0eWxlIjpudWxsfSwiRGF0ZUZvcm1hdCI6eyIkaWQiOiI5NT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TU1IiwiRm9ybWF0IjowLCJJc1Zpc2libGUiOmZhbHNlLCJMYXN0S25vd25WaXNpYmlsaXR5U3RhdGUiOmZhbHNlfSwiSXNWaXNpYmxlIjp0cnVlLCJQYXJlbnRTdHlsZSI6bnVsbCwiX2V4cGxpY2l0bHlTZXQiOnsiJGlkIjoiOTU2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luZGV4IjowLCJTbWFydER1cmF0aW9uQWN0aXZhdGVkIjpmYWxzZSwiRGF0ZUZvcm1hdCI6eyIkcmVmIjoiOTU0In0sIldlZWtOdW1iZXJpbmciOnsiJGlkIjoiOTU3IiwiRm9ybWF0IjowLCJJc1Zpc2libGUiOmZhbHNlLCJMYXN0S25vd25WaXNpYmlsaXR5U3RhdGUiOmZhbHNlfSwiSWQiOiJmNWY2YzhmOC00YmRhLTRlZDktYTMyYy1iYWYwYzVmZDczMjkiLCJJbXBvcnRJZCI6IkRldGFpbGVkIFBlcmZvcm1hbmNlIFRlc3RpbmciLCJUaXRsZSI6IkRldGFpbGVkIFBlcmZvcm1hbmNlIFRlc3RpbmciLCJOb3RlIjpudWxsLCJIeXBlcmxpbmsiOnsiJGlkIjoiOTU4IiwiQWRkcmVzcyI6IiIsIlN1YkFkZHJlc3MiOiIifSwiSXNDaGFuZ2VkIjpmYWxzZSwiSXNOZXciOmZhbHNlfX1dLCJfbWlsZXN0b25lcyI6W10sIklkIjoiMDAwMDAwMDAtMDAwMC0wMDAwLTAwMDAtMDAwMDAwMDAwMDAwIiwiSXNTaW5nbGVJdGVtUm93Ijp0cnVlfSx7IiRpZCI6Ijk1OSIsIl90YXNrcyI6W3siJGlkIjoiOTYwIiwiX2F0dGFjaGVkTWlsZXN0b25lcyI6W10sIlRhc2tEZWZpbml0aW9uIjp7IiRpZCI6Ijk2MSIsIkdyb3VwTmFtZSI6bnVsbCwiU3RhcnREYXRlIjoiMjAyNC0xMS0wM1QwMDowMDowMCIsIkVuZERhdGUiOiIyMDI0LTExLTEwVDIzOjU5OjAwIiwiUGVyY2VudGFnZUNvbXBsZXRlIjpudWxsLCJTdHlsZSI6eyIkaWQiOiI5NjIiLCIkdHlwZSI6Ik5MUkUuQ29tbW9uLkRvbS5TdHlsZXMuRXhwbGljaXRTZXRhYmxlVGFza1N0eWxlLCBOTFJFLkNvbW1vbiIsIlNoYXBlIjo4LCJTaGFwZVRoaWNrbmVzcyI6MCwiRHVyYXRpb25Gb3JtYXQiOjAsIkluY2x1ZGVOb25Xb3JraW5nRGF5c0luRHVyYXRpb24iOmZhbHNlLCJQZXJjZW50YWdlQ29tcGxldGVTdHlsZSI6eyIkaWQiOiI5NjMiLCJGb250U2V0dGluZ3MiOnsiJGlkIjoiOTY0IiwiRm9udFNpemUiOjEwLCJGb250TmFtZSI6IkNhbGlicmkiLCJJc0JvbGQiOmZhbHNlLCJJc0l0YWxpYyI6ZmFsc2UsIklzVW5kZXJsaW5lZCI6ZmFsc2UsIlBhcmVudFN0eWxlIjpudWxsfSwiQXV0b1NpemUiOjAsIkZvcmVncm91bmQiOnsiJGlkIjoiOTY1IiwiQ29sb3IiOnsiJGlkIjoiOTY2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k2NyIsIlRvcCI6MC4wLCJMZWZ0IjowLjAsIlJpZ2h0IjowLjAsIkJvdHRvbSI6MC4wfSwiUGFkZGluZyI6eyIkaWQiOiI5NjgiLCJUb3AiOjAuMCwiTGVmdCI6MC4wLCJSaWdodCI6MC4wLCJCb3R0b20iOjAuMH0sIkJhY2tncm91bmQiOnsiJGlkIjoiOTY5IiwiQ29sb3IiOnsiJGlkIjoiOTcwIiwiQSI6ODksIlIiOjAsIkciOjAsIkIiOjB9fSwiSXNWaXNpYmxlIjp0cnVlLCJXaWR0aCI6MC4wLCJIZWlnaHQiOjAuMCwiQm9yZGVyU3R5bGUiOnsiJGlkIjoiOTcxIiwiTGluZUNvbG9yIjpudWxsLCJMaW5lV2VpZ2h0IjowLjAsIkxpbmVUeXBlIjowLCJQYXJlbnRTdHlsZSI6bnVsbH0sIlBhcmVudFN0eWxlIjpudWxsfSwiRHVyYXRpb25TdHlsZSI6eyIkaWQiOiI5NzIiLCJGb250U2V0dGluZ3MiOnsiJGlkIjoiOTczIiwiRm9udFNpemUiOjEwLCJGb250TmFtZSI6IkNhbGlicmkiLCJJc0JvbGQiOmZhbHNlLCJJc0l0YWxpYyI6ZmFsc2UsIklzVW5kZXJsaW5lZCI6ZmFsc2UsIlBhcmVudFN0eWxlIjpudWxsfSwiQXV0b1NpemUiOjAsIkZvcmVncm91bmQiOnsiJGlkIjoiOTc0IiwiQ29sb3IiOnsiJGlkIjoiOTc1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k3NiIsIlRvcCI6MC4wLCJMZWZ0IjowLjAsIlJpZ2h0IjowLjAsIkJvdHRvbSI6MC4wfSwiUGFkZGluZyI6eyIkaWQiOiI5NzciLCJUb3AiOjAuMCwiTGVmdCI6MC4wLCJSaWdodCI6MC4wLCJCb3R0b20iOjAuMH0sIkJhY2tncm91bmQiOnsiJGlkIjoiOTc4IiwiQ29sb3IiOnsiJGlkIjoiOTc5IiwiQSI6MjU1LCJSIjo1NSwiRyI6NTMsIkIiOjY5fX0sIklzVmlzaWJsZSI6dHJ1ZSwiV2lkdGgiOjAuMCwiSGVpZ2h0IjowLjAsIkJvcmRlclN0eWxlIjp7IiRpZCI6Ijk4MCIsIkxpbmVDb2xvciI6bnVsbCwiTGluZVdlaWdodCI6MC4wLCJMaW5lVHlwZSI6MCwiUGFyZW50U3R5bGUiOm51bGx9LCJQYXJlbnRTdHlsZSI6bnVsbH0sIkhvcml6b250YWxDb25uZWN0b3JTdHlsZSI6eyIkaWQiOiI5ODEiLCJMaW5lQ29sb3IiOnsiJGlkIjoiOTgyIiwiJHR5cGUiOiJOTFJFLkNvbW1vbi5Eb20uU29saWRDb2xvckJydXNoLCBOTFJFLkNvbW1vbiIsIkNvbG9yIjp7IiRpZCI6Ijk4MyIsIkEiOjI1NSwiUiI6MCwiRyI6MCwiQiI6MH19LCJMaW5lV2VpZ2h0IjowLjAsIkxpbmVUeXBlIjowLCJQYXJlbnRTdHlsZSI6bnVsbH0sIlZlcnRpY2FsQ29ubmVjdG9yU3R5bGUiOnsiJGlkIjoiOTg0IiwiTGluZUNvbG9yIjp7IiRpZCI6Ijk4NSIsIiR0eXBlIjoiTkxSRS5Db21tb24uRG9tLlNvbGlkQ29sb3JCcnVzaCwgTkxSRS5Db21tb24iLCJDb2xvciI6eyIkaWQiOiI5ODYiLCJBIjoyNTUsIlIiOjAsIkciOjAsIkIiOjB9fSwiTGluZVdlaWdodCI6MC4wLCJMaW5lVHlwZSI6MCwiUGFyZW50U3R5bGUiOm51bGx9LCJNYXJnaW4iOm51bGwsIlN0YXJ0RGF0ZVBvc2l0aW9uIjozLCJFbmREYXRlUG9zaXRpb24iOjMsIkRhdGVJc1Zpc2libGUiOnRydWUsIlRpdGxlUG9zaXRpb24iOjQsIkR1cmF0aW9uUG9zaXRpb24iOjYsIlBlcmNlbnRhZ2VDb21wbGV0ZWRQb3NpdGlvbiI6MiwiU3BhY2luZyI6MywiSXNCZWxvd1RpbWViYW5kIjpmYWxzZSwiUGVyY2VudGFnZUNvbXBsZXRlU2hhcGVPcGFjaXR5IjozNSwiU2hhcGVTdHlsZSI6eyIkaWQiOiI5ODciLCJNYXJnaW4iOnsiJGlkIjoiOTg4IiwiVG9wIjowLjAsIkxlZnQiOjQuMCwiUmlnaHQiOjQuMCwiQm90dG9tIjowLjB9LCJQYWRkaW5nIjp7IiRpZCI6Ijk4OSIsIlRvcCI6MC4wLCJMZWZ0IjowLjAsIlJpZ2h0IjowLjAsIkJvdHRvbSI6MC4wfSwiQmFja2dyb3VuZCI6eyIkaWQiOiI5OTAiLCJDb2xvciI6eyIkaWQiOiI5OTEiLCJBIjoyNTUsIlIiOjkzLCJHIjoxMTUsIkIiOjE1NH19LCJJc1Zpc2libGUiOnRydWUsIldpZHRoIjowLjAsIkhlaWdodCI6MTAuMCwiQm9yZGVyU3R5bGUiOnsiJGlkIjoiOTkyIiwiTGluZUNvbG9yIjp7IiRpZCI6Ijk5MyIsIiR0eXBlIjoiTkxSRS5Db21tb24uRG9tLlNvbGlkQ29sb3JCcnVzaCwgTkxSRS5Db21tb24iLCJDb2xvciI6eyIkaWQiOiI5OTQiLCJBIjoyNTUsIlIiOjIzNCwiRyI6MjIsIkIiOjMwfX0sIkxpbmVXZWlnaHQiOjAuMCwiTGluZVR5cGUiOjAsIlBhcmVudFN0eWxlIjpudWxsfSwiUGFyZW50U3R5bGUiOm51bGx9LCJUaXRsZVN0eWxlIjp7IiRpZCI6Ijk5NSIsIkZvbnRTZXR0aW5ncyI6eyIkaWQiOiI5OTYiLCJGb250U2l6ZSI6MTEsIkZvbnROYW1lIjoiQ2FsaWJyaSIsIklzQm9sZCI6ZmFsc2UsIklzSXRhbGljIjpmYWxzZSwiSXNVbmRlcmxpbmVkIjpmYWxzZSwiUGFyZW50U3R5bGUiOm51bGx9LCJBdXRvU2l6ZSI6MCwiRm9yZWdyb3VuZCI6eyIkaWQiOiI5OTciLCJDb2xvciI6eyIkaWQiOiI5OTg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OTk5IiwiVG9wIjowLjAsIkxlZnQiOjAuMCwiUmlnaHQiOjAuMCwiQm90dG9tIjowLjB9LCJQYWRkaW5nIjp7IiRpZCI6IjEwMDAiLCJUb3AiOjAuMCwiTGVmdCI6MC4wLCJSaWdodCI6MC4wLCJCb3R0b20iOjAuMH0sIkJhY2tncm91bmQiOnsiJGlkIjoiMTAwMSIsIkNvbG9yIjp7IiRpZCI6IjEwMDIiLCJBIjoyNTUsIlIiOjAsIkciOjAsIkIiOjB9fSwiSXNWaXNpYmxlIjp0cnVlLCJXaWR0aCI6MC4wLCJIZWlnaHQiOjAuMCwiQm9yZGVyU3R5bGUiOnsiJGlkIjoiMTAwMyIsIkxpbmVDb2xvciI6bnVsbCwiTGluZVdlaWdodCI6MC4wLCJMaW5lVHlwZSI6MCwiUGFyZW50U3R5bGUiOm51bGx9LCJQYXJlbnRTdHlsZSI6bnVsbH0sIkRhdGVTdHlsZSI6eyIkaWQiOiIxMDA0IiwiRm9udFNldHRpbmdzIjp7IiRpZCI6IjEwMDUiLCJGb250U2l6ZSI6MTAsIkZvbnROYW1lIjoiQ2FsaWJyaSIsIklzQm9sZCI6ZmFsc2UsIklzSXRhbGljIjpmYWxzZSwiSXNVbmRlcmxpbmVkIjpmYWxzZSwiUGFyZW50U3R5bGUiOm51bGx9LCJBdXRvU2l6ZSI6MCwiRm9yZWdyb3VuZCI6eyIkaWQiOiIxMDA2IiwiQ29sb3IiOnsiJGlkIjoiMTAwNyIsIkEiOjI1NSwiUiI6NTUsIkciOjUzLCJCIjo2OX19LCJNYXhXaWR0aCI6MjAwLjAsIk1heEhlaWdodCI6IkluZmluaXR5IiwiU21hcnRGb3JlZ3JvdW5kSXNBY3RpdmUiOmZhbHNlLCJIb3Jpem9udGFsQWxpZ25tZW50IjoyLCJWZXJ0aWNhbEFsaWdubWVudCI6MSwiU21hcnRGb3JlZ3JvdW5kIjpudWxsLCJCYWNrZ3JvdW5kRmlsbFR5cGUiOjAsIk1hcmdpbiI6eyIkaWQiOiIxMDA4IiwiVG9wIjowLjAsIkxlZnQiOjAuMCwiUmlnaHQiOjAuMCwiQm90dG9tIjowLjB9LCJQYWRkaW5nIjp7IiRpZCI6IjEwMDkiLCJUb3AiOjAuMCwiTGVmdCI6MC4wLCJSaWdodCI6MC4wLCJCb3R0b20iOjAuMH0sIkJhY2tncm91bmQiOnsiJGlkIjoiMTAxMCIsIkNvbG9yIjp7IiRpZCI6IjEwMTEiLCJBIjoyNTUsIlIiOjU1LCJHIjo1MywiQiI6Njl9fSwiSXNWaXNpYmxlIjp0cnVlLCJXaWR0aCI6MC4wLCJIZWlnaHQiOjAuMCwiQm9yZGVyU3R5bGUiOnsiJGlkIjoiMTAxMiIsIkxpbmVDb2xvciI6bnVsbCwiTGluZVdlaWdodCI6MC4wLCJMaW5lVHlwZSI6MCwiUGFyZW50U3R5bGUiOm51bGx9LCJQYXJlbnRTdHlsZSI6bnVsbH0sIkRhdGVGb3JtYXQiOnsiJGlkIjoiMTAxM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DE0IiwiRm9ybWF0IjowLCJJc1Zpc2libGUiOmZhbHNlLCJMYXN0S25vd25WaXNpYmlsaXR5U3RhdGUiOmZhbHNlfSwiSXNWaXNpYmxlIjp0cnVlLCJQYXJlbnRTdHlsZSI6bnVsbCwiX2V4cGxpY2l0bHlTZXQiOnsiJGlkIjoiMTAxNS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JbmRleCI6MSwiU21hcnREdXJhdGlvbkFjdGl2YXRlZCI6ZmFsc2UsIkRhdGVGb3JtYXQiOnsiJHJlZiI6IjEwMTMifSwiV2Vla051bWJlcmluZyI6eyIkaWQiOiIxMDE2IiwiRm9ybWF0IjowLCJJc1Zpc2libGUiOmZhbHNlLCJMYXN0S25vd25WaXNpYmlsaXR5U3RhdGUiOmZhbHNlfSwiSWQiOiJhYzEyNjAxYi02NTcwLTRhNzMtYWUzNy1jZGYzYjNmM2VmMDYiLCJJbXBvcnRJZCI6IkRldGFpbGVkIFBlcmZvcm1hbmNlIFRlc3RpbmciLCJUaXRsZSI6IkRldGFpbGVkIFBlcmZvcm1hbmNlIFRlc3RpbmciLCJOb3RlIjpudWxsLCJIeXBlcmxpbmsiOnsiJGlkIjoiMTAxNyIsIkFkZHJlc3MiOiIiLCJTdWJBZGRyZXNzIjoiIn0sIklzQ2hhbmdlZCI6ZmFsc2UsIklzTmV3IjpmYWxzZX19XSwiX21pbGVzdG9uZXMiOltdLCJJZCI6IjAwMDAwMDAwLTAwMDAtMDAwMC0wMDAwLTAwMDAwMDAwMDAwMCIsIklzU2luZ2xlSXRlbVJvdyI6dHJ1ZX0seyIkaWQiOiIxMDE4IiwiX3Rhc2tzIjpbeyIkaWQiOiIxMDE5IiwiX2F0dGFjaGVkTWlsZXN0b25lcyI6W10sIlRhc2tEZWZpbml0aW9uIjp7IiRpZCI6IjEwMjAiLCJHcm91cE5hbWUiOm51bGwsIlN0YXJ0RGF0ZSI6IjIwMjQtMTEtMTBUMDA6MDA6MDAiLCJFbmREYXRlIjoiMjAyNC0xMS0xN1QyMzo1OTowMCIsIlBlcmNlbnRhZ2VDb21wbGV0ZSI6bnVsbCwiU3R5bGUiOnsiJGlkIjoiMTAyMSIsIiR0eXBlIjoiTkxSRS5Db21tb24uRG9tLlN0eWxlcy5FeHBsaWNpdFNldGFibGVUYXNrU3R5bGUsIE5MUkUuQ29tbW9uIiwiU2hhcGUiOjgsIlNoYXBlVGhpY2tuZXNzIjowLCJEdXJhdGlvbkZvcm1hdCI6MCwiSW5jbHVkZU5vbldvcmtpbmdEYXlzSW5EdXJhdGlvbiI6ZmFsc2UsIlBlcmNlbnRhZ2VDb21wbGV0ZVN0eWxlIjp7IiRpZCI6IjEwMjIiLCJGb250U2V0dGluZ3MiOnsiJGlkIjoiMTAyMyIsIkZvbnRTaXplIjoxMCwiRm9udE5hbWUiOiJDYWxpYnJpIiwiSXNCb2xkIjpmYWxzZSwiSXNJdGFsaWMiOmZhbHNlLCJJc1VuZGVybGluZWQiOmZhbHNlLCJQYXJlbnRTdHlsZSI6bnVsbH0sIkF1dG9TaXplIjowLCJGb3JlZ3JvdW5kIjp7IiRpZCI6IjEwMjQiLCJDb2xvciI6eyIkaWQiOiIxMDI1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EwMjYiLCJUb3AiOjAuMCwiTGVmdCI6MC4wLCJSaWdodCI6MC4wLCJCb3R0b20iOjAuMH0sIlBhZGRpbmciOnsiJGlkIjoiMTAyNyIsIlRvcCI6MC4wLCJMZWZ0IjowLjAsIlJpZ2h0IjowLjAsIkJvdHRvbSI6MC4wfSwiQmFja2dyb3VuZCI6eyIkaWQiOiIxMDI4IiwiQ29sb3IiOnsiJGlkIjoiMTAyOSIsIkEiOjg5LCJSIjowLCJHIjowLCJCIjowfX0sIklzVmlzaWJsZSI6dHJ1ZSwiV2lkdGgiOjAuMCwiSGVpZ2h0IjowLjAsIkJvcmRlclN0eWxlIjp7IiRpZCI6IjEwMzAiLCJMaW5lQ29sb3IiOm51bGwsIkxpbmVXZWlnaHQiOjAuMCwiTGluZVR5cGUiOjAsIlBhcmVudFN0eWxlIjpudWxsfSwiUGFyZW50U3R5bGUiOm51bGx9LCJEdXJhdGlvblN0eWxlIjp7IiRpZCI6IjEwMzEiLCJGb250U2V0dGluZ3MiOnsiJGlkIjoiMTAzMiIsIkZvbnRTaXplIjoxMCwiRm9udE5hbWUiOiJDYWxpYnJpIiwiSXNCb2xkIjpmYWxzZSwiSXNJdGFsaWMiOmZhbHNlLCJJc1VuZGVybGluZWQiOmZhbHNlLCJQYXJlbnRTdHlsZSI6bnVsbH0sIkF1dG9TaXplIjowLCJGb3JlZ3JvdW5kIjp7IiRpZCI6IjEwMzMiLCJDb2xvciI6eyIkaWQiOiIxMDM0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EwMzUiLCJUb3AiOjAuMCwiTGVmdCI6MC4wLCJSaWdodCI6MC4wLCJCb3R0b20iOjAuMH0sIlBhZGRpbmciOnsiJGlkIjoiMTAzNiIsIlRvcCI6MC4wLCJMZWZ0IjowLjAsIlJpZ2h0IjowLjAsIkJvdHRvbSI6MC4wfSwiQmFja2dyb3VuZCI6eyIkaWQiOiIxMDM3IiwiQ29sb3IiOnsiJGlkIjoiMTAzOCIsIkEiOjI1NSwiUiI6NTUsIkciOjUzLCJCIjo2OX19LCJJc1Zpc2libGUiOnRydWUsIldpZHRoIjowLjAsIkhlaWdodCI6MC4wLCJCb3JkZXJTdHlsZSI6eyIkaWQiOiIxMDM5IiwiTGluZUNvbG9yIjpudWxsLCJMaW5lV2VpZ2h0IjowLjAsIkxpbmVUeXBlIjowLCJQYXJlbnRTdHlsZSI6bnVsbH0sIlBhcmVudFN0eWxlIjpudWxsfSwiSG9yaXpvbnRhbENvbm5lY3RvclN0eWxlIjp7IiRpZCI6IjEwNDAiLCJMaW5lQ29sb3IiOnsiJGlkIjoiMTA0MSIsIiR0eXBlIjoiTkxSRS5Db21tb24uRG9tLlNvbGlkQ29sb3JCcnVzaCwgTkxSRS5Db21tb24iLCJDb2xvciI6eyIkaWQiOiIxMDQyIiwiQSI6MjU1LCJSIjowLCJHIjowLCJCIjowfX0sIkxpbmVXZWlnaHQiOjAuMCwiTGluZVR5cGUiOjAsIlBhcmVudFN0eWxlIjpudWxsfSwiVmVydGljYWxDb25uZWN0b3JTdHlsZSI6eyIkaWQiOiIxMDQzIiwiTGluZUNvbG9yIjp7IiRpZCI6IjEwNDQiLCIkdHlwZSI6Ik5MUkUuQ29tbW9uLkRvbS5Tb2xpZENvbG9yQnJ1c2gsIE5MUkUuQ29tbW9uIiwiQ29sb3IiOnsiJGlkIjoiMTA0NSIsIkEiOjI1NSwiUiI6MCwiRyI6MCwiQiI6MH19LCJMaW5lV2VpZ2h0IjowLjAsIkxpbmVUeXBlIjowLCJQYXJlbnRTdHlsZSI6bnVsbH0sIk1hcmdpbiI6bnVsbCwiU3RhcnREYXRlUG9zaXRpb24iOjMsIkVuZERhdGVQb3NpdGlvbiI6MywiRGF0ZUlzVmlzaWJsZSI6dHJ1ZSwiVGl0bGVQb3NpdGlvbiI6NCwiRHVyYXRpb25Qb3NpdGlvbiI6NiwiUGVyY2VudGFnZUNvbXBsZXRlZFBvc2l0aW9uIjoyLCJTcGFjaW5nIjozLCJJc0JlbG93VGltZWJhbmQiOmZhbHNlLCJQZXJjZW50YWdlQ29tcGxldGVTaGFwZU9wYWNpdHkiOjM1LCJTaGFwZVN0eWxlIjp7IiRpZCI6IjEwNDYiLCJNYXJnaW4iOnsiJGlkIjoiMTA0NyIsIlRvcCI6MC4wLCJMZWZ0Ijo0LjAsIlJpZ2h0Ijo0LjAsIkJvdHRvbSI6MC4wfSwiUGFkZGluZyI6eyIkaWQiOiIxMDQ4IiwiVG9wIjowLjAsIkxlZnQiOjAuMCwiUmlnaHQiOjAuMCwiQm90dG9tIjowLjB9LCJCYWNrZ3JvdW5kIjp7IiRpZCI6IjEwNDkiLCJDb2xvciI6eyIkaWQiOiIxMDUwIiwiQSI6MjU1LCJSIjo5MywiRyI6MTE1LCJCIjoxNTR9fSwiSXNWaXNpYmxlIjp0cnVlLCJXaWR0aCI6MC4wLCJIZWlnaHQiOjEwLjAsIkJvcmRlclN0eWxlIjp7IiRpZCI6IjEwNTEiLCJMaW5lQ29sb3IiOnsiJGlkIjoiMTA1MiIsIiR0eXBlIjoiTkxSRS5Db21tb24uRG9tLlNvbGlkQ29sb3JCcnVzaCwgTkxSRS5Db21tb24iLCJDb2xvciI6eyIkaWQiOiIxMDUzIiwiQSI6MjU1LCJSIjoyMzQsIkciOjIyLCJCIjozMH19LCJMaW5lV2VpZ2h0IjowLjAsIkxpbmVUeXBlIjowLCJQYXJlbnRTdHlsZSI6bnVsbH0sIlBhcmVudFN0eWxlIjpudWxsfSwiVGl0bGVTdHlsZSI6eyIkaWQiOiIxMDU0IiwiRm9udFNldHRpbmdzIjp7IiRpZCI6IjEwNTUiLCJGb250U2l6ZSI6MTEsIkZvbnROYW1lIjoiQ2FsaWJyaSIsIklzQm9sZCI6ZmFsc2UsIklzSXRhbGljIjpmYWxzZSwiSXNVbmRlcmxpbmVkIjpmYWxzZSwiUGFyZW50U3R5bGUiOm51bGx9LCJBdXRvU2l6ZSI6MCwiRm9yZWdyb3VuZCI6eyIkaWQiOiIxMDU2IiwiQ29sb3IiOnsiJGlkIjoiMTA1Ny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xMDU4IiwiVG9wIjowLjAsIkxlZnQiOjAuMCwiUmlnaHQiOjAuMCwiQm90dG9tIjowLjB9LCJQYWRkaW5nIjp7IiRpZCI6IjEwNTkiLCJUb3AiOjAuMCwiTGVmdCI6MC4wLCJSaWdodCI6MC4wLCJCb3R0b20iOjAuMH0sIkJhY2tncm91bmQiOnsiJGlkIjoiMTA2MCIsIkNvbG9yIjp7IiRpZCI6IjEwNjEiLCJBIjoyNTUsIlIiOjAsIkciOjAsIkIiOjB9fSwiSXNWaXNpYmxlIjp0cnVlLCJXaWR0aCI6MC4wLCJIZWlnaHQiOjAuMCwiQm9yZGVyU3R5bGUiOnsiJGlkIjoiMTA2MiIsIkxpbmVDb2xvciI6bnVsbCwiTGluZVdlaWdodCI6MC4wLCJMaW5lVHlwZSI6MCwiUGFyZW50U3R5bGUiOm51bGx9LCJQYXJlbnRTdHlsZSI6bnVsbH0sIkRhdGVTdHlsZSI6eyIkaWQiOiIxMDYzIiwiRm9udFNldHRpbmdzIjp7IiRpZCI6IjEwNjQiLCJGb250U2l6ZSI6MTAsIkZvbnROYW1lIjoiQ2FsaWJyaSIsIklzQm9sZCI6ZmFsc2UsIklzSXRhbGljIjpmYWxzZSwiSXNVbmRlcmxpbmVkIjpmYWxzZSwiUGFyZW50U3R5bGUiOm51bGx9LCJBdXRvU2l6ZSI6MCwiRm9yZWdyb3VuZCI6eyIkaWQiOiIxMDY1IiwiQ29sb3IiOnsiJGlkIjoiMTA2NiIsIkEiOjI1NSwiUiI6NTUsIkciOjUzLCJCIjo2OX19LCJNYXhXaWR0aCI6MjAwLjAsIk1heEhlaWdodCI6IkluZmluaXR5IiwiU21hcnRGb3JlZ3JvdW5kSXNBY3RpdmUiOmZhbHNlLCJIb3Jpem9udGFsQWxpZ25tZW50IjoyLCJWZXJ0aWNhbEFsaWdubWVudCI6MSwiU21hcnRGb3JlZ3JvdW5kIjpudWxsLCJCYWNrZ3JvdW5kRmlsbFR5cGUiOjAsIk1hcmdpbiI6eyIkaWQiOiIxMDY3IiwiVG9wIjowLjAsIkxlZnQiOjAuMCwiUmlnaHQiOjAuMCwiQm90dG9tIjowLjB9LCJQYWRkaW5nIjp7IiRpZCI6IjEwNjgiLCJUb3AiOjAuMCwiTGVmdCI6MC4wLCJSaWdodCI6MC4wLCJCb3R0b20iOjAuMH0sIkJhY2tncm91bmQiOnsiJGlkIjoiMTA2OSIsIkNvbG9yIjp7IiRpZCI6IjEwNzAiLCJBIjoyNTUsIlIiOjU1LCJHIjo1MywiQiI6Njl9fSwiSXNWaXNpYmxlIjp0cnVlLCJXaWR0aCI6MC4wLCJIZWlnaHQiOjAuMCwiQm9yZGVyU3R5bGUiOnsiJGlkIjoiMTA3MSIsIkxpbmVDb2xvciI6bnVsbCwiTGluZVdlaWdodCI6MC4wLCJMaW5lVHlwZSI6MCwiUGFyZW50U3R5bGUiOm51bGx9LCJQYXJlbnRTdHlsZSI6bnVsbH0sIkRhdGVGb3JtYXQiOnsiJGlkIjoiMTA3M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DczIiwiRm9ybWF0IjowLCJJc1Zpc2libGUiOmZhbHNlLCJMYXN0S25vd25WaXNpYmlsaXR5U3RhdGUiOmZhbHNlfSwiSXNWaXNpYmxlIjp0cnVlLCJQYXJlbnRTdHlsZSI6bnVsbCwiX2V4cGxpY2l0bHlTZXQiOnsiJGlkIjoiMTA3NC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JbmRleCI6MiwiU21hcnREdXJhdGlvbkFjdGl2YXRlZCI6ZmFsc2UsIkRhdGVGb3JtYXQiOnsiJHJlZiI6IjEwNzIifSwiV2Vla051bWJlcmluZyI6eyIkaWQiOiIxMDc1IiwiRm9ybWF0IjowLCJJc1Zpc2libGUiOmZhbHNlLCJMYXN0S25vd25WaXNpYmlsaXR5U3RhdGUiOmZhbHNlfSwiSWQiOiJlMzBjMDhlYS05YzAwLTQ1MGEtOTZmYS01ZjYzNjNjMTJlNDciLCJJbXBvcnRJZCI6Ikl0ZXJhdGl2ZSBJbXByb3ZlbWVudHMiLCJUaXRsZSI6Ikl0ZXJhdGl2ZSBJbXByb3ZlbWVudHMiLCJOb3RlIjpudWxsLCJIeXBlcmxpbmsiOnsiJGlkIjoiMTA3NiIsIkFkZHJlc3MiOiIiLCJTdWJBZGRyZXNzIjoiIn0sIklzQ2hhbmdlZCI6ZmFsc2UsIklzTmV3IjpmYWxzZX19XSwiX21pbGVzdG9uZXMiOltdLCJJZCI6IjAwMDAwMDAwLTAwMDAtMDAwMC0wMDAwLTAwMDAwMDAwMDAwMCIsIklzU2luZ2xlSXRlbVJvdyI6dHJ1ZX0seyIkaWQiOiIxMDc3IiwiX3Rhc2tzIjpbeyIkaWQiOiIxMDc4IiwiX2F0dGFjaGVkTWlsZXN0b25lcyI6W10sIlRhc2tEZWZpbml0aW9uIjp7IiRpZCI6IjEwNzkiLCJHcm91cE5hbWUiOm51bGwsIlN0YXJ0RGF0ZSI6IjIwMjQtMTEtMTdUMDA6MDA6MDAiLCJFbmREYXRlIjoiMjAyNC0xMS0yNFQyMzo1OTowMCIsIlBlcmNlbnRhZ2VDb21wbGV0ZSI6bnVsbCwiU3R5bGUiOnsiJGlkIjoiMTA4MCIsIiR0eXBlIjoiTkxSRS5Db21tb24uRG9tLlN0eWxlcy5FeHBsaWNpdFNldGFibGVUYXNrU3R5bGUsIE5MUkUuQ29tbW9uIiwiU2hhcGUiOjgsIlNoYXBlVGhpY2tuZXNzIjowLCJEdXJhdGlvbkZvcm1hdCI6MCwiSW5jbHVkZU5vbldvcmtpbmdEYXlzSW5EdXJhdGlvbiI6ZmFsc2UsIlBlcmNlbnRhZ2VDb21wbGV0ZVN0eWxlIjp7IiRpZCI6IjEwODEiLCJGb250U2V0dGluZ3MiOnsiJGlkIjoiMTA4MiIsIkZvbnRTaXplIjoxMCwiRm9udE5hbWUiOiJDYWxpYnJpIiwiSXNCb2xkIjpmYWxzZSwiSXNJdGFsaWMiOmZhbHNlLCJJc1VuZGVybGluZWQiOmZhbHNlLCJQYXJlbnRTdHlsZSI6bnVsbH0sIkF1dG9TaXplIjowLCJGb3JlZ3JvdW5kIjp7IiRpZCI6IjEwODMiLCJDb2xvciI6eyIkaWQiOiIxMDg0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EwODUiLCJUb3AiOjAuMCwiTGVmdCI6MC4wLCJSaWdodCI6MC4wLCJCb3R0b20iOjAuMH0sIlBhZGRpbmciOnsiJGlkIjoiMTA4NiIsIlRvcCI6MC4wLCJMZWZ0IjowLjAsIlJpZ2h0IjowLjAsIkJvdHRvbSI6MC4wfSwiQmFja2dyb3VuZCI6eyIkaWQiOiIxMDg3IiwiQ29sb3IiOnsiJGlkIjoiMTA4OCIsIkEiOjg5LCJSIjowLCJHIjowLCJCIjowfX0sIklzVmlzaWJsZSI6dHJ1ZSwiV2lkdGgiOjAuMCwiSGVpZ2h0IjowLjAsIkJvcmRlclN0eWxlIjp7IiRpZCI6IjEwODkiLCJMaW5lQ29sb3IiOm51bGwsIkxpbmVXZWlnaHQiOjAuMCwiTGluZVR5cGUiOjAsIlBhcmVudFN0eWxlIjpudWxsfSwiUGFyZW50U3R5bGUiOm51bGx9LCJEdXJhdGlvblN0eWxlIjp7IiRpZCI6IjEwOTAiLCJGb250U2V0dGluZ3MiOnsiJGlkIjoiMTA5MSIsIkZvbnRTaXplIjoxMCwiRm9udE5hbWUiOiJDYWxpYnJpIiwiSXNCb2xkIjpmYWxzZSwiSXNJdGFsaWMiOmZhbHNlLCJJc1VuZGVybGluZWQiOmZhbHNlLCJQYXJlbnRTdHlsZSI6bnVsbH0sIkF1dG9TaXplIjowLCJGb3JlZ3JvdW5kIjp7IiRpZCI6IjEwOTIiLCJDb2xvciI6eyIkaWQiOiIxMDkz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EwOTQiLCJUb3AiOjAuMCwiTGVmdCI6MC4wLCJSaWdodCI6MC4wLCJCb3R0b20iOjAuMH0sIlBhZGRpbmciOnsiJGlkIjoiMTA5NSIsIlRvcCI6MC4wLCJMZWZ0IjowLjAsIlJpZ2h0IjowLjAsIkJvdHRvbSI6MC4wfSwiQmFja2dyb3VuZCI6eyIkaWQiOiIxMDk2IiwiQ29sb3IiOnsiJGlkIjoiMTA5NyIsIkEiOjI1NSwiUiI6NTUsIkciOjUzLCJCIjo2OX19LCJJc1Zpc2libGUiOnRydWUsIldpZHRoIjowLjAsIkhlaWdodCI6MC4wLCJCb3JkZXJTdHlsZSI6eyIkaWQiOiIxMDk4IiwiTGluZUNvbG9yIjpudWxsLCJMaW5lV2VpZ2h0IjowLjAsIkxpbmVUeXBlIjowLCJQYXJlbnRTdHlsZSI6bnVsbH0sIlBhcmVudFN0eWxlIjpudWxsfSwiSG9yaXpvbnRhbENvbm5lY3RvclN0eWxlIjp7IiRpZCI6IjEwOTkiLCJMaW5lQ29sb3IiOnsiJGlkIjoiMTEwMCIsIiR0eXBlIjoiTkxSRS5Db21tb24uRG9tLlNvbGlkQ29sb3JCcnVzaCwgTkxSRS5Db21tb24iLCJDb2xvciI6eyIkaWQiOiIxMTAxIiwiQSI6MjU1LCJSIjowLCJHIjowLCJCIjowfX0sIkxpbmVXZWlnaHQiOjAuMCwiTGluZVR5cGUiOjAsIlBhcmVudFN0eWxlIjpudWxsfSwiVmVydGljYWxDb25uZWN0b3JTdHlsZSI6eyIkaWQiOiIxMTAyIiwiTGluZUNvbG9yIjp7IiRpZCI6IjExMDMiLCIkdHlwZSI6Ik5MUkUuQ29tbW9uLkRvbS5Tb2xpZENvbG9yQnJ1c2gsIE5MUkUuQ29tbW9uIiwiQ29sb3IiOnsiJGlkIjoiMTEwNCIsIkEiOjI1NSwiUiI6MCwiRyI6MCwiQiI6MH19LCJMaW5lV2VpZ2h0IjowLjAsIkxpbmVUeXBlIjowLCJQYXJlbnRTdHlsZSI6bnVsbH0sIk1hcmdpbiI6bnVsbCwiU3RhcnREYXRlUG9zaXRpb24iOjMsIkVuZERhdGVQb3NpdGlvbiI6MywiRGF0ZUlzVmlzaWJsZSI6dHJ1ZSwiVGl0bGVQb3NpdGlvbiI6NCwiRHVyYXRpb25Qb3NpdGlvbiI6NiwiUGVyY2VudGFnZUNvbXBsZXRlZFBvc2l0aW9uIjoyLCJTcGFjaW5nIjozLCJJc0JlbG93VGltZWJhbmQiOmZhbHNlLCJQZXJjZW50YWdlQ29tcGxldGVTaGFwZU9wYWNpdHkiOjM1LCJTaGFwZVN0eWxlIjp7IiRpZCI6IjExMDUiLCJNYXJnaW4iOnsiJGlkIjoiMTEwNiIsIlRvcCI6MC4wLCJMZWZ0Ijo0LjAsIlJpZ2h0Ijo0LjAsIkJvdHRvbSI6MC4wfSwiUGFkZGluZyI6eyIkaWQiOiIxMTA3IiwiVG9wIjowLjAsIkxlZnQiOjAuMCwiUmlnaHQiOjAuMCwiQm90dG9tIjowLjB9LCJCYWNrZ3JvdW5kIjp7IiRpZCI6IjExMDgiLCJDb2xvciI6eyIkaWQiOiIxMTA5IiwiQSI6MjU1LCJSIjo5MywiRyI6MTE1LCJCIjoxNTR9fSwiSXNWaXNpYmxlIjp0cnVlLCJXaWR0aCI6MC4wLCJIZWlnaHQiOjEwLjAsIkJvcmRlclN0eWxlIjp7IiRpZCI6IjExMTAiLCJMaW5lQ29sb3IiOnsiJGlkIjoiMTExMSIsIiR0eXBlIjoiTkxSRS5Db21tb24uRG9tLlNvbGlkQ29sb3JCcnVzaCwgTkxSRS5Db21tb24iLCJDb2xvciI6eyIkaWQiOiIxMTEyIiwiQSI6MjU1LCJSIjoyMzQsIkciOjIyLCJCIjozMH19LCJMaW5lV2VpZ2h0IjowLjAsIkxpbmVUeXBlIjowLCJQYXJlbnRTdHlsZSI6bnVsbH0sIlBhcmVudFN0eWxlIjpudWxsfSwiVGl0bGVTdHlsZSI6eyIkaWQiOiIxMTEzIiwiRm9udFNldHRpbmdzIjp7IiRpZCI6IjExMTQiLCJGb250U2l6ZSI6MTEsIkZvbnROYW1lIjoiQ2FsaWJyaSIsIklzQm9sZCI6ZmFsc2UsIklzSXRhbGljIjpmYWxzZSwiSXNVbmRlcmxpbmVkIjpmYWxzZSwiUGFyZW50U3R5bGUiOm51bGx9LCJBdXRvU2l6ZSI6MCwiRm9yZWdyb3VuZCI6eyIkaWQiOiIxMTE1IiwiQ29sb3IiOnsiJGlkIjoiMTExNi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xMTE3IiwiVG9wIjowLjAsIkxlZnQiOjAuMCwiUmlnaHQiOjAuMCwiQm90dG9tIjowLjB9LCJQYWRkaW5nIjp7IiRpZCI6IjExMTgiLCJUb3AiOjAuMCwiTGVmdCI6MC4wLCJSaWdodCI6MC4wLCJCb3R0b20iOjAuMH0sIkJhY2tncm91bmQiOnsiJGlkIjoiMTExOSIsIkNvbG9yIjp7IiRpZCI6IjExMjAiLCJBIjoyNTUsIlIiOjAsIkciOjAsIkIiOjB9fSwiSXNWaXNpYmxlIjp0cnVlLCJXaWR0aCI6MC4wLCJIZWlnaHQiOjAuMCwiQm9yZGVyU3R5bGUiOnsiJGlkIjoiMTEyMSIsIkxpbmVDb2xvciI6bnVsbCwiTGluZVdlaWdodCI6MC4wLCJMaW5lVHlwZSI6MCwiUGFyZW50U3R5bGUiOm51bGx9LCJQYXJlbnRTdHlsZSI6bnVsbH0sIkRhdGVTdHlsZSI6eyIkaWQiOiIxMTIyIiwiRm9udFNldHRpbmdzIjp7IiRpZCI6IjExMjMiLCJGb250U2l6ZSI6MTAsIkZvbnROYW1lIjoiQ2FsaWJyaSIsIklzQm9sZCI6ZmFsc2UsIklzSXRhbGljIjpmYWxzZSwiSXNVbmRlcmxpbmVkIjpmYWxzZSwiUGFyZW50U3R5bGUiOm51bGx9LCJBdXRvU2l6ZSI6MCwiRm9yZWdyb3VuZCI6eyIkaWQiOiIxMTI0IiwiQ29sb3IiOnsiJGlkIjoiMTEyNSIsIkEiOjI1NSwiUiI6NTUsIkciOjUzLCJCIjo2OX19LCJNYXhXaWR0aCI6MjAwLjAsIk1heEhlaWdodCI6IkluZmluaXR5IiwiU21hcnRGb3JlZ3JvdW5kSXNBY3RpdmUiOmZhbHNlLCJIb3Jpem9udGFsQWxpZ25tZW50IjoyLCJWZXJ0aWNhbEFsaWdubWVudCI6MSwiU21hcnRGb3JlZ3JvdW5kIjpudWxsLCJCYWNrZ3JvdW5kRmlsbFR5cGUiOjAsIk1hcmdpbiI6eyIkaWQiOiIxMTI2IiwiVG9wIjowLjAsIkxlZnQiOjAuMCwiUmlnaHQiOjAuMCwiQm90dG9tIjowLjB9LCJQYWRkaW5nIjp7IiRpZCI6IjExMjciLCJUb3AiOjAuMCwiTGVmdCI6MC4wLCJSaWdodCI6MC4wLCJCb3R0b20iOjAuMH0sIkJhY2tncm91bmQiOnsiJGlkIjoiMTEyOCIsIkNvbG9yIjp7IiRpZCI6IjExMjkiLCJBIjoyNTUsIlIiOjU1LCJHIjo1MywiQiI6Njl9fSwiSXNWaXNpYmxlIjp0cnVlLCJXaWR0aCI6MC4wLCJIZWlnaHQiOjAuMCwiQm9yZGVyU3R5bGUiOnsiJGlkIjoiMTEzMCIsIkxpbmVDb2xvciI6bnVsbCwiTGluZVdlaWdodCI6MC4wLCJMaW5lVHlwZSI6MCwiUGFyZW50U3R5bGUiOm51bGx9LCJQYXJlbnRTdHlsZSI6bnVsbH0sIkRhdGVGb3JtYXQiOnsiJGlkIjoiMTEz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TMyIiwiRm9ybWF0IjowLCJJc1Zpc2libGUiOmZhbHNlLCJMYXN0S25vd25WaXNpYmlsaXR5U3RhdGUiOmZhbHNlfSwiSXNWaXNpYmxlIjp0cnVlLCJQYXJlbnRTdHlsZSI6bnVsbCwiX2V4cGxpY2l0bHlTZXQiOnsiJGlkIjoiMTEzMy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JbmRleCI6MywiU21hcnREdXJhdGlvbkFjdGl2YXRlZCI6ZmFsc2UsIkRhdGVGb3JtYXQiOnsiJHJlZiI6IjExMzEifSwiV2Vla051bWJlcmluZyI6eyIkaWQiOiIxMTM0IiwiRm9ybWF0IjowLCJJc1Zpc2libGUiOmZhbHNlLCJMYXN0S25vd25WaXNpYmlsaXR5U3RhdGUiOmZhbHNlfSwiSWQiOiIyYWIxMmQ2ZC1mMmE4LTRkMTYtYWEyNC1jZTRmMGNmNGVlOTEiLCJJbXBvcnRJZCI6IkZpbmFsIFZhbGlkYXRpb24gVGVzdGluZyIsIlRpdGxlIjoiRmluYWwgVmFsaWRhdGlvbiBUZXN0aW5nIiwiTm90ZSI6bnVsbCwiSHlwZXJsaW5rIjp7IiRpZCI6IjExMzUiLCJBZGRyZXNzIjoiIiwiU3ViQWRkcmVzcyI6IiJ9LCJJc0NoYW5nZWQiOmZhbHNlLCJJc05ldyI6ZmFsc2V9fV0sIl9taWxlc3RvbmVzIjpbXSwiSWQiOiIwMDAwMDAwMC0wMDAwLTAwMDAtMDAwMC0wMDAwMDAwMDAwMDAiLCJJc1NpbmdsZUl0ZW1Sb3ciOnRydWV9XSwiSW5kZXgiOjAsIklkIjoiMjVkN2ZiOGUtNGFmNi00MzM1LWIxOGItMWJlMGRjOGJiYjc2IiwiSGVhZGVyVGV4dCI6bnVsbCwiSXNEZWZhdWx0Ijp0cnVlLCJTdHlsZSI6eyIkaWQiOiIxMTM2IiwiSGVhZGVyU3R5bGUiOnsiJGlkIjoiMTEzNyIsIlRleHRTdHlsZSI6eyIkaWQiOiIxMTM4IiwiRm9udFNldHRpbmdzIjp7IiRpZCI6IjExMzkiLCJGb250U2l6ZSI6MTEsIkZvbnROYW1lIjoiQ2FsaWJyaSIsIklzQm9sZCI6ZmFsc2UsIklzSXRhbGljIjpmYWxzZSwiSXNVbmRlcmxpbmVkIjpmYWxzZSwiUGFyZW50U3R5bGUiOm51bGx9LCJBdXRvU2l6ZSI6MiwiRm9yZWdyb3VuZCI6eyIkaWQiOiIxMTQwIiwiQ29sb3IiOnsiJGlkIjoiMTE0MS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ExNDIiLCJUb3AiOjAuMCwiTGVmdCI6MC4wLCJSaWdodCI6MC4wLCJCb3R0b20iOjAuMH0sIlBhZGRpbmciOnsiJGlkIjoiMTE0MyIsIlRvcCI6MC4wLCJMZWZ0IjowLjAsIlJpZ2h0IjowLjAsIkJvdHRvbSI6MC4wfSwiQmFja2dyb3VuZCI6eyIkaWQiOiIxMTQ0IiwiQ29sb3IiOnsiJGlkIjoiMTE0NSIsIkEiOjI1NSwiUiI6MCwiRyI6MCwiQiI6MH19LCJJc1Zpc2libGUiOnRydWUsIldpZHRoIjowLjAsIkhlaWdodCI6MC4wLCJCb3JkZXJTdHlsZSI6bnVsbCwiUGFyZW50U3R5bGUiOm51bGx9LCJSZWN0YW5nbGVTdHlsZSI6eyIkaWQiOiIxMTQ2IiwiTWFyZ2luIjp7IiRpZCI6IjExNDciLCJUb3AiOjAuMCwiTGVmdCI6MC4wLCJSaWdodCI6MC4wLCJCb3R0b20iOjAuMH0sIlBhZGRpbmciOnsiJGlkIjoiMTE0OCIsIlRvcCI6MC4wLCJMZWZ0IjowLjAsIlJpZ2h0IjowLjAsIkJvdHRvbSI6MC4wfSwiQmFja2dyb3VuZCI6eyIkaWQiOiIxMTQ5IiwiQ29sb3IiOnsiJGlkIjoiMTE1MCIsIkEiOjEyNywiUiI6OTMsIkciOjExNSwiQiI6MTU0fX0sIklzVmlzaWJsZSI6dHJ1ZSwiV2lkdGgiOjAuMCwiSGVpZ2h0IjowLjAsIkJvcmRlclN0eWxlIjp7IiRpZCI6IjExNTEiLCJMaW5lQ29sb3IiOnsiJGlkIjoiMTE1MiIsIiR0eXBlIjoiTkxSRS5Db21tb24uRG9tLlNvbGlkQ29sb3JCcnVzaCwgTkxSRS5Db21tb24iLCJDb2xvciI6eyIkaWQiOiIxMTUzIiwiQSI6MjU1LCJSIjoyNTUsIkciOjI1NSwiQiI6MjU1fX0sIkxpbmVXZWlnaHQiOjAuMCwiTGluZVR5cGUiOjAsIlBhcmVudFN0eWxlIjpudWxsfSwiUGFyZW50U3R5bGUiOm51bGx9LCJNYXJnaW4iOnsiJGlkIjoiMTE1NCIsIlRvcCI6MC4wLCJMZWZ0IjowLjAsIlJpZ2h0IjowLjAsIkJvdHRvbSI6MC4wfSwiUGFkZGluZyI6eyIkaWQiOiIxMTU1IiwiVG9wIjowLjAsIkxlZnQiOjAuMCwiUmlnaHQiOjAuMCwiQm90dG9tIjowLjB9LCJCYWNrZ3JvdW5kIjpudWxsLCJJc1Zpc2libGUiOnRydWUsIldpZHRoIjowLjAsIkhlaWdodCI6MC4wLCJCb3JkZXJTdHlsZSI6bnVsbCwiUGFyZW50U3R5bGUiOm51bGx9LCJCYWNrZ3JvdW5kU3R5bGUiOnsiJGlkIjoiMTE1NiIsIk1hcmdpbiI6eyIkaWQiOiIxMTU3IiwiVG9wIjowLjAsIkxlZnQiOjAuMCwiUmlnaHQiOjAuMCwiQm90dG9tIjowLjB9LCJQYWRkaW5nIjp7IiRpZCI6IjExNTgiLCJUb3AiOjAuMCwiTGVmdCI6MC4wLCJSaWdodCI6MC4wLCJCb3R0b20iOjAuMH0sIkJhY2tncm91bmQiOnsiJGlkIjoiMTE1OSIsIkNvbG9yIjp7IiRpZCI6IjExNjAiLCJBIjo1MSwiUiI6MjAwLCJHIjoyMDAsIkIiOjIwMH19LCJJc1Zpc2libGUiOnRydWUsIldpZHRoIjowLjAsIkhlaWdodCI6MC4wLCJCb3JkZXJTdHlsZSI6eyIkaWQiOiIxMTYxIiwiTGluZUNvbG9yIjp7IiRpZCI6IjExNjIiLCIkdHlwZSI6Ik5MUkUuQ29tbW9uLkRvbS5Tb2xpZENvbG9yQnJ1c2gsIE5MUkUuQ29tbW9uIiwiQ29sb3IiOnsiJGlkIjoiMTE2MyIsIkEiOjI1NSwiUiI6MjM0LCJHIjoyMiwiQiI6MzB9fSwiTGluZVdlaWdodCI6MC4wLCJMaW5lVHlwZSI6MCwiUGFyZW50U3R5bGUiOm51bGx9LCJQYXJlbnRTdHlsZSI6bnVsbH0sIk1hcmdpbiI6eyIkaWQiOiIxMTY0IiwiVG9wIjowLjAsIkxlZnQiOjAuMCwiUmlnaHQiOjAuMCwiQm90dG9tIjowLjB9LCJQYWRkaW5nIjp7IiRpZCI6IjExNjUiLCJUb3AiOjAuMCwiTGVmdCI6MC4wLCJSaWdodCI6MC4wLCJCb3R0b20iOjAuMH0sIklzVmlzaWJsZSI6dHJ1ZSwiV2lkdGgiOjAuMCwiSGVpZ2h0IjowLjAsIkJvcmRlclN0eWxlIjp7IiRpZCI6IjExNjYiLCJMaW5lQ29sb3IiOm51bGwsIkxpbmVXZWlnaHQiOjAuMCwiTGluZVR5cGUiOjAsIlBhcmVudFN0eWxlIjpudWxsfSwiUGFyZW50U3R5bGUiOm51bGx9fV0sIklkIjoiY2U2YzYwYmYtZjk2MC00Mjg4LWFlMzktNDEyNzhiMmM0ZDQ2IiwiSW5kZXgiOjMsIkhlYWRlclRleHQiOiJUZXN0aW5nIGFuZCBWYWxpZGF0aW9uIiwiU3R5bGUiOnsiJGlkIjoiMTE2NyIsIlN0eWxlSWQiOiJiMjRmODA0NS1mNjliLTRhNDMtODI5Zi1hNTY1MDNmZGNkNjkiLCJIZWFkZXJTdHlsZSI6eyIkaWQiOiIxMTY4IiwiVGV4dElzVmVydGljYWwiOmZhbHNlLCJUZXh0U3R5bGUiOnsiJGlkIjoiMTE2OSIsIkZvbnRTZXR0aW5ncyI6eyIkaWQiOiIxMTcwIiwiRm9udFNpemUiOjExLCJGb250TmFtZSI6IkNhbGlicmkiLCJJc0JvbGQiOmZhbHNlLCJJc0l0YWxpYyI6ZmFsc2UsIklzVW5kZXJsaW5lZCI6ZmFsc2UsIlBhcmVudFN0eWxlIjpudWxsfSwiQXV0b1NpemUiOjIsIkZvcmVncm91bmQiOnsiJGlkIjoiMTE3MSIsIkNvbG9yIjp7IiRpZCI6IjExNzIiLCJBIjoyNTUsIlIiOjI1NSwiRyI6MjU1LCJCIjoyNTV9fSwiTWF4V2lkdGgiOiJJbmZpbml0eSIsIk1heEhlaWdodCI6IkluZmluaXR5IiwiU21hcnRGb3JlZ3JvdW5kSXNBY3RpdmUiOmZhbHNlLCJIb3Jpem9udGFsQWxpZ25tZW50IjoxLCJWZXJ0aWNhbEFsaWdubWVudCI6MCwiU21hcnRGb3JlZ3JvdW5kIjpudWxsLCJCYWNrZ3JvdW5kRmlsbFR5cGUiOjAsIk1hcmdpbiI6eyIkaWQiOiIxMTczIiwiVG9wIjowLjAsIkxlZnQiOjAuMCwiUmlnaHQiOjAuMCwiQm90dG9tIjowLjB9LCJQYWRkaW5nIjp7IiRpZCI6IjExNzQiLCJUb3AiOjAuMCwiTGVmdCI6MC4wLCJSaWdodCI6MC4wLCJCb3R0b20iOjAuMH0sIkJhY2tncm91bmQiOnsiJGlkIjoiMTE3NSIsIkNvbG9yIjp7IiRpZCI6IjExNzYiLCJBIjoyNTUsIlIiOjI1NSwiRyI6MjU1LCJCIjoyNTV9fSwiSXNWaXNpYmxlIjp0cnVlLCJXaWR0aCI6MC4wLCJIZWlnaHQiOjAuMCwiQm9yZGVyU3R5bGUiOm51bGwsIlBhcmVudFN0eWxlIjpudWxsfSwiUmVjdGFuZ2xlU3R5bGUiOnsiJGlkIjoiMTE3NyIsIk1hcmdpbiI6eyIkaWQiOiIxMTc4IiwiVG9wIjowLjAsIkxlZnQiOjAuMCwiUmlnaHQiOjAuMCwiQm90dG9tIjowLjB9LCJQYWRkaW5nIjp7IiRpZCI6IjExNzkiLCJUb3AiOjAuMCwiTGVmdCI6MC4wLCJSaWdodCI6MC4wLCJCb3R0b20iOjAuMH0sIkJhY2tncm91bmQiOnsiJGlkIjoiMTE4MCIsIkNvbG9yIjp7IiRpZCI6IjExODEiLCJBIjoyNTUsIlIiOjkzLCJHIjoxMTUsIkIiOjE1NH19LCJJc1Zpc2libGUiOnRydWUsIldpZHRoIjowLjAsIkhlaWdodCI6MC4wLCJCb3JkZXJTdHlsZSI6eyIkaWQiOiIxMTgyIiwiTGluZUNvbG9yIjp7IiRpZCI6IjExODMiLCIkdHlwZSI6Ik5MUkUuQ29tbW9uLkRvbS5Tb2xpZENvbG9yQnJ1c2gsIE5MUkUuQ29tbW9uIiwiQ29sb3IiOnsiJGlkIjoiMTE4NCIsIkEiOjI1NSwiUiI6MjU1LCJHIjoyNTUsIkIiOjI1NX19LCJMaW5lV2VpZ2h0IjowLjAsIkxpbmVUeXBlIjowLCJQYXJlbnRTdHlsZSI6bnVsbH0sIlBhcmVudFN0eWxlIjpudWxsfSwiTWFyZ2luIjp7IiRpZCI6IjExODUiLCJUb3AiOjAuMCwiTGVmdCI6MC4wLCJSaWdodCI6MC4wLCJCb3R0b20iOjAuMH0sIlBhZGRpbmciOnsiJGlkIjoiMTE4NiIsIlRvcCI6MC4wLCJMZWZ0IjowLjAsIlJpZ2h0IjowLjAsIkJvdHRvbSI6MC4wfSwiQmFja2dyb3VuZCI6bnVsbCwiSXNWaXNpYmxlIjp0cnVlLCJXaWR0aCI6MC4wLCJIZWlnaHQiOjAuMCwiQm9yZGVyU3R5bGUiOm51bGwsIlBhcmVudFN0eWxlIjpudWxsfSwiQmFja2dyb3VuZFN0eWxlIjp7IiRpZCI6IjExODciLCJNYXJnaW4iOnsiJGlkIjoiMTE4OCIsIlRvcCI6MC4wLCJMZWZ0IjowLjAsIlJpZ2h0IjowLjAsIkJvdHRvbSI6MC4wfSwiUGFkZGluZyI6eyIkaWQiOiIxMTg5IiwiVG9wIjowLjAsIkxlZnQiOjAuMCwiUmlnaHQiOjAuMCwiQm90dG9tIjowLjB9LCJCYWNrZ3JvdW5kIjp7IiRpZCI6IjExOTAiLCJDb2xvciI6eyIkaWQiOiIxMTkxIiwiQSI6NTEsIlIiOjIwMCwiRyI6MjAwLCJCIjoyMDB9fSwiSXNWaXNpYmxlIjp0cnVlLCJXaWR0aCI6MC4wLCJIZWlnaHQiOjAuMCwiQm9yZGVyU3R5bGUiOnsiJGlkIjoiMTE5MiIsIkxpbmVDb2xvciI6eyIkaWQiOiIxMTkzIiwiJHR5cGUiOiJOTFJFLkNvbW1vbi5Eb20uU29saWRDb2xvckJydXNoLCBOTFJFLkNvbW1vbiIsIkNvbG9yIjp7IiRpZCI6IjExOTQiLCJBIjoyNTUsIlIiOjIzNCwiRyI6MjIsIkIiOjMwfX0sIkxpbmVXZWlnaHQiOjAuMCwiTGluZVR5cGUiOjAsIlBhcmVudFN0eWxlIjpudWxsfSwiUGFyZW50U3R5bGUiOm51bGx9LCJJc0Fib3ZlVGltZWJhbmQiOmZhbHNlLCJTcGFjaW5nIjoyLCJEZWZhdWx0U3dpbWxhbmVUYXNrU3R5bGUiOnsiJGlkIjoiMTE5NSIsIiR0eXBlIjoiTkxSRS5Db21tb24uRG9tLlN0eWxlcy5FeHBsaWNpdFNldGFibGVUYXNrU3R5bGUsIE5MUkUuQ29tbW9uIiwiU2hhcGUiOjgsIlNoYXBlVGhpY2tuZXNzIjowLCJEdXJhdGlvbkZvcm1hdCI6MCwiSW5jbHVkZU5vbldvcmtpbmdEYXlzSW5EdXJhdGlvbiI6ZmFsc2UsIlBlcmNlbnRhZ2VDb21wbGV0ZVN0eWxlIjp7IiRpZCI6IjExOTYiLCJGb250U2V0dGluZ3MiOnsiJGlkIjoiMTE5NyIsIkZvbnRTaXplIjoxMCwiRm9udE5hbWUiOiJDYWxpYnJpIiwiSXNCb2xkIjpmYWxzZSwiSXNJdGFsaWMiOmZhbHNlLCJJc1VuZGVybGluZWQiOmZhbHNlLCJQYXJlbnRTdHlsZSI6bnVsbH0sIkF1dG9TaXplIjowLCJGb3JlZ3JvdW5kIjp7IiRpZCI6IjExOTgiLCJDb2xvciI6eyIkaWQiOiIxMTk5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EyMDAiLCJUb3AiOjAuMCwiTGVmdCI6MC4wLCJSaWdodCI6MC4wLCJCb3R0b20iOjAuMH0sIlBhZGRpbmciOnsiJGlkIjoiMTIwMSIsIlRvcCI6MC4wLCJMZWZ0IjowLjAsIlJpZ2h0IjowLjAsIkJvdHRvbSI6MC4wfSwiQmFja2dyb3VuZCI6eyIkaWQiOiIxMjAyIiwiQ29sb3IiOnsiJGlkIjoiMTIwMyIsIkEiOjg5LCJSIjowLCJHIjowLCJCIjowfX0sIklzVmlzaWJsZSI6dHJ1ZSwiV2lkdGgiOjAuMCwiSGVpZ2h0IjowLjAsIkJvcmRlclN0eWxlIjp7IiRpZCI6IjEyMDQiLCJMaW5lQ29sb3IiOm51bGwsIkxpbmVXZWlnaHQiOjAuMCwiTGluZVR5cGUiOjAsIlBhcmVudFN0eWxlIjpudWxsfSwiUGFyZW50U3R5bGUiOm51bGx9LCJEdXJhdGlvblN0eWxlIjp7IiRpZCI6IjEyMDUiLCJGb250U2V0dGluZ3MiOnsiJGlkIjoiMTIwNiIsIkZvbnRTaXplIjoxMCwiRm9udE5hbWUiOiJDYWxpYnJpIiwiSXNCb2xkIjpmYWxzZSwiSXNJdGFsaWMiOmZhbHNlLCJJc1VuZGVybGluZWQiOmZhbHNlLCJQYXJlbnRTdHlsZSI6bnVsbH0sIkF1dG9TaXplIjowLCJGb3JlZ3JvdW5kIjp7IiRpZCI6IjEyMDciLCJDb2xvciI6eyIkaWQiOiIxMjA4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EyMDkiLCJUb3AiOjAuMCwiTGVmdCI6MC4wLCJSaWdodCI6MC4wLCJCb3R0b20iOjAuMH0sIlBhZGRpbmciOnsiJGlkIjoiMTIxMCIsIlRvcCI6MC4wLCJMZWZ0IjowLjAsIlJpZ2h0IjowLjAsIkJvdHRvbSI6MC4wfSwiQmFja2dyb3VuZCI6eyIkaWQiOiIxMjExIiwiQ29sb3IiOnsiJGlkIjoiMTIxMiIsIkEiOjI1NSwiUiI6NTUsIkciOjUzLCJCIjo2OX19LCJJc1Zpc2libGUiOnRydWUsIldpZHRoIjowLjAsIkhlaWdodCI6MC4wLCJCb3JkZXJTdHlsZSI6eyIkaWQiOiIxMjEzIiwiTGluZUNvbG9yIjpudWxsLCJMaW5lV2VpZ2h0IjowLjAsIkxpbmVUeXBlIjowLCJQYXJlbnRTdHlsZSI6bnVsbH0sIlBhcmVudFN0eWxlIjpudWxsfSwiSG9yaXpvbnRhbENvbm5lY3RvclN0eWxlIjp7IiRpZCI6IjEyMTQiLCJMaW5lQ29sb3IiOnsiJGlkIjoiMTIxNSIsIiR0eXBlIjoiTkxSRS5Db21tb24uRG9tLlNvbGlkQ29sb3JCcnVzaCwgTkxSRS5Db21tb24iLCJDb2xvciI6eyIkaWQiOiIxMjE2IiwiQSI6MjU1LCJSIjowLCJHIjowLCJCIjowfX0sIkxpbmVXZWlnaHQiOjAuMCwiTGluZVR5cGUiOjAsIlBhcmVudFN0eWxlIjpudWxsfSwiVmVydGljYWxDb25uZWN0b3JTdHlsZSI6eyIkaWQiOiIxMjE3IiwiTGluZUNvbG9yIjp7IiRpZCI6IjEyMTgiLCIkdHlwZSI6Ik5MUkUuQ29tbW9uLkRvbS5Tb2xpZENvbG9yQnJ1c2gsIE5MUkUuQ29tbW9uIiwiQ29sb3IiOnsiJGlkIjoiMTIxOSIsIkEiOjI1NSwiUiI6MCwiRyI6MCwiQiI6MH19LCJMaW5lV2VpZ2h0IjowLjAsIkxpbmVUeXBlIjowLCJQYXJlbnRTdHlsZSI6bnVsbH0sIk1hcmdpbiI6bnVsbCwiU3RhcnREYXRlUG9zaXRpb24iOjYsIkVuZERhdGVQb3NpdGlvbiI6NiwiRGF0ZUlzVmlzaWJsZSI6ZmFsc2UsIlRpdGxlUG9zaXRpb24iOjQsIkR1cmF0aW9uUG9zaXRpb24iOjYsIlBlcmNlbnRhZ2VDb21wbGV0ZWRQb3NpdGlvbiI6MiwiU3BhY2luZyI6MywiSXNCZWxvd1RpbWViYW5kIjpmYWxzZSwiUGVyY2VudGFnZUNvbXBsZXRlU2hhcGVPcGFjaXR5IjozNSwiU2hhcGVTdHlsZSI6eyIkaWQiOiIxMjIwIiwiTWFyZ2luIjp7IiRpZCI6IjEyMjEiLCJUb3AiOjAuMCwiTGVmdCI6NC4wLCJSaWdodCI6NC4wLCJCb3R0b20iOjAuMH0sIlBhZGRpbmciOnsiJGlkIjoiMTIyMiIsIlRvcCI6MC4wLCJMZWZ0IjowLjAsIlJpZ2h0IjowLjAsIkJvdHRvbSI6MC4wfSwiQmFja2dyb3VuZCI6eyIkaWQiOiIxMjIzIiwiQ29sb3IiOnsiJGlkIjoiMTIyNCIsIkEiOjI1NSwiUiI6OTMsIkciOjExNSwiQiI6MTU0fX0sIklzVmlzaWJsZSI6dHJ1ZSwiV2lkdGgiOjAuMCwiSGVpZ2h0IjoxMC4wLCJCb3JkZXJTdHlsZSI6eyIkaWQiOiIxMjI1IiwiTGluZUNvbG9yIjp7IiRpZCI6IjEyMjYiLCIkdHlwZSI6Ik5MUkUuQ29tbW9uLkRvbS5Tb2xpZENvbG9yQnJ1c2gsIE5MUkUuQ29tbW9uIiwiQ29sb3IiOnsiJGlkIjoiMTIyNyIsIkEiOjI1NSwiUiI6MjM0LCJHIjoyMiwiQiI6MzB9fSwiTGluZVdlaWdodCI6MC4wLCJMaW5lVHlwZSI6MCwiUGFyZW50U3R5bGUiOm51bGx9LCJQYXJlbnRTdHlsZSI6bnVsbH0sIlRpdGxlU3R5bGUiOnsiJGlkIjoiMTIyOCIsIkZvbnRTZXR0aW5ncyI6eyIkaWQiOiIxMjI5IiwiRm9udFNpemUiOjExLCJGb250TmFtZSI6IkNhbGlicmkiLCJJc0JvbGQiOmZhbHNlLCJJc0l0YWxpYyI6ZmFsc2UsIklzVW5kZXJsaW5lZCI6ZmFsc2UsIlBhcmVudFN0eWxlIjpudWxsfSwiQXV0b1NpemUiOjAsIkZvcmVncm91bmQiOnsiJGlkIjoiMTIzMCIsIkNvbG9yIjp7IiRpZCI6IjEyMzE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MTIzMiIsIlRvcCI6MC4wLCJMZWZ0IjowLjAsIlJpZ2h0IjowLjAsIkJvdHRvbSI6MC4wfSwiUGFkZGluZyI6eyIkaWQiOiIxMjMzIiwiVG9wIjowLjAsIkxlZnQiOjAuMCwiUmlnaHQiOjAuMCwiQm90dG9tIjowLjB9LCJCYWNrZ3JvdW5kIjp7IiRpZCI6IjEyMzQiLCJDb2xvciI6eyIkaWQiOiIxMjM1IiwiQSI6MjU1LCJSIjowLCJHIjowLCJCIjowfX0sIklzVmlzaWJsZSI6dHJ1ZSwiV2lkdGgiOjAuMCwiSGVpZ2h0IjowLjAsIkJvcmRlclN0eWxlIjp7IiRpZCI6IjEyMzYiLCJMaW5lQ29sb3IiOm51bGwsIkxpbmVXZWlnaHQiOjAuMCwiTGluZVR5cGUiOjAsIlBhcmVudFN0eWxlIjpudWxsfSwiUGFyZW50U3R5bGUiOm51bGx9LCJEYXRlU3R5bGUiOnsiJGlkIjoiMTIzNyIsIkZvbnRTZXR0aW5ncyI6eyIkaWQiOiIxMjM4IiwiRm9udFNpemUiOjEwLCJGb250TmFtZSI6IkNhbGlicmkiLCJJc0JvbGQiOmZhbHNlLCJJc0l0YWxpYyI6ZmFsc2UsIklzVW5kZXJsaW5lZCI6ZmFsc2UsIlBhcmVudFN0eWxlIjpudWxsfSwiQXV0b1NpemUiOjAsIkZvcmVncm91bmQiOnsiJGlkIjoiMTIzOSIsIkNvbG9yIjp7IiRpZCI6IjEyNDAiLCJBIjoyNTUsIlIiOjU1LCJHIjo1MywiQiI6Njl9fSwiTWF4V2lkdGgiOjIwMC4wLCJNYXhIZWlnaHQiOiJJbmZpbml0eSIsIlNtYXJ0Rm9yZWdyb3VuZElzQWN0aXZlIjpmYWxzZSwiSG9yaXpvbnRhbEFsaWdubWVudCI6MSwiVmVydGljYWxBbGlnbm1lbnQiOjEsIlNtYXJ0Rm9yZWdyb3VuZCI6bnVsbCwiQmFja2dyb3VuZEZpbGxUeXBlIjowLCJNYXJnaW4iOnsiJGlkIjoiMTI0MSIsIlRvcCI6MC4wLCJMZWZ0IjowLjAsIlJpZ2h0IjowLjAsIkJvdHRvbSI6MC4wfSwiUGFkZGluZyI6eyIkaWQiOiIxMjQyIiwiVG9wIjowLjAsIkxlZnQiOjAuMCwiUmlnaHQiOjAuMCwiQm90dG9tIjowLjB9LCJCYWNrZ3JvdW5kIjp7IiRpZCI6IjEyNDMiLCJDb2xvciI6eyIkaWQiOiIxMjQ0IiwiQSI6MjU1LCJSIjo1NSwiRyI6NTMsIkIiOjY5fX0sIklzVmlzaWJsZSI6dHJ1ZSwiV2lkdGgiOjAuMCwiSGVpZ2h0IjowLjAsIkJvcmRlclN0eWxlIjp7IiRpZCI6IjEyNDUiLCJMaW5lQ29sb3IiOm51bGwsIkxpbmVXZWlnaHQiOjAuMCwiTGluZVR5cGUiOjAsIlBhcmVudFN0eWxlIjpudWxsfSwiUGFyZW50U3R5bGUiOm51bGx9LCJEYXRlRm9ybWF0Ijp7IiRpZCI6IjEyNDY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I0NyIsIkZvcm1hdCI6MCwiSXNWaXNpYmxlIjpmYWxzZSwiTGFzdEtub3duVmlzaWJpbGl0eVN0YXRlIjpmYWxzZX0sIklzVmlzaWJsZSI6dHJ1ZSwiUGFyZW50U3R5bGUiOm51bGwsIl9leHBsaWNpdGx5U2V0Ijp7IiRpZCI6IjEyNDg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90U3R5bGUiOnsiJGlkIjoiMTI0OSIsIlNoYXBlIjo5LCJDb25uZWN0b3JNYXJnaW4iOnsiJGlkIjoiMTI1MCIsIlRvcCI6MC4wLCJMZWZ0IjoyLjAsIlJpZ2h0IjoyLjAsIkJvdHRvbSI6MC4wfSwiQ29ubmVjdG9yU3R5bGUiOnsiJGlkIjoiMTI1MSIsIkxpbmVDb2xvciI6eyIkaWQiOiIxMjUyIiwiJHR5cGUiOiJOTFJFLkNvbW1vbi5Eb20uU29saWRDb2xvckJydXNoLCBOTFJFLkNvbW1vbiIsIkNvbG9yIjp7IiRpZCI6IjEyNTMiLCJBIjoxMjcsIlIiOjc0LCJHIjo5MiwiQiI6MTIzfX0sIkxpbmVXZWlnaHQiOjEuMCwiTGluZVR5cGUiOjAsIlBhcmVudFN0eWxlIjpudWxsfSwiSXNCZWxvd1RpbWViYW5kIjpmYWxzZSwiUG9zaXRpb25PblRhc2siOjEsIkhpZGVEYXRlIjpmYWxzZSwiU2hhcGVTaXplIjowLCJTcGFjaW5nIjowLjAsIlBhZGRpbmciOnsiJGlkIjoiMTI1NCIsIlRvcCI6NS4wLCJMZWZ0IjozLjAsIlJpZ2h0IjowLjAsIkJvdHRvbSI6Mi4wfSwiU2hhcGVTdHlsZSI6eyIkaWQiOiIxMjU1IiwiTWFyZ2luIjp7IiRpZCI6IjEyNTYiLCJUb3AiOjAuMCwiTGVmdCI6MC4wLCJSaWdodCI6MC4wLCJCb3R0b20iOjAuMH0sIlBhZGRpbmciOnsiJGlkIjoiMTI1NyIsIlRvcCI6MC4wLCJMZWZ0IjowLjAsIlJpZ2h0IjowLjAsIkJvdHRvbSI6MC4wfSwiQmFja2dyb3VuZCI6eyIkaWQiOiIxMjU4IiwiQ29sb3IiOnsiJGlkIjoiMTI1OSIsIkEiOjI1NSwiUiI6NzQsIkciOjkyLCJCIjoxMjN9fSwiSXNWaXNpYmxlIjp0cnVlLCJXaWR0aCI6MTIuMCwiSGVpZ2h0IjoxNC4wLCJCb3JkZXJTdHlsZSI6eyIkaWQiOiIxMjYwIiwiTGluZUNvbG9yIjp7IiRpZCI6IjEyNjEiLCIkdHlwZSI6Ik5MUkUuQ29tbW9uLkRvbS5Tb2xpZENvbG9yQnJ1c2gsIE5MUkUuQ29tbW9uIiwiQ29sb3IiOnsiJGlkIjoiMTI2MiIsIkEiOjI1NSwiUiI6MjU1LCJHIjoyNTUsIkIiOjI1NX19LCJMaW5lV2VpZ2h0IjowLjAsIkxpbmVUeXBlIjowLCJQYXJlbnRTdHlsZSI6bnVsbH0sIlBhcmVudFN0eWxlIjpudWxsfSwiVGl0bGVTdHlsZSI6eyIkaWQiOiIxMjYzIiwiRm9udFNldHRpbmdzIjp7IiRpZCI6IjEyNjQiLCJGb250U2l6ZSI6MTEsIkZvbnROYW1lIjoiQ2FsaWJyaSIsIklzQm9sZCI6ZmFsc2UsIklzSXRhbGljIjpmYWxzZSwiSXNVbmRlcmxpbmVkIjpmYWxzZSwiUGFyZW50U3R5bGUiOm51bGx9LCJBdXRvU2l6ZSI6MCwiRm9yZWdyb3VuZCI6eyIkaWQiOiIxMjY1IiwiQ29sb3IiOnsiJGlkIjoiMTI2NiIsIkEiOjI1NSwiUiI6MCwiRyI6MCwiQiI6MH19LCJNYXhXaWR0aCI6MjAwLjAsIk1heEhlaWdodCI6IkluZmluaXR5IiwiU21hcnRGb3JlZ3JvdW5kSXNBY3RpdmUiOmZhbHNlLCJIb3Jpem9udGFsQWxpZ25tZW50IjoxLCJWZXJ0aWNhbEFsaWdubWVudCI6MSwiU21hcnRGb3JlZ3JvdW5kIjpudWxsLCJCYWNrZ3JvdW5kRmlsbFR5cGUiOjAsIk1hcmdpbiI6eyIkaWQiOiIxMjY3IiwiVG9wIjowLjAsIkxlZnQiOjAuMCwiUmlnaHQiOjAuMCwiQm90dG9tIjowLjB9LCJQYWRkaW5nIjp7IiRpZCI6IjEyNjgiLCJUb3AiOjAuMCwiTGVmdCI6MC4wLCJSaWdodCI6MC4wLCJCb3R0b20iOjAuMH0sIkJhY2tncm91bmQiOnsiJGlkIjoiMTI2OSIsIkNvbG9yIjp7IiRpZCI6IjEyNzAiLCJBIjoyNTUsIlIiOjAsIkciOjAsIkIiOjB9fSwiSXNWaXNpYmxlIjp0cnVlLCJXaWR0aCI6MC4wLCJIZWlnaHQiOjAuMCwiQm9yZGVyU3R5bGUiOnsiJGlkIjoiMTI3MSIsIkxpbmVDb2xvciI6bnVsbCwiTGluZVdlaWdodCI6MC4wLCJMaW5lVHlwZSI6MCwiUGFyZW50U3R5bGUiOm51bGx9LCJQYXJlbnRTdHlsZSI6bnVsbH0sIkRhdGVTdHlsZSI6eyIkaWQiOiIxMjcyIiwiRm9udFNldHRpbmdzIjp7IiRpZCI6IjEyNzMiLCJGb250U2l6ZSI6MTAsIkZvbnROYW1lIjoiQ2FsaWJyaSIsIklzQm9sZCI6ZmFsc2UsIklzSXRhbGljIjpmYWxzZSwiSXNVbmRlcmxpbmVkIjpmYWxzZSwiUGFyZW50U3R5bGUiOm51bGx9LCJBdXRvU2l6ZSI6MCwiRm9yZWdyb3VuZCI6eyIkaWQiOiIxMjc0IiwiQ29sb3IiOnsiJGlkIjoiMTI3NSIsIkEiOjI1NSwiUiI6NTUsIkciOjUzLCJCIjo2OX19LCJNYXhXaWR0aCI6MjAwLjAsIk1heEhlaWdodCI6IkluZmluaXR5IiwiU21hcnRGb3JlZ3JvdW5kSXNBY3RpdmUiOmZhbHNlLCJIb3Jpem9udGFsQWxpZ25tZW50IjoxLCJWZXJ0aWNhbEFsaWdubWVudCI6MSwiU21hcnRGb3JlZ3JvdW5kIjpudWxsLCJCYWNrZ3JvdW5kRmlsbFR5cGUiOjAsIk1hcmdpbiI6eyIkaWQiOiIxMjc2IiwiVG9wIjowLjAsIkxlZnQiOjAuMCwiUmlnaHQiOjAuMCwiQm90dG9tIjowLjB9LCJQYWRkaW5nIjp7IiRpZCI6IjEyNzciLCJUb3AiOjAuMCwiTGVmdCI6MC4wLCJSaWdodCI6MC4wLCJCb3R0b20iOjAuMH0sIkJhY2tncm91bmQiOnsiJGlkIjoiMTI3OCIsIkNvbG9yIjp7IiRpZCI6IjEyNzkiLCJBIjoyNTUsIlIiOjU1LCJHIjo1MywiQiI6Njl9fSwiSXNWaXNpYmxlIjp0cnVlLCJXaWR0aCI6MC4wLCJIZWlnaHQiOjAuMCwiQm9yZGVyU3R5bGUiOnsiJGlkIjoiMTI4MCIsIkxpbmVDb2xvciI6bnVsbCwiTGluZVdlaWdodCI6MC4wLCJMaW5lVHlwZSI6MCwiUGFyZW50U3R5bGUiOm51bGx9LCJQYXJlbnRTdHlsZSI6bnVsbH0sIkRhdGVGb3JtYXQiOnsiJGlkIjoiMTI4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jgyIiwiRm9ybWF0IjowLCJJc1Zpc2libGUiOmZhbHNlLCJMYXN0S25vd25WaXNpYmlsaXR5U3RhdGUiOmZhbHNlfSwiSXNWaXNpYmxlIjpmYWxzZSwiUGFyZW50U3R5bGUiOm51bGx9LCJEZWZhdWx0U3dpbWxhbmVNaWxlc3RvbmVTdHlsZSI6eyIkaWQiOiIxMjgzIiwiVGl0bGVQb3NpdGlvbiI6IkxlZnQiLCJEYXRlUG9zaXRpb24iOiJSaWdodCIsIlNoYXBlVHlwZSI6OSwiU2hhcGVTaXplIjowLCJTcGFjaW5nIjo1LCJTaGFwZVN0eWxlIjp7IiRpZCI6IjEyODQiLCJNYXJnaW4iOnsiJGlkIjoiMTI4NSIsIlRvcCI6MC4wLCJMZWZ0IjowLjAsIlJpZ2h0IjowLjAsIkJvdHRvbSI6MC4wfSwiUGFkZGluZyI6eyIkaWQiOiIxMjg2IiwiVG9wIjowLjAsIkxlZnQiOjAuMCwiUmlnaHQiOjAuMCwiQm90dG9tIjowLjB9LCJCYWNrZ3JvdW5kIjp7IiRpZCI6IjEyODciLCJDb2xvciI6eyIkaWQiOiIxMjg4IiwiQSI6MjU1LCJSIjo5MywiRyI6MTE1LCJCIjoxNTR9fSwiSXNWaXNpYmxlIjp0cnVlLCJXaWR0aCI6MTIuMCwiSGVpZ2h0IjoxNC4wLCJCb3JkZXJTdHlsZSI6eyIkaWQiOiIxMjg5IiwiTGluZUNvbG9yIjp7IiRpZCI6IjEyOTAiLCIkdHlwZSI6Ik5MUkUuQ29tbW9uLkRvbS5Tb2xpZENvbG9yQnJ1c2gsIE5MUkUuQ29tbW9uIiwiQ29sb3IiOnsiJGlkIjoiMTI5MSIsIkEiOjI1NSwiUiI6MjM0LCJHIjoyMiwiQiI6MzB9fSwiTGluZVdlaWdodCI6MC4wLCJMaW5lVHlwZSI6MCwiUGFyZW50U3R5bGUiOm51bGx9LCJQYXJlbnRTdHlsZSI6bnVsbH0sIlRpdGxlU3R5bGUiOnsiJGlkIjoiMTI5MiIsIkZvbnRTZXR0aW5ncyI6eyIkaWQiOiIxMjkzIiwiRm9udFNpemUiOjExLCJGb250TmFtZSI6IkNhbGlicmkiLCJJc0JvbGQiOmZhbHNlLCJJc0l0YWxpYyI6ZmFsc2UsIklzVW5kZXJsaW5lZCI6ZmFsc2UsIlBhcmVudFN0eWxlIjpudWxsfSwiQXV0b1NpemUiOjAsIkZvcmVncm91bmQiOnsiJGlkIjoiMTI5NCIsIkNvbG9yIjp7IiRpZCI6IjEyOTUiLCJBIjoyNTUsIlIiOjAsIkciOjAsIkIiOjB9fSwiTWF4V2lkdGgiOjIwMC4wLCJNYXhIZWlnaHQiOiJJbmZpbml0eSIsIlNtYXJ0Rm9yZWdyb3VuZElzQWN0aXZlIjpmYWxzZSwiSG9yaXpvbnRhbEFsaWdubWVudCI6MiwiVmVydGljYWxBbGlnbm1lbnQiOjEsIlNtYXJ0Rm9yZWdyb3VuZCI6bnVsbCwiQmFja2dyb3VuZEZpbGxUeXBlIjowLCJNYXJnaW4iOnsiJGlkIjoiMTI5NiIsIlRvcCI6MC4wLCJMZWZ0IjowLjAsIlJpZ2h0IjowLjAsIkJvdHRvbSI6MC4wfSwiUGFkZGluZyI6eyIkaWQiOiIxMjk3IiwiVG9wIjowLjAsIkxlZnQiOjAuMCwiUmlnaHQiOjAuMCwiQm90dG9tIjowLjB9LCJCYWNrZ3JvdW5kIjp7IiRpZCI6IjEyOTgiLCJDb2xvciI6eyIkaWQiOiIxMjk5IiwiQSI6MjU1LCJSIjowLCJHIjowLCJCIjowfX0sIklzVmlzaWJsZSI6dHJ1ZSwiV2lkdGgiOjAuMCwiSGVpZ2h0IjowLjAsIkJvcmRlclN0eWxlIjp7IiRpZCI6IjEzMDAiLCJMaW5lQ29sb3IiOm51bGwsIkxpbmVXZWlnaHQiOjAuMCwiTGluZVR5cGUiOjAsIlBhcmVudFN0eWxlIjpudWxsfSwiUGFyZW50U3R5bGUiOm51bGx9LCJEYXRlU3R5bGUiOnsiJGlkIjoiMTMwMSIsIkZvbnRTZXR0aW5ncyI6eyIkaWQiOiIxMzAyIiwiRm9udFNpemUiOjEwLCJGb250TmFtZSI6IkNhbGlicmkiLCJJc0JvbGQiOmZhbHNlLCJJc0l0YWxpYyI6ZmFsc2UsIklzVW5kZXJsaW5lZCI6ZmFsc2UsIlBhcmVudFN0eWxlIjpudWxsfSwiQXV0b1NpemUiOjAsIkZvcmVncm91bmQiOnsiJGlkIjoiMTMwMyIsIkNvbG9yIjp7IiRpZCI6IjEzMDQiLCJBIjoyNTUsIlIiOjU1LCJHIjo1MywiQiI6Njl9fSwiTWF4V2lkdGgiOjIwMC4wLCJNYXhIZWlnaHQiOiJJbmZpbml0eSIsIlNtYXJ0Rm9yZWdyb3VuZElzQWN0aXZlIjpmYWxzZSwiSG9yaXpvbnRhbEFsaWdubWVudCI6MCwiVmVydGljYWxBbGlnbm1lbnQiOjEsIlNtYXJ0Rm9yZWdyb3VuZCI6bnVsbCwiQmFja2dyb3VuZEZpbGxUeXBlIjowLCJNYXJnaW4iOnsiJGlkIjoiMTMwNSIsIlRvcCI6MC4wLCJMZWZ0IjowLjAsIlJpZ2h0IjowLjAsIkJvdHRvbSI6MC4wfSwiUGFkZGluZyI6eyIkaWQiOiIxMzA2IiwiVG9wIjowLjAsIkxlZnQiOjAuMCwiUmlnaHQiOjAuMCwiQm90dG9tIjowLjB9LCJCYWNrZ3JvdW5kIjp7IiRpZCI6IjEzMDciLCJDb2xvciI6eyIkaWQiOiIxMzA4IiwiQSI6MjU1LCJSIjo1NSwiRyI6NTMsIkIiOjY5fX0sIklzVmlzaWJsZSI6dHJ1ZSwiV2lkdGgiOjAuMCwiSGVpZ2h0IjowLjAsIkJvcmRlclN0eWxlIjp7IiRpZCI6IjEzMDkiLCJMaW5lQ29sb3IiOm51bGwsIkxpbmVXZWlnaHQiOjAuMCwiTGluZVR5cGUiOjAsIlBhcmVudFN0eWxlIjpudWxsfSwiUGFyZW50U3R5bGUiOm51bGx9LCJEYXRlRm9ybWF0Ijp7IiRpZCI6IjEzMTA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MxMSIsIkZvcm1hdCI6MCwiSXNWaXNpYmxlIjpmYWxzZSwiTGFzdEtub3duVmlzaWJpbGl0eVN0YXRlIjpmYWxzZX0sIklzVmlzaWJsZSI6dHJ1ZSwiUGFyZW50U3R5bGUiOm51bGx9LCJEZWZhdWx0U3dpbWxhbmVBY3Rpdml0eVN0eWxlIjp7IiRpZCI6IjEzMTIiLCJIZWFkZXJTdHlsZSI6eyIkaWQiOiIxMzEzIiwiVGV4dFN0eWxlIjp7IiRpZCI6IjEzMTQiLCJGb250U2V0dGluZ3MiOnsiJGlkIjoiMTMxNSIsIkZvbnRTaXplIjoxMSwiRm9udE5hbWUiOiJDYWxpYnJpIiwiSXNCb2xkIjpmYWxzZSwiSXNJdGFsaWMiOmZhbHNlLCJJc1VuZGVybGluZWQiOmZhbHNlLCJQYXJlbnRTdHlsZSI6bnVsbH0sIkF1dG9TaXplIjoyLCJGb3JlZ3JvdW5kIjp7IiRpZCI6IjEzMTYiLCJDb2xvciI6eyIkaWQiOiIxMzE3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MTMxOCIsIlRvcCI6MC4wLCJMZWZ0IjowLjAsIlJpZ2h0IjowLjAsIkJvdHRvbSI6MC4wfSwiUGFkZGluZyI6eyIkaWQiOiIxMzE5IiwiVG9wIjowLjAsIkxlZnQiOjAuMCwiUmlnaHQiOjAuMCwiQm90dG9tIjowLjB9LCJCYWNrZ3JvdW5kIjp7IiRpZCI6IjEzMjAiLCJDb2xvciI6eyIkaWQiOiIxMzIxIiwiQSI6MjU1LCJSIjowLCJHIjowLCJCIjowfX0sIklzVmlzaWJsZSI6dHJ1ZSwiV2lkdGgiOjAuMCwiSGVpZ2h0IjowLjAsIkJvcmRlclN0eWxlIjpudWxsLCJQYXJlbnRTdHlsZSI6bnVsbH0sIlJlY3RhbmdsZVN0eWxlIjp7IiRpZCI6IjEzMjIiLCJNYXJnaW4iOnsiJGlkIjoiMTMyMyIsIlRvcCI6MC4wLCJMZWZ0IjowLjAsIlJpZ2h0IjowLjAsIkJvdHRvbSI6MC4wfSwiUGFkZGluZyI6eyIkaWQiOiIxMzI0IiwiVG9wIjowLjAsIkxlZnQiOjAuMCwiUmlnaHQiOjAuMCwiQm90dG9tIjowLjB9LCJCYWNrZ3JvdW5kIjp7IiRpZCI6IjEzMjUiLCJDb2xvciI6eyIkaWQiOiIxMzI2IiwiQSI6MTI3LCJSIjo5MywiRyI6MTE1LCJCIjoxNTR9fSwiSXNWaXNpYmxlIjp0cnVlLCJXaWR0aCI6MC4wLCJIZWlnaHQiOjAuMCwiQm9yZGVyU3R5bGUiOnsiJGlkIjoiMTMyNyIsIkxpbmVDb2xvciI6eyIkaWQiOiIxMzI4IiwiJHR5cGUiOiJOTFJFLkNvbW1vbi5Eb20uU29saWRDb2xvckJydXNoLCBOTFJFLkNvbW1vbiIsIkNvbG9yIjp7IiRpZCI6IjEzMjkiLCJBIjoyNTUsIlIiOjI1NSwiRyI6MjU1LCJCIjoyNTV9fSwiTGluZVdlaWdodCI6MC4wLCJMaW5lVHlwZSI6MCwiUGFyZW50U3R5bGUiOm51bGx9LCJQYXJlbnRTdHlsZSI6bnVsbH0sIk1hcmdpbiI6eyIkaWQiOiIxMzMwIiwiVG9wIjowLjAsIkxlZnQiOjAuMCwiUmlnaHQiOjAuMCwiQm90dG9tIjowLjB9LCJQYWRkaW5nIjp7IiRpZCI6IjEzMzEiLCJUb3AiOjAuMCwiTGVmdCI6MC4wLCJSaWdodCI6MC4wLCJCb3R0b20iOjAuMH0sIkJhY2tncm91bmQiOm51bGwsIklzVmlzaWJsZSI6dHJ1ZSwiV2lkdGgiOjAuMCwiSGVpZ2h0IjowLjAsIkJvcmRlclN0eWxlIjpudWxsLCJQYXJlbnRTdHlsZSI6bnVsbH0sIkJhY2tncm91bmRTdHlsZSI6eyIkaWQiOiIxMzMyIiwiTWFyZ2luIjp7IiRpZCI6IjEzMzMiLCJUb3AiOjAuMCwiTGVmdCI6MC4wLCJSaWdodCI6MC4wLCJCb3R0b20iOjAuMH0sIlBhZGRpbmciOnsiJGlkIjoiMTMzNCIsIlRvcCI6MC4wLCJMZWZ0IjowLjAsIlJpZ2h0IjowLjAsIkJvdHRvbSI6MC4wfSwiQmFja2dyb3VuZCI6eyIkaWQiOiIxMzM1IiwiQ29sb3IiOnsiJGlkIjoiMTMzNiIsIkEiOjUxLCJSIjoyMDAsIkciOjIwMCwiQiI6MjAwfX0sIklzVmlzaWJsZSI6dHJ1ZSwiV2lkdGgiOjAuMCwiSGVpZ2h0IjowLjAsIkJvcmRlclN0eWxlIjp7IiRpZCI6IjEzMzciLCJMaW5lQ29sb3IiOnsiJGlkIjoiMTMzOCIsIiR0eXBlIjoiTkxSRS5Db21tb24uRG9tLlNvbGlkQ29sb3JCcnVzaCwgTkxSRS5Db21tb24iLCJDb2xvciI6eyIkaWQiOiIxMzM5IiwiQSI6MjU1LCJSIjoyMzQsIkciOjIyLCJCIjozMH19LCJMaW5lV2VpZ2h0IjowLjAsIkxpbmVUeXBlIjowLCJQYXJlbnRTdHlsZSI6bnVsbH0sIlBhcmVudFN0eWxlIjpudWxsfSwiTWFyZ2luIjp7IiRpZCI6IjEzNDAiLCJUb3AiOjAuMCwiTGVmdCI6MC4wLCJSaWdodCI6MC4wLCJCb3R0b20iOjAuMH0sIlBhZGRpbmciOnsiJGlkIjoiMTM0MSIsIlRvcCI6MC4wLCJMZWZ0IjowLjAsIlJpZ2h0IjowLjAsIkJvdHRvbSI6MC4wfSwiSXNWaXNpYmxlIjp0cnVlLCJXaWR0aCI6MC4wLCJIZWlnaHQiOjAuMCwiQm9yZGVyU3R5bGUiOnsiJGlkIjoiMTM0MiIsIkxpbmVDb2xvciI6bnVsbCwiTGluZVdlaWdodCI6MC4wLCJMaW5lVHlwZSI6MCwiUGFyZW50U3R5bGUiOm51bGx9LCJQYXJlbnRTdHlsZSI6bnVsbH0sIk1hcmdpbiI6eyIkaWQiOiIxMzQzIiwiVG9wIjowLjAsIkxlZnQiOjAuMCwiUmlnaHQiOjAuMCwiQm90dG9tIjowLjB9LCJQYWRkaW5nIjp7IiRpZCI6IjEzNDQiLCJUb3AiOjAuMCwiTGVmdCI6MC4wLCJSaWdodCI6MC4wLCJCb3R0b20iOjAuMH0sIklzVmlzaWJsZSI6dHJ1ZSwiV2lkdGgiOjAuMCwiSGVpZ2h0IjowLjAsIkJvcmRlclN0eWxlIjp7IiRpZCI6IjEzNDUiLCJMaW5lQ29sb3IiOm51bGwsIkxpbmVXZWlnaHQiOjAuMCwiTGluZVR5cGUiOjAsIlBhcmVudFN0eWxlIjpudWxsfSwiUGFyZW50U3R5bGUiOm51bGx9fSx7IiRpZCI6IjEzNDYiLCJfYWN0aXZpdGllcyI6W3siJGlkIjoiMTM0NyIsIl9yb3dzIjpbeyIkaWQiOiIxMzQ4IiwiX3Rhc2tzIjpbeyIkaWQiOiIxMzQ5IiwiX2F0dGFjaGVkTWlsZXN0b25lcyI6W10sIlRhc2tEZWZpbml0aW9uIjp7IiRpZCI6IjEzNTAiLCJHcm91cE5hbWUiOm51bGwsIlN0YXJ0RGF0ZSI6IjIwMjQtMTEtMjRUMDA6MDA6MDAiLCJFbmREYXRlIjoiMjAyNC0xMi0wMVQyMzo1OTowMCIsIlBlcmNlbnRhZ2VDb21wbGV0ZSI6bnVsbCwiU3R5bGUiOnsiJGlkIjoiMTM1MSIsIiR0eXBlIjoiTkxSRS5Db21tb24uRG9tLlN0eWxlcy5FeHBsaWNpdFNldGFibGVUYXNrU3R5bGUsIE5MUkUuQ29tbW9uIiwiU2hhcGUiOjgsIlNoYXBlVGhpY2tuZXNzIjowLCJEdXJhdGlvbkZvcm1hdCI6MCwiSW5jbHVkZU5vbldvcmtpbmdEYXlzSW5EdXJhdGlvbiI6ZmFsc2UsIlBlcmNlbnRhZ2VDb21wbGV0ZVN0eWxlIjp7IiRpZCI6IjEzNTIiLCJGb250U2V0dGluZ3MiOnsiJGlkIjoiMTM1MyIsIkZvbnRTaXplIjoxMCwiRm9udE5hbWUiOiJDYWxpYnJpIiwiSXNCb2xkIjpmYWxzZSwiSXNJdGFsaWMiOmZhbHNlLCJJc1VuZGVybGluZWQiOmZhbHNlLCJQYXJlbnRTdHlsZSI6bnVsbH0sIkF1dG9TaXplIjowLCJGb3JlZ3JvdW5kIjp7IiRpZCI6IjEzNTQiLCJDb2xvciI6eyIkaWQiOiIxMzU1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EzNTYiLCJUb3AiOjAuMCwiTGVmdCI6MC4wLCJSaWdodCI6MC4wLCJCb3R0b20iOjAuMH0sIlBhZGRpbmciOnsiJGlkIjoiMTM1NyIsIlRvcCI6MC4wLCJMZWZ0IjowLjAsIlJpZ2h0IjowLjAsIkJvdHRvbSI6MC4wfSwiQmFja2dyb3VuZCI6eyIkaWQiOiIxMzU4IiwiQ29sb3IiOnsiJGlkIjoiMTM1OSIsIkEiOjg5LCJSIjowLCJHIjowLCJCIjowfX0sIklzVmlzaWJsZSI6dHJ1ZSwiV2lkdGgiOjAuMCwiSGVpZ2h0IjowLjAsIkJvcmRlclN0eWxlIjp7IiRpZCI6IjEzNjAiLCJMaW5lQ29sb3IiOm51bGwsIkxpbmVXZWlnaHQiOjAuMCwiTGluZVR5cGUiOjAsIlBhcmVudFN0eWxlIjpudWxsfSwiUGFyZW50U3R5bGUiOm51bGx9LCJEdXJhdGlvblN0eWxlIjp7IiRpZCI6IjEzNjEiLCJGb250U2V0dGluZ3MiOnsiJGlkIjoiMTM2MiIsIkZvbnRTaXplIjoxMCwiRm9udE5hbWUiOiJDYWxpYnJpIiwiSXNCb2xkIjpmYWxzZSwiSXNJdGFsaWMiOmZhbHNlLCJJc1VuZGVybGluZWQiOmZhbHNlLCJQYXJlbnRTdHlsZSI6bnVsbH0sIkF1dG9TaXplIjowLCJGb3JlZ3JvdW5kIjp7IiRpZCI6IjEzNjMiLCJDb2xvciI6eyIkaWQiOiIxMzY0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EzNjUiLCJUb3AiOjAuMCwiTGVmdCI6MC4wLCJSaWdodCI6MC4wLCJCb3R0b20iOjAuMH0sIlBhZGRpbmciOnsiJGlkIjoiMTM2NiIsIlRvcCI6MC4wLCJMZWZ0IjowLjAsIlJpZ2h0IjowLjAsIkJvdHRvbSI6MC4wfSwiQmFja2dyb3VuZCI6eyIkaWQiOiIxMzY3IiwiQ29sb3IiOnsiJGlkIjoiMTM2OCIsIkEiOjI1NSwiUiI6NTUsIkciOjUzLCJCIjo2OX19LCJJc1Zpc2libGUiOnRydWUsIldpZHRoIjowLjAsIkhlaWdodCI6MC4wLCJCb3JkZXJTdHlsZSI6eyIkaWQiOiIxMzY5IiwiTGluZUNvbG9yIjpudWxsLCJMaW5lV2VpZ2h0IjowLjAsIkxpbmVUeXBlIjowLCJQYXJlbnRTdHlsZSI6bnVsbH0sIlBhcmVudFN0eWxlIjpudWxsfSwiSG9yaXpvbnRhbENvbm5lY3RvclN0eWxlIjp7IiRpZCI6IjEzNzAiLCJMaW5lQ29sb3IiOnsiJGlkIjoiMTM3MSIsIiR0eXBlIjoiTkxSRS5Db21tb24uRG9tLlNvbGlkQ29sb3JCcnVzaCwgTkxSRS5Db21tb24iLCJDb2xvciI6eyIkaWQiOiIxMzcyIiwiQSI6MjU1LCJSIjowLCJHIjowLCJCIjowfX0sIkxpbmVXZWlnaHQiOjAuMCwiTGluZVR5cGUiOjAsIlBhcmVudFN0eWxlIjpudWxsfSwiVmVydGljYWxDb25uZWN0b3JTdHlsZSI6eyIkaWQiOiIxMzczIiwiTGluZUNvbG9yIjp7IiRpZCI6IjEzNzQiLCIkdHlwZSI6Ik5MUkUuQ29tbW9uLkRvbS5Tb2xpZENvbG9yQnJ1c2gsIE5MUkUuQ29tbW9uIiwiQ29sb3IiOnsiJGlkIjoiMTM3NSIsIkEiOjI1NSwiUiI6MCwiRyI6MCwiQiI6MH19LCJMaW5lV2VpZ2h0IjowLjAsIkxpbmVUeXBlIjowLCJQYXJlbnRTdHlsZSI6bnVsbH0sIk1hcmdpbiI6bnVsbCwiU3RhcnREYXRlUG9zaXRpb24iOjMsIkVuZERhdGVQb3NpdGlvbiI6MywiRGF0ZUlzVmlzaWJsZSI6dHJ1ZSwiVGl0bGVQb3NpdGlvbiI6NCwiRHVyYXRpb25Qb3NpdGlvbiI6NiwiUGVyY2VudGFnZUNvbXBsZXRlZFBvc2l0aW9uIjoyLCJTcGFjaW5nIjozLCJJc0JlbG93VGltZWJhbmQiOmZhbHNlLCJQZXJjZW50YWdlQ29tcGxldGVTaGFwZU9wYWNpdHkiOjM1LCJTaGFwZVN0eWxlIjp7IiRpZCI6IjEzNzYiLCJNYXJnaW4iOnsiJGlkIjoiMTM3NyIsIlRvcCI6MC4wLCJMZWZ0Ijo0LjAsIlJpZ2h0Ijo0LjAsIkJvdHRvbSI6MC4wfSwiUGFkZGluZyI6eyIkaWQiOiIxMzc4IiwiVG9wIjowLjAsIkxlZnQiOjAuMCwiUmlnaHQiOjAuMCwiQm90dG9tIjowLjB9LCJCYWNrZ3JvdW5kIjp7IiRpZCI6IjEzNzkiLCJDb2xvciI6eyIkaWQiOiIxMzgwIiwiQSI6MjU1LCJSIjoxMDUsIkciOjE1MSwiQiI6MTc1fX0sIklzVmlzaWJsZSI6dHJ1ZSwiV2lkdGgiOjAuMCwiSGVpZ2h0IjoxMC4wLCJCb3JkZXJTdHlsZSI6eyIkaWQiOiIxMzgxIiwiTGluZUNvbG9yIjp7IiRpZCI6IjEzODIiLCIkdHlwZSI6Ik5MUkUuQ29tbW9uLkRvbS5Tb2xpZENvbG9yQnJ1c2gsIE5MUkUuQ29tbW9uIiwiQ29sb3IiOnsiJGlkIjoiMTM4MyIsIkEiOjI1NSwiUiI6MjM0LCJHIjoyMiwiQiI6MzB9fSwiTGluZVdlaWdodCI6MC4wLCJMaW5lVHlwZSI6MCwiUGFyZW50U3R5bGUiOm51bGx9LCJQYXJlbnRTdHlsZSI6bnVsbH0sIlRpdGxlU3R5bGUiOnsiJGlkIjoiMTM4NCIsIkZvbnRTZXR0aW5ncyI6eyIkaWQiOiIxMzg1IiwiRm9udFNpemUiOjExLCJGb250TmFtZSI6IkNhbGlicmkiLCJJc0JvbGQiOmZhbHNlLCJJc0l0YWxpYyI6ZmFsc2UsIklzVW5kZXJsaW5lZCI6ZmFsc2UsIlBhcmVudFN0eWxlIjpudWxsfSwiQXV0b1NpemUiOjAsIkZvcmVncm91bmQiOnsiJGlkIjoiMTM4NiIsIkNvbG9yIjp7IiRpZCI6IjEzODc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MTM4OCIsIlRvcCI6MC4wLCJMZWZ0IjowLjAsIlJpZ2h0IjowLjAsIkJvdHRvbSI6MC4wfSwiUGFkZGluZyI6eyIkaWQiOiIxMzg5IiwiVG9wIjowLjAsIkxlZnQiOjAuMCwiUmlnaHQiOjAuMCwiQm90dG9tIjowLjB9LCJCYWNrZ3JvdW5kIjp7IiRpZCI6IjEzOTAiLCJDb2xvciI6eyIkaWQiOiIxMzkxIiwiQSI6MjU1LCJSIjowLCJHIjowLCJCIjowfX0sIklzVmlzaWJsZSI6dHJ1ZSwiV2lkdGgiOjAuMCwiSGVpZ2h0IjowLjAsIkJvcmRlclN0eWxlIjp7IiRpZCI6IjEzOTIiLCJMaW5lQ29sb3IiOm51bGwsIkxpbmVXZWlnaHQiOjAuMCwiTGluZVR5cGUiOjAsIlBhcmVudFN0eWxlIjpudWxsfSwiUGFyZW50U3R5bGUiOm51bGx9LCJEYXRlU3R5bGUiOnsiJGlkIjoiMTM5MyIsIkZvbnRTZXR0aW5ncyI6eyIkaWQiOiIxMzk0IiwiRm9udFNpemUiOjEwLCJGb250TmFtZSI6IkNhbGlicmkiLCJJc0JvbGQiOmZhbHNlLCJJc0l0YWxpYyI6ZmFsc2UsIklzVW5kZXJsaW5lZCI6ZmFsc2UsIlBhcmVudFN0eWxlIjpudWxsfSwiQXV0b1NpemUiOjAsIkZvcmVncm91bmQiOnsiJGlkIjoiMTM5NSIsIkNvbG9yIjp7IiRpZCI6IjEzOTYiLCJBIjoyNTUsIlIiOjU1LCJHIjo1MywiQiI6Njl9fSwiTWF4V2lkdGgiOjIwMC4wLCJNYXhIZWlnaHQiOiJJbmZpbml0eSIsIlNtYXJ0Rm9yZWdyb3VuZElzQWN0aXZlIjpmYWxzZSwiSG9yaXpvbnRhbEFsaWdubWVudCI6MiwiVmVydGljYWxBbGlnbm1lbnQiOjEsIlNtYXJ0Rm9yZWdyb3VuZCI6bnVsbCwiQmFja2dyb3VuZEZpbGxUeXBlIjowLCJNYXJnaW4iOnsiJGlkIjoiMTM5NyIsIlRvcCI6MC4wLCJMZWZ0IjowLjAsIlJpZ2h0IjowLjAsIkJvdHRvbSI6MC4wfSwiUGFkZGluZyI6eyIkaWQiOiIxMzk4IiwiVG9wIjowLjAsIkxlZnQiOjAuMCwiUmlnaHQiOjAuMCwiQm90dG9tIjowLjB9LCJCYWNrZ3JvdW5kIjp7IiRpZCI6IjEzOTkiLCJDb2xvciI6eyIkaWQiOiIxNDAwIiwiQSI6MjU1LCJSIjo1NSwiRyI6NTMsIkIiOjY5fX0sIklzVmlzaWJsZSI6dHJ1ZSwiV2lkdGgiOjAuMCwiSGVpZ2h0IjowLjAsIkJvcmRlclN0eWxlIjp7IiRpZCI6IjE0MDEiLCJMaW5lQ29sb3IiOm51bGwsIkxpbmVXZWlnaHQiOjAuMCwiTGluZVR5cGUiOjAsIlBhcmVudFN0eWxlIjpudWxsfSwiUGFyZW50U3R5bGUiOm51bGx9LCJEYXRlRm9ybWF0Ijp7IiRpZCI6IjE0MDI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QwMyIsIkZvcm1hdCI6MCwiSXNWaXNpYmxlIjpmYWxzZSwiTGFzdEtub3duVmlzaWJpbGl0eVN0YXRlIjpmYWxzZX0sIklzVmlzaWJsZSI6dHJ1ZSwiUGFyZW50U3R5bGUiOm51bGwsIl9leHBsaWNpdGx5U2V0Ijp7IiRpZCI6IjE0MDQ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SW5kZXgiOjAsIlNtYXJ0RHVyYXRpb25BY3RpdmF0ZWQiOmZhbHNlLCJEYXRlRm9ybWF0Ijp7IiRyZWYiOiIxNDAyIn0sIldlZWtOdW1iZXJpbmciOnsiJGlkIjoiMTQwNSIsIkZvcm1hdCI6MCwiSXNWaXNpYmxlIjpmYWxzZSwiTGFzdEtub3duVmlzaWJpbGl0eVN0YXRlIjpmYWxzZX0sIklkIjoiZmFiOGQ2YTctZGRmZi00ZjQxLTg2ZWEtMmEzZDJiY2E1OTk5IiwiSW1wb3J0SWQiOiJQcmVwYXJhdGlvbiBmb3IgRGVwbG95bWVudCIsIlRpdGxlIjoiUHJlcGFyYXRpb24gZm9yIERlcGxveW1lbnQiLCJOb3RlIjpudWxsLCJIeXBlcmxpbmsiOnsiJGlkIjoiMTQwNiIsIkFkZHJlc3MiOiIiLCJTdWJBZGRyZXNzIjoiIn0sIklzQ2hhbmdlZCI6ZmFsc2UsIklzTmV3IjpmYWxzZX19XSwiX21pbGVzdG9uZXMiOltdLCJJZCI6IjAwMDAwMDAwLTAwMDAtMDAwMC0wMDAwLTAwMDAwMDAwMDAwMCIsIklzU2luZ2xlSXRlbVJvdyI6dHJ1ZX0seyIkaWQiOiIxNDA3IiwiX3Rhc2tzIjpbeyIkaWQiOiIxNDA4IiwiX2F0dGFjaGVkTWlsZXN0b25lcyI6W10sIlRhc2tEZWZpbml0aW9uIjp7IiRpZCI6IjE0MDkiLCJHcm91cE5hbWUiOm51bGwsIlN0YXJ0RGF0ZSI6IjIwMjQtMTItMDFUMDA6MDA6MDAiLCJFbmREYXRlIjoiMjAyNC0xMi0wOFQyMzo1OTowMCIsIlBlcmNlbnRhZ2VDb21wbGV0ZSI6bnVsbCwiU3R5bGUiOnsiJGlkIjoiMTQxMCIsIiR0eXBlIjoiTkxSRS5Db21tb24uRG9tLlN0eWxlcy5FeHBsaWNpdFNldGFibGVUYXNrU3R5bGUsIE5MUkUuQ29tbW9uIiwiU2hhcGUiOjgsIlNoYXBlVGhpY2tuZXNzIjowLCJEdXJhdGlvbkZvcm1hdCI6MCwiSW5jbHVkZU5vbldvcmtpbmdEYXlzSW5EdXJhdGlvbiI6ZmFsc2UsIlBlcmNlbnRhZ2VDb21wbGV0ZVN0eWxlIjp7IiRpZCI6IjE0MTEiLCJGb250U2V0dGluZ3MiOnsiJGlkIjoiMTQxMiIsIkZvbnRTaXplIjoxMCwiRm9udE5hbWUiOiJDYWxpYnJpIiwiSXNCb2xkIjpmYWxzZSwiSXNJdGFsaWMiOmZhbHNlLCJJc1VuZGVybGluZWQiOmZhbHNlLCJQYXJlbnRTdHlsZSI6bnVsbH0sIkF1dG9TaXplIjowLCJGb3JlZ3JvdW5kIjp7IiRpZCI6IjE0MTMiLCJDb2xvciI6eyIkaWQiOiIxNDE0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E0MTUiLCJUb3AiOjAuMCwiTGVmdCI6MC4wLCJSaWdodCI6MC4wLCJCb3R0b20iOjAuMH0sIlBhZGRpbmciOnsiJGlkIjoiMTQxNiIsIlRvcCI6MC4wLCJMZWZ0IjowLjAsIlJpZ2h0IjowLjAsIkJvdHRvbSI6MC4wfSwiQmFja2dyb3VuZCI6eyIkaWQiOiIxNDE3IiwiQ29sb3IiOnsiJGlkIjoiMTQxOCIsIkEiOjg5LCJSIjowLCJHIjowLCJCIjowfX0sIklzVmlzaWJsZSI6dHJ1ZSwiV2lkdGgiOjAuMCwiSGVpZ2h0IjowLjAsIkJvcmRlclN0eWxlIjp7IiRpZCI6IjE0MTkiLCJMaW5lQ29sb3IiOm51bGwsIkxpbmVXZWlnaHQiOjAuMCwiTGluZVR5cGUiOjAsIlBhcmVudFN0eWxlIjpudWxsfSwiUGFyZW50U3R5bGUiOm51bGx9LCJEdXJhdGlvblN0eWxlIjp7IiRpZCI6IjE0MjAiLCJGb250U2V0dGluZ3MiOnsiJGlkIjoiMTQyMSIsIkZvbnRTaXplIjoxMCwiRm9udE5hbWUiOiJDYWxpYnJpIiwiSXNCb2xkIjpmYWxzZSwiSXNJdGFsaWMiOmZhbHNlLCJJc1VuZGVybGluZWQiOmZhbHNlLCJQYXJlbnRTdHlsZSI6bnVsbH0sIkF1dG9TaXplIjowLCJGb3JlZ3JvdW5kIjp7IiRpZCI6IjE0MjIiLCJDb2xvciI6eyIkaWQiOiIxNDIz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E0MjQiLCJUb3AiOjAuMCwiTGVmdCI6MC4wLCJSaWdodCI6MC4wLCJCb3R0b20iOjAuMH0sIlBhZGRpbmciOnsiJGlkIjoiMTQyNSIsIlRvcCI6MC4wLCJMZWZ0IjowLjAsIlJpZ2h0IjowLjAsIkJvdHRvbSI6MC4wfSwiQmFja2dyb3VuZCI6eyIkaWQiOiIxNDI2IiwiQ29sb3IiOnsiJGlkIjoiMTQyNyIsIkEiOjI1NSwiUiI6NTUsIkciOjUzLCJCIjo2OX19LCJJc1Zpc2libGUiOnRydWUsIldpZHRoIjowLjAsIkhlaWdodCI6MC4wLCJCb3JkZXJTdHlsZSI6eyIkaWQiOiIxNDI4IiwiTGluZUNvbG9yIjpudWxsLCJMaW5lV2VpZ2h0IjowLjAsIkxpbmVUeXBlIjowLCJQYXJlbnRTdHlsZSI6bnVsbH0sIlBhcmVudFN0eWxlIjpudWxsfSwiSG9yaXpvbnRhbENvbm5lY3RvclN0eWxlIjp7IiRpZCI6IjE0MjkiLCJMaW5lQ29sb3IiOnsiJGlkIjoiMTQzMCIsIiR0eXBlIjoiTkxSRS5Db21tb24uRG9tLlNvbGlkQ29sb3JCcnVzaCwgTkxSRS5Db21tb24iLCJDb2xvciI6eyIkaWQiOiIxNDMxIiwiQSI6MjU1LCJSIjowLCJHIjowLCJCIjowfX0sIkxpbmVXZWlnaHQiOjAuMCwiTGluZVR5cGUiOjAsIlBhcmVudFN0eWxlIjpudWxsfSwiVmVydGljYWxDb25uZWN0b3JTdHlsZSI6eyIkaWQiOiIxNDMyIiwiTGluZUNvbG9yIjp7IiRpZCI6IjE0MzMiLCIkdHlwZSI6Ik5MUkUuQ29tbW9uLkRvbS5Tb2xpZENvbG9yQnJ1c2gsIE5MUkUuQ29tbW9uIiwiQ29sb3IiOnsiJGlkIjoiMTQzNCIsIkEiOjI1NSwiUiI6MCwiRyI6MCwiQiI6MH19LCJMaW5lV2VpZ2h0IjowLjAsIkxpbmVUeXBlIjowLCJQYXJlbnRTdHlsZSI6bnVsbH0sIk1hcmdpbiI6bnVsbCwiU3RhcnREYXRlUG9zaXRpb24iOjMsIkVuZERhdGVQb3NpdGlvbiI6MywiRGF0ZUlzVmlzaWJsZSI6dHJ1ZSwiVGl0bGVQb3NpdGlvbiI6NCwiRHVyYXRpb25Qb3NpdGlvbiI6NiwiUGVyY2VudGFnZUNvbXBsZXRlZFBvc2l0aW9uIjoyLCJTcGFjaW5nIjozLCJJc0JlbG93VGltZWJhbmQiOmZhbHNlLCJQZXJjZW50YWdlQ29tcGxldGVTaGFwZU9wYWNpdHkiOjM1LCJTaGFwZVN0eWxlIjp7IiRpZCI6IjE0MzUiLCJNYXJnaW4iOnsiJGlkIjoiMTQzNiIsIlRvcCI6MC4wLCJMZWZ0Ijo0LjAsIlJpZ2h0Ijo0LjAsIkJvdHRvbSI6MC4wfSwiUGFkZGluZyI6eyIkaWQiOiIxNDM3IiwiVG9wIjowLjAsIkxlZnQiOjAuMCwiUmlnaHQiOjAuMCwiQm90dG9tIjowLjB9LCJCYWNrZ3JvdW5kIjp7IiRpZCI6IjE0MzgiLCJDb2xvciI6eyIkaWQiOiIxNDM5IiwiQSI6MjU1LCJSIjoxMDUsIkciOjE1MSwiQiI6MTc1fX0sIklzVmlzaWJsZSI6dHJ1ZSwiV2lkdGgiOjAuMCwiSGVpZ2h0IjoxMC4wLCJCb3JkZXJTdHlsZSI6eyIkaWQiOiIxNDQwIiwiTGluZUNvbG9yIjp7IiRpZCI6IjE0NDEiLCIkdHlwZSI6Ik5MUkUuQ29tbW9uLkRvbS5Tb2xpZENvbG9yQnJ1c2gsIE5MUkUuQ29tbW9uIiwiQ29sb3IiOnsiJGlkIjoiMTQ0MiIsIkEiOjI1NSwiUiI6MjM0LCJHIjoyMiwiQiI6MzB9fSwiTGluZVdlaWdodCI6MC4wLCJMaW5lVHlwZSI6MCwiUGFyZW50U3R5bGUiOm51bGx9LCJQYXJlbnRTdHlsZSI6bnVsbH0sIlRpdGxlU3R5bGUiOnsiJGlkIjoiMTQ0MyIsIkZvbnRTZXR0aW5ncyI6eyIkaWQiOiIxNDQ0IiwiRm9udFNpemUiOjExLCJGb250TmFtZSI6IkNhbGlicmkiLCJJc0JvbGQiOmZhbHNlLCJJc0l0YWxpYyI6ZmFsc2UsIklzVW5kZXJsaW5lZCI6ZmFsc2UsIlBhcmVudFN0eWxlIjpudWxsfSwiQXV0b1NpemUiOjAsIkZvcmVncm91bmQiOnsiJGlkIjoiMTQ0NSIsIkNvbG9yIjp7IiRpZCI6IjE0NDY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MTQ0NyIsIlRvcCI6MC4wLCJMZWZ0IjowLjAsIlJpZ2h0IjowLjAsIkJvdHRvbSI6MC4wfSwiUGFkZGluZyI6eyIkaWQiOiIxNDQ4IiwiVG9wIjowLjAsIkxlZnQiOjAuMCwiUmlnaHQiOjAuMCwiQm90dG9tIjowLjB9LCJCYWNrZ3JvdW5kIjp7IiRpZCI6IjE0NDkiLCJDb2xvciI6eyIkaWQiOiIxNDUwIiwiQSI6MjU1LCJSIjowLCJHIjowLCJCIjowfX0sIklzVmlzaWJsZSI6dHJ1ZSwiV2lkdGgiOjAuMCwiSGVpZ2h0IjowLjAsIkJvcmRlclN0eWxlIjp7IiRpZCI6IjE0NTEiLCJMaW5lQ29sb3IiOm51bGwsIkxpbmVXZWlnaHQiOjAuMCwiTGluZVR5cGUiOjAsIlBhcmVudFN0eWxlIjpudWxsfSwiUGFyZW50U3R5bGUiOm51bGx9LCJEYXRlU3R5bGUiOnsiJGlkIjoiMTQ1MiIsIkZvbnRTZXR0aW5ncyI6eyIkaWQiOiIxNDUzIiwiRm9udFNpemUiOjEwLCJGb250TmFtZSI6IkNhbGlicmkiLCJJc0JvbGQiOmZhbHNlLCJJc0l0YWxpYyI6ZmFsc2UsIklzVW5kZXJsaW5lZCI6ZmFsc2UsIlBhcmVudFN0eWxlIjpudWxsfSwiQXV0b1NpemUiOjAsIkZvcmVncm91bmQiOnsiJGlkIjoiMTQ1NCIsIkNvbG9yIjp7IiRpZCI6IjE0NTUiLCJBIjoyNTUsIlIiOjU1LCJHIjo1MywiQiI6Njl9fSwiTWF4V2lkdGgiOjIwMC4wLCJNYXhIZWlnaHQiOiJJbmZpbml0eSIsIlNtYXJ0Rm9yZWdyb3VuZElzQWN0aXZlIjpmYWxzZSwiSG9yaXpvbnRhbEFsaWdubWVudCI6MiwiVmVydGljYWxBbGlnbm1lbnQiOjEsIlNtYXJ0Rm9yZWdyb3VuZCI6bnVsbCwiQmFja2dyb3VuZEZpbGxUeXBlIjowLCJNYXJnaW4iOnsiJGlkIjoiMTQ1NiIsIlRvcCI6MC4wLCJMZWZ0IjowLjAsIlJpZ2h0IjowLjAsIkJvdHRvbSI6MC4wfSwiUGFkZGluZyI6eyIkaWQiOiIxNDU3IiwiVG9wIjowLjAsIkxlZnQiOjAuMCwiUmlnaHQiOjAuMCwiQm90dG9tIjowLjB9LCJCYWNrZ3JvdW5kIjp7IiRpZCI6IjE0NTgiLCJDb2xvciI6eyIkaWQiOiIxNDU5IiwiQSI6MjU1LCJSIjo1NSwiRyI6NTMsIkIiOjY5fX0sIklzVmlzaWJsZSI6dHJ1ZSwiV2lkdGgiOjAuMCwiSGVpZ2h0IjowLjAsIkJvcmRlclN0eWxlIjp7IiRpZCI6IjE0NjAiLCJMaW5lQ29sb3IiOm51bGwsIkxpbmVXZWlnaHQiOjAuMCwiTGluZVR5cGUiOjAsIlBhcmVudFN0eWxlIjpudWxsfSwiUGFyZW50U3R5bGUiOm51bGx9LCJEYXRlRm9ybWF0Ijp7IiRpZCI6IjE0NjE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Q2MiIsIkZvcm1hdCI6MCwiSXNWaXNpYmxlIjpmYWxzZSwiTGFzdEtub3duVmlzaWJpbGl0eVN0YXRlIjpmYWxzZX0sIklzVmlzaWJsZSI6dHJ1ZSwiUGFyZW50U3R5bGUiOm51bGwsIl9leHBsaWNpdGx5U2V0Ijp7IiRpZCI6IjE0NjM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SW5kZXgiOjEsIlNtYXJ0RHVyYXRpb25BY3RpdmF0ZWQiOmZhbHNlLCJEYXRlRm9ybWF0Ijp7IiRyZWYiOiIxNDYxIn0sIldlZWtOdW1iZXJpbmciOnsiJGlkIjoiMTQ2NCIsIkZvcm1hdCI6MCwiSXNWaXNpYmxlIjpmYWxzZSwiTGFzdEtub3duVmlzaWJpbGl0eVN0YXRlIjpmYWxzZX0sIklkIjoiZDIzMTAyM2YtNzZmYS00NTE0LTllNzYtMTViNmNlZjMzYWE0IiwiSW1wb3J0SWQiOiJQcmVwYXJhdGlvbiBmb3IgRGVwbG95bWVudCIsIlRpdGxlIjoiUHJlcGFyYXRpb24gZm9yIERlcGxveW1lbnQiLCJOb3RlIjpudWxsLCJIeXBlcmxpbmsiOnsiJGlkIjoiMTQ2NSIsIkFkZHJlc3MiOiIiLCJTdWJBZGRyZXNzIjoiIn0sIklzQ2hhbmdlZCI6ZmFsc2UsIklzTmV3IjpmYWxzZX19XSwiX21pbGVzdG9uZXMiOltdLCJJZCI6IjAwMDAwMDAwLTAwMDAtMDAwMC0wMDAwLTAwMDAwMDAwMDAwMCIsIklzU2luZ2xlSXRlbVJvdyI6dHJ1ZX0seyIkaWQiOiIxNDY2IiwiX3Rhc2tzIjpbeyIkaWQiOiIxNDY3IiwiX2F0dGFjaGVkTWlsZXN0b25lcyI6W10sIlRhc2tEZWZpbml0aW9uIjp7IiRpZCI6IjE0NjgiLCJHcm91cE5hbWUiOm51bGwsIlN0YXJ0RGF0ZSI6IjIwMjQtMTItMDhUMDA6MDA6MDAiLCJFbmREYXRlIjoiMjAyNC0xMi0xNVQyMzo1OTowMCIsIlBlcmNlbnRhZ2VDb21wbGV0ZSI6bnVsbCwiU3R5bGUiOnsiJGlkIjoiMTQ2OSIsIiR0eXBlIjoiTkxSRS5Db21tb24uRG9tLlN0eWxlcy5FeHBsaWNpdFNldGFibGVUYXNrU3R5bGUsIE5MUkUuQ29tbW9uIiwiU2hhcGUiOjgsIlNoYXBlVGhpY2tuZXNzIjowLCJEdXJhdGlvbkZvcm1hdCI6MCwiSW5jbHVkZU5vbldvcmtpbmdEYXlzSW5EdXJhdGlvbiI6ZmFsc2UsIlBlcmNlbnRhZ2VDb21wbGV0ZVN0eWxlIjp7IiRpZCI6IjE0NzAiLCJGb250U2V0dGluZ3MiOnsiJGlkIjoiMTQ3MSIsIkZvbnRTaXplIjoxMCwiRm9udE5hbWUiOiJDYWxpYnJpIiwiSXNCb2xkIjpmYWxzZSwiSXNJdGFsaWMiOmZhbHNlLCJJc1VuZGVybGluZWQiOmZhbHNlLCJQYXJlbnRTdHlsZSI6bnVsbH0sIkF1dG9TaXplIjowLCJGb3JlZ3JvdW5kIjp7IiRpZCI6IjE0NzIiLCJDb2xvciI6eyIkaWQiOiIxNDcz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E0NzQiLCJUb3AiOjAuMCwiTGVmdCI6MC4wLCJSaWdodCI6MC4wLCJCb3R0b20iOjAuMH0sIlBhZGRpbmciOnsiJGlkIjoiMTQ3NSIsIlRvcCI6MC4wLCJMZWZ0IjowLjAsIlJpZ2h0IjowLjAsIkJvdHRvbSI6MC4wfSwiQmFja2dyb3VuZCI6eyIkaWQiOiIxNDc2IiwiQ29sb3IiOnsiJGlkIjoiMTQ3NyIsIkEiOjg5LCJSIjowLCJHIjowLCJCIjowfX0sIklzVmlzaWJsZSI6dHJ1ZSwiV2lkdGgiOjAuMCwiSGVpZ2h0IjowLjAsIkJvcmRlclN0eWxlIjp7IiRpZCI6IjE0NzgiLCJMaW5lQ29sb3IiOm51bGwsIkxpbmVXZWlnaHQiOjAuMCwiTGluZVR5cGUiOjAsIlBhcmVudFN0eWxlIjpudWxsfSwiUGFyZW50U3R5bGUiOm51bGx9LCJEdXJhdGlvblN0eWxlIjp7IiRpZCI6IjE0NzkiLCJGb250U2V0dGluZ3MiOnsiJGlkIjoiMTQ4MCIsIkZvbnRTaXplIjoxMCwiRm9udE5hbWUiOiJDYWxpYnJpIiwiSXNCb2xkIjpmYWxzZSwiSXNJdGFsaWMiOmZhbHNlLCJJc1VuZGVybGluZWQiOmZhbHNlLCJQYXJlbnRTdHlsZSI6bnVsbH0sIkF1dG9TaXplIjowLCJGb3JlZ3JvdW5kIjp7IiRpZCI6IjE0ODEiLCJDb2xvciI6eyIkaWQiOiIxNDgy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E0ODMiLCJUb3AiOjAuMCwiTGVmdCI6MC4wLCJSaWdodCI6MC4wLCJCb3R0b20iOjAuMH0sIlBhZGRpbmciOnsiJGlkIjoiMTQ4NCIsIlRvcCI6MC4wLCJMZWZ0IjowLjAsIlJpZ2h0IjowLjAsIkJvdHRvbSI6MC4wfSwiQmFja2dyb3VuZCI6eyIkaWQiOiIxNDg1IiwiQ29sb3IiOnsiJGlkIjoiMTQ4NiIsIkEiOjI1NSwiUiI6NTUsIkciOjUzLCJCIjo2OX19LCJJc1Zpc2libGUiOnRydWUsIldpZHRoIjowLjAsIkhlaWdodCI6MC4wLCJCb3JkZXJTdHlsZSI6eyIkaWQiOiIxNDg3IiwiTGluZUNvbG9yIjpudWxsLCJMaW5lV2VpZ2h0IjowLjAsIkxpbmVUeXBlIjowLCJQYXJlbnRTdHlsZSI6bnVsbH0sIlBhcmVudFN0eWxlIjpudWxsfSwiSG9yaXpvbnRhbENvbm5lY3RvclN0eWxlIjp7IiRpZCI6IjE0ODgiLCJMaW5lQ29sb3IiOnsiJGlkIjoiMTQ4OSIsIiR0eXBlIjoiTkxSRS5Db21tb24uRG9tLlNvbGlkQ29sb3JCcnVzaCwgTkxSRS5Db21tb24iLCJDb2xvciI6eyIkaWQiOiIxNDkwIiwiQSI6MjU1LCJSIjowLCJHIjowLCJCIjowfX0sIkxpbmVXZWlnaHQiOjAuMCwiTGluZVR5cGUiOjAsIlBhcmVudFN0eWxlIjpudWxsfSwiVmVydGljYWxDb25uZWN0b3JTdHlsZSI6eyIkaWQiOiIxNDkxIiwiTGluZUNvbG9yIjp7IiRpZCI6IjE0OTIiLCIkdHlwZSI6Ik5MUkUuQ29tbW9uLkRvbS5Tb2xpZENvbG9yQnJ1c2gsIE5MUkUuQ29tbW9uIiwiQ29sb3IiOnsiJGlkIjoiMTQ5MyIsIkEiOjI1NSwiUiI6MCwiRyI6MCwiQiI6MH19LCJMaW5lV2VpZ2h0IjowLjAsIkxpbmVUeXBlIjowLCJQYXJlbnRTdHlsZSI6bnVsbH0sIk1hcmdpbiI6bnVsbCwiU3RhcnREYXRlUG9zaXRpb24iOjMsIkVuZERhdGVQb3NpdGlvbiI6MywiRGF0ZUlzVmlzaWJsZSI6dHJ1ZSwiVGl0bGVQb3NpdGlvbiI6NCwiRHVyYXRpb25Qb3NpdGlvbiI6NiwiUGVyY2VudGFnZUNvbXBsZXRlZFBvc2l0aW9uIjoyLCJTcGFjaW5nIjozLCJJc0JlbG93VGltZWJhbmQiOmZhbHNlLCJQZXJjZW50YWdlQ29tcGxldGVTaGFwZU9wYWNpdHkiOjM1LCJTaGFwZVN0eWxlIjp7IiRpZCI6IjE0OTQiLCJNYXJnaW4iOnsiJGlkIjoiMTQ5NSIsIlRvcCI6MC4wLCJMZWZ0Ijo0LjAsIlJpZ2h0Ijo0LjAsIkJvdHRvbSI6MC4wfSwiUGFkZGluZyI6eyIkaWQiOiIxNDk2IiwiVG9wIjowLjAsIkxlZnQiOjAuMCwiUmlnaHQiOjAuMCwiQm90dG9tIjowLjB9LCJCYWNrZ3JvdW5kIjp7IiRpZCI6IjE0OTciLCJDb2xvciI6eyIkaWQiOiIxNDk4IiwiQSI6MjU1LCJSIjoxMDUsIkciOjE1MSwiQiI6MTc1fX0sIklzVmlzaWJsZSI6dHJ1ZSwiV2lkdGgiOjAuMCwiSGVpZ2h0IjoxMC4wLCJCb3JkZXJTdHlsZSI6eyIkaWQiOiIxNDk5IiwiTGluZUNvbG9yIjp7IiRpZCI6IjE1MDAiLCIkdHlwZSI6Ik5MUkUuQ29tbW9uLkRvbS5Tb2xpZENvbG9yQnJ1c2gsIE5MUkUuQ29tbW9uIiwiQ29sb3IiOnsiJGlkIjoiMTUwMSIsIkEiOjI1NSwiUiI6MjM0LCJHIjoyMiwiQiI6MzB9fSwiTGluZVdlaWdodCI6MC4wLCJMaW5lVHlwZSI6MCwiUGFyZW50U3R5bGUiOm51bGx9LCJQYXJlbnRTdHlsZSI6bnVsbH0sIlRpdGxlU3R5bGUiOnsiJGlkIjoiMTUwMiIsIkZvbnRTZXR0aW5ncyI6eyIkaWQiOiIxNTAzIiwiRm9udFNpemUiOjExLCJGb250TmFtZSI6IkNhbGlicmkiLCJJc0JvbGQiOmZhbHNlLCJJc0l0YWxpYyI6ZmFsc2UsIklzVW5kZXJsaW5lZCI6ZmFsc2UsIlBhcmVudFN0eWxlIjpudWxsfSwiQXV0b1NpemUiOjAsIkZvcmVncm91bmQiOnsiJGlkIjoiMTUwNCIsIkNvbG9yIjp7IiRpZCI6IjE1MDU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MTUwNiIsIlRvcCI6MC4wLCJMZWZ0IjowLjAsIlJpZ2h0IjowLjAsIkJvdHRvbSI6MC4wfSwiUGFkZGluZyI6eyIkaWQiOiIxNTA3IiwiVG9wIjowLjAsIkxlZnQiOjAuMCwiUmlnaHQiOjAuMCwiQm90dG9tIjowLjB9LCJCYWNrZ3JvdW5kIjp7IiRpZCI6IjE1MDgiLCJDb2xvciI6eyIkaWQiOiIxNTA5IiwiQSI6MjU1LCJSIjowLCJHIjowLCJCIjowfX0sIklzVmlzaWJsZSI6dHJ1ZSwiV2lkdGgiOjAuMCwiSGVpZ2h0IjowLjAsIkJvcmRlclN0eWxlIjp7IiRpZCI6IjE1MTAiLCJMaW5lQ29sb3IiOm51bGwsIkxpbmVXZWlnaHQiOjAuMCwiTGluZVR5cGUiOjAsIlBhcmVudFN0eWxlIjpudWxsfSwiUGFyZW50U3R5bGUiOm51bGx9LCJEYXRlU3R5bGUiOnsiJGlkIjoiMTUxMSIsIkZvbnRTZXR0aW5ncyI6eyIkaWQiOiIxNTEyIiwiRm9udFNpemUiOjEwLCJGb250TmFtZSI6IkNhbGlicmkiLCJJc0JvbGQiOmZhbHNlLCJJc0l0YWxpYyI6ZmFsc2UsIklzVW5kZXJsaW5lZCI6ZmFsc2UsIlBhcmVudFN0eWxlIjpudWxsfSwiQXV0b1NpemUiOjAsIkZvcmVncm91bmQiOnsiJGlkIjoiMTUxMyIsIkNvbG9yIjp7IiRpZCI6IjE1MTQiLCJBIjoyNTUsIlIiOjU1LCJHIjo1MywiQiI6Njl9fSwiTWF4V2lkdGgiOjIwMC4wLCJNYXhIZWlnaHQiOiJJbmZpbml0eSIsIlNtYXJ0Rm9yZWdyb3VuZElzQWN0aXZlIjpmYWxzZSwiSG9yaXpvbnRhbEFsaWdubWVudCI6MiwiVmVydGljYWxBbGlnbm1lbnQiOjEsIlNtYXJ0Rm9yZWdyb3VuZCI6bnVsbCwiQmFja2dyb3VuZEZpbGxUeXBlIjowLCJNYXJnaW4iOnsiJGlkIjoiMTUxNSIsIlRvcCI6MC4wLCJMZWZ0IjowLjAsIlJpZ2h0IjowLjAsIkJvdHRvbSI6MC4wfSwiUGFkZGluZyI6eyIkaWQiOiIxNTE2IiwiVG9wIjowLjAsIkxlZnQiOjAuMCwiUmlnaHQiOjAuMCwiQm90dG9tIjowLjB9LCJCYWNrZ3JvdW5kIjp7IiRpZCI6IjE1MTciLCJDb2xvciI6eyIkaWQiOiIxNTE4IiwiQSI6MjU1LCJSIjo1NSwiRyI6NTMsIkIiOjY5fX0sIklzVmlzaWJsZSI6dHJ1ZSwiV2lkdGgiOjAuMCwiSGVpZ2h0IjowLjAsIkJvcmRlclN0eWxlIjp7IiRpZCI6IjE1MTkiLCJMaW5lQ29sb3IiOm51bGwsIkxpbmVXZWlnaHQiOjAuMCwiTGluZVR5cGUiOjAsIlBhcmVudFN0eWxlIjpudWxsfSwiUGFyZW50U3R5bGUiOm51bGx9LCJEYXRlRm9ybWF0Ijp7IiRpZCI6IjE1MjA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UyMSIsIkZvcm1hdCI6MCwiSXNWaXNpYmxlIjpmYWxzZSwiTGFzdEtub3duVmlzaWJpbGl0eVN0YXRlIjpmYWxzZX0sIklzVmlzaWJsZSI6dHJ1ZSwiUGFyZW50U3R5bGUiOm51bGwsIl9leHBsaWNpdGx5U2V0Ijp7IiRpZCI6IjE1MjI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SW5kZXgiOjIsIlNtYXJ0RHVyYXRpb25BY3RpdmF0ZWQiOmZhbHNlLCJEYXRlRm9ybWF0Ijp7IiRyZWYiOiIxNTIwIn0sIldlZWtOdW1iZXJpbmciOnsiJGlkIjoiMTUyMyIsIkZvcm1hdCI6MCwiSXNWaXNpYmxlIjpmYWxzZSwiTGFzdEtub3duVmlzaWJpbGl0eVN0YXRlIjpmYWxzZX0sIklkIjoiNWI1YmUxZjctNzU2My00YmY5LThmOGUtOWJiYmJiNTU2YWI2IiwiSW1wb3J0SWQiOiJQcm9qZWN0IERvY3VtZW50YXRpb24iLCJUaXRsZSI6IlByb2plY3QgRG9jdW1lbnRhdGlvbiIsIk5vdGUiOm51bGwsIkh5cGVybGluayI6eyIkaWQiOiIxNTI0IiwiQWRkcmVzcyI6IiIsIlN1YkFkZHJlc3MiOiIifSwiSXNDaGFuZ2VkIjpmYWxzZSwiSXNOZXciOmZhbHNlfX1dLCJfbWlsZXN0b25lcyI6W10sIklkIjoiMDAwMDAwMDAtMDAwMC0wMDAwLTAwMDAtMDAwMDAwMDAwMDAwIiwiSXNTaW5nbGVJdGVtUm93Ijp0cnVlfSx7IiRpZCI6IjE1MjUiLCJfdGFza3MiOlt7IiRpZCI6IjE1MjYiLCJfYXR0YWNoZWRNaWxlc3RvbmVzIjpbXSwiVGFza0RlZmluaXRpb24iOnsiJGlkIjoiMTUyNyIsIkdyb3VwTmFtZSI6bnVsbCwiU3RhcnREYXRlIjoiMjAyNC0xMi0xNVQwMDowMDowMCIsIkVuZERhdGUiOiIyMDI0LTEyLTIyVDIzOjU5OjAwIiwiUGVyY2VudGFnZUNvbXBsZXRlIjpudWxsLCJTdHlsZSI6eyIkaWQiOiIxNTI4IiwiJHR5cGUiOiJOTFJFLkNvbW1vbi5Eb20uU3R5bGVzLkV4cGxpY2l0U2V0YWJsZVRhc2tTdHlsZSwgTkxSRS5Db21tb24iLCJTaGFwZSI6OCwiU2hhcGVUaGlja25lc3MiOjAsIkR1cmF0aW9uRm9ybWF0IjowLCJJbmNsdWRlTm9uV29ya2luZ0RheXNJbkR1cmF0aW9uIjpmYWxzZSwiUGVyY2VudGFnZUNvbXBsZXRlU3R5bGUiOnsiJGlkIjoiMTUyOSIsIkZvbnRTZXR0aW5ncyI6eyIkaWQiOiIxNTMwIiwiRm9udFNpemUiOjEwLCJGb250TmFtZSI6IkNhbGlicmkiLCJJc0JvbGQiOmZhbHNlLCJJc0l0YWxpYyI6ZmFsc2UsIklzVW5kZXJsaW5lZCI6ZmFsc2UsIlBhcmVudFN0eWxlIjpudWxsfSwiQXV0b1NpemUiOjAsIkZvcmVncm91bmQiOnsiJGlkIjoiMTUzMSIsIkNvbG9yIjp7IiRpZCI6IjE1MzIiLCJBIjoyNTUsIlIiOjIzMiwiRyI6MjMyLCJCIjoyMzJ9fSwiTWF4V2lkdGgiOjIwMC4wLCJNYXhIZWlnaHQiOiJJbmZpbml0eSIsIlNtYXJ0Rm9yZWdyb3VuZElzQWN0aXZlIjpmYWxzZSwiSG9yaXpvbnRhbEFsaWdubWVudCI6MSwiVmVydGljYWxBbGlnbm1lbnQiOjEsIlNtYXJ0Rm9yZWdyb3VuZCI6bnVsbCwiQmFja2dyb3VuZEZpbGxUeXBlIjowLCJNYXJnaW4iOnsiJGlkIjoiMTUzMyIsIlRvcCI6MC4wLCJMZWZ0IjowLjAsIlJpZ2h0IjowLjAsIkJvdHRvbSI6MC4wfSwiUGFkZGluZyI6eyIkaWQiOiIxNTM0IiwiVG9wIjowLjAsIkxlZnQiOjAuMCwiUmlnaHQiOjAuMCwiQm90dG9tIjowLjB9LCJCYWNrZ3JvdW5kIjp7IiRpZCI6IjE1MzUiLCJDb2xvciI6eyIkaWQiOiIxNTM2IiwiQSI6ODksIlIiOjAsIkciOjAsIkIiOjB9fSwiSXNWaXNpYmxlIjp0cnVlLCJXaWR0aCI6MC4wLCJIZWlnaHQiOjAuMCwiQm9yZGVyU3R5bGUiOnsiJGlkIjoiMTUzNyIsIkxpbmVDb2xvciI6bnVsbCwiTGluZVdlaWdodCI6MC4wLCJMaW5lVHlwZSI6MCwiUGFyZW50U3R5bGUiOm51bGx9LCJQYXJlbnRTdHlsZSI6bnVsbH0sIkR1cmF0aW9uU3R5bGUiOnsiJGlkIjoiMTUzOCIsIkZvbnRTZXR0aW5ncyI6eyIkaWQiOiIxNTM5IiwiRm9udFNpemUiOjEwLCJGb250TmFtZSI6IkNhbGlicmkiLCJJc0JvbGQiOmZhbHNlLCJJc0l0YWxpYyI6ZmFsc2UsIklzVW5kZXJsaW5lZCI6ZmFsc2UsIlBhcmVudFN0eWxlIjpudWxsfSwiQXV0b1NpemUiOjAsIkZvcmVncm91bmQiOnsiJGlkIjoiMTU0MCIsIkNvbG9yIjp7IiRpZCI6IjE1NDEiLCJBIjoyNTUsIlIiOjU1LCJHIjo1MywiQiI6Njl9fSwiTWF4V2lkdGgiOjIwMC4wLCJNYXhIZWlnaHQiOiJJbmZpbml0eSIsIlNtYXJ0Rm9yZWdyb3VuZElzQWN0aXZlIjpmYWxzZSwiSG9yaXpvbnRhbEFsaWdubWVudCI6MCwiVmVydGljYWxBbGlnbm1lbnQiOjEsIlNtYXJ0Rm9yZWdyb3VuZCI6bnVsbCwiQmFja2dyb3VuZEZpbGxUeXBlIjowLCJNYXJnaW4iOnsiJGlkIjoiMTU0MiIsIlRvcCI6MC4wLCJMZWZ0IjowLjAsIlJpZ2h0IjowLjAsIkJvdHRvbSI6MC4wfSwiUGFkZGluZyI6eyIkaWQiOiIxNTQzIiwiVG9wIjowLjAsIkxlZnQiOjAuMCwiUmlnaHQiOjAuMCwiQm90dG9tIjowLjB9LCJCYWNrZ3JvdW5kIjp7IiRpZCI6IjE1NDQiLCJDb2xvciI6eyIkaWQiOiIxNTQ1IiwiQSI6MjU1LCJSIjo1NSwiRyI6NTMsIkIiOjY5fX0sIklzVmlzaWJsZSI6dHJ1ZSwiV2lkdGgiOjAuMCwiSGVpZ2h0IjowLjAsIkJvcmRlclN0eWxlIjp7IiRpZCI6IjE1NDYiLCJMaW5lQ29sb3IiOm51bGwsIkxpbmVXZWlnaHQiOjAuMCwiTGluZVR5cGUiOjAsIlBhcmVudFN0eWxlIjpudWxsfSwiUGFyZW50U3R5bGUiOm51bGx9LCJIb3Jpem9udGFsQ29ubmVjdG9yU3R5bGUiOnsiJGlkIjoiMTU0NyIsIkxpbmVDb2xvciI6eyIkaWQiOiIxNTQ4IiwiJHR5cGUiOiJOTFJFLkNvbW1vbi5Eb20uU29saWRDb2xvckJydXNoLCBOTFJFLkNvbW1vbiIsIkNvbG9yIjp7IiRpZCI6IjE1NDkiLCJBIjoyNTUsIlIiOjAsIkciOjAsIkIiOjB9fSwiTGluZVdlaWdodCI6MC4wLCJMaW5lVHlwZSI6MCwiUGFyZW50U3R5bGUiOm51bGx9LCJWZXJ0aWNhbENvbm5lY3RvclN0eWxlIjp7IiRpZCI6IjE1NTAiLCJMaW5lQ29sb3IiOnsiJGlkIjoiMTU1MSIsIiR0eXBlIjoiTkxSRS5Db21tb24uRG9tLlNvbGlkQ29sb3JCcnVzaCwgTkxSRS5Db21tb24iLCJDb2xvciI6eyIkaWQiOiIxNTUyIiwiQSI6MjU1LCJSIjowLCJHIjowLCJCIjowfX0sIkxpbmVXZWlnaHQiOjAuMCwiTGluZVR5cGUiOjAsIlBhcmVudFN0eWxlIjpudWxsfSwiTWFyZ2luIjpudWxsLCJTdGFydERhdGVQb3NpdGlvbiI6MywiRW5kRGF0ZVBvc2l0aW9uIjozLCJEYXRlSXNWaXNpYmxlIjp0cnVlLCJUaXRsZVBvc2l0aW9uIjo0LCJEdXJhdGlvblBvc2l0aW9uIjo2LCJQZXJjZW50YWdlQ29tcGxldGVkUG9zaXRpb24iOjIsIlNwYWNpbmciOjMsIklzQmVsb3dUaW1lYmFuZCI6ZmFsc2UsIlBlcmNlbnRhZ2VDb21wbGV0ZVNoYXBlT3BhY2l0eSI6MzUsIlNoYXBlU3R5bGUiOnsiJGlkIjoiMTU1MyIsIk1hcmdpbiI6eyIkaWQiOiIxNTU0IiwiVG9wIjowLjAsIkxlZnQiOjQuMCwiUmlnaHQiOjQuMCwiQm90dG9tIjowLjB9LCJQYWRkaW5nIjp7IiRpZCI6IjE1NTUiLCJUb3AiOjAuMCwiTGVmdCI6MC4wLCJSaWdodCI6MC4wLCJCb3R0b20iOjAuMH0sIkJhY2tncm91bmQiOnsiJGlkIjoiMTU1NiIsIkNvbG9yIjp7IiRpZCI6IjE1NTciLCJBIjoyNTUsIlIiOjEwNSwiRyI6MTUxLCJCIjoxNzV9fSwiSXNWaXNpYmxlIjp0cnVlLCJXaWR0aCI6MC4wLCJIZWlnaHQiOjEwLjAsIkJvcmRlclN0eWxlIjp7IiRpZCI6IjE1NTgiLCJMaW5lQ29sb3IiOnsiJGlkIjoiMTU1OSIsIiR0eXBlIjoiTkxSRS5Db21tb24uRG9tLlNvbGlkQ29sb3JCcnVzaCwgTkxSRS5Db21tb24iLCJDb2xvciI6eyIkaWQiOiIxNTYwIiwiQSI6MjU1LCJSIjoyMzQsIkciOjIyLCJCIjozMH19LCJMaW5lV2VpZ2h0IjowLjAsIkxpbmVUeXBlIjowLCJQYXJlbnRTdHlsZSI6bnVsbH0sIlBhcmVudFN0eWxlIjpudWxsfSwiVGl0bGVTdHlsZSI6eyIkaWQiOiIxNTYxIiwiRm9udFNldHRpbmdzIjp7IiRpZCI6IjE1NjIiLCJGb250U2l6ZSI6MTEsIkZvbnROYW1lIjoiQ2FsaWJyaSIsIklzQm9sZCI6ZmFsc2UsIklzSXRhbGljIjpmYWxzZSwiSXNVbmRlcmxpbmVkIjpmYWxzZSwiUGFyZW50U3R5bGUiOm51bGx9LCJBdXRvU2l6ZSI6MCwiRm9yZWdyb3VuZCI6eyIkaWQiOiIxNTYzIiwiQ29sb3IiOnsiJGlkIjoiMTU2NC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xNTY1IiwiVG9wIjowLjAsIkxlZnQiOjAuMCwiUmlnaHQiOjAuMCwiQm90dG9tIjowLjB9LCJQYWRkaW5nIjp7IiRpZCI6IjE1NjYiLCJUb3AiOjAuMCwiTGVmdCI6MC4wLCJSaWdodCI6MC4wLCJCb3R0b20iOjAuMH0sIkJhY2tncm91bmQiOnsiJGlkIjoiMTU2NyIsIkNvbG9yIjp7IiRpZCI6IjE1NjgiLCJBIjoyNTUsIlIiOjAsIkciOjAsIkIiOjB9fSwiSXNWaXNpYmxlIjp0cnVlLCJXaWR0aCI6MC4wLCJIZWlnaHQiOjAuMCwiQm9yZGVyU3R5bGUiOnsiJGlkIjoiMTU2OSIsIkxpbmVDb2xvciI6bnVsbCwiTGluZVdlaWdodCI6MC4wLCJMaW5lVHlwZSI6MCwiUGFyZW50U3R5bGUiOm51bGx9LCJQYXJlbnRTdHlsZSI6bnVsbH0sIkRhdGVTdHlsZSI6eyIkaWQiOiIxNTcwIiwiRm9udFNldHRpbmdzIjp7IiRpZCI6IjE1NzEiLCJGb250U2l6ZSI6MTAsIkZvbnROYW1lIjoiQ2FsaWJyaSIsIklzQm9sZCI6ZmFsc2UsIklzSXRhbGljIjpmYWxzZSwiSXNVbmRlcmxpbmVkIjpmYWxzZSwiUGFyZW50U3R5bGUiOm51bGx9LCJBdXRvU2l6ZSI6MCwiRm9yZWdyb3VuZCI6eyIkaWQiOiIxNTcyIiwiQ29sb3IiOnsiJGlkIjoiMTU3MyIsIkEiOjI1NSwiUiI6NTUsIkciOjUzLCJCIjo2OX19LCJNYXhXaWR0aCI6MjAwLjAsIk1heEhlaWdodCI6IkluZmluaXR5IiwiU21hcnRGb3JlZ3JvdW5kSXNBY3RpdmUiOmZhbHNlLCJIb3Jpem9udGFsQWxpZ25tZW50IjoyLCJWZXJ0aWNhbEFsaWdubWVudCI6MSwiU21hcnRGb3JlZ3JvdW5kIjpudWxsLCJCYWNrZ3JvdW5kRmlsbFR5cGUiOjAsIk1hcmdpbiI6eyIkaWQiOiIxNTc0IiwiVG9wIjowLjAsIkxlZnQiOjAuMCwiUmlnaHQiOjAuMCwiQm90dG9tIjowLjB9LCJQYWRkaW5nIjp7IiRpZCI6IjE1NzUiLCJUb3AiOjAuMCwiTGVmdCI6MC4wLCJSaWdodCI6MC4wLCJCb3R0b20iOjAuMH0sIkJhY2tncm91bmQiOnsiJGlkIjoiMTU3NiIsIkNvbG9yIjp7IiRpZCI6IjE1NzciLCJBIjoyNTUsIlIiOjU1LCJHIjo1MywiQiI6Njl9fSwiSXNWaXNpYmxlIjp0cnVlLCJXaWR0aCI6MC4wLCJIZWlnaHQiOjAuMCwiQm9yZGVyU3R5bGUiOnsiJGlkIjoiMTU3OCIsIkxpbmVDb2xvciI6bnVsbCwiTGluZVdlaWdodCI6MC4wLCJMaW5lVHlwZSI6MCwiUGFyZW50U3R5bGUiOm51bGx9LCJQYXJlbnRTdHlsZSI6bnVsbH0sIkRhdGVGb3JtYXQiOnsiJGlkIjoiMTU3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NTgwIiwiRm9ybWF0IjowLCJJc1Zpc2libGUiOmZhbHNlLCJMYXN0S25vd25WaXNpYmlsaXR5U3RhdGUiOmZhbHNlfSwiSXNWaXNpYmxlIjp0cnVlLCJQYXJlbnRTdHlsZSI6bnVsbCwiX2V4cGxpY2l0bHlTZXQiOnsiJGlkIjoiMTU4MS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JbmRleCI6MywiU21hcnREdXJhdGlvbkFjdGl2YXRlZCI6ZmFsc2UsIkRhdGVGb3JtYXQiOnsiJHJlZiI6IjE1NzkifSwiV2Vla051bWJlcmluZyI6eyIkaWQiOiIxNTgyIiwiRm9ybWF0IjowLCJJc1Zpc2libGUiOmZhbHNlLCJMYXN0S25vd25WaXNpYmlsaXR5U3RhdGUiOmZhbHNlfSwiSWQiOiJhN2Q1ZGYyNC0zNjQyLTRjN2EtYWZmMC1hNWE1ODlkODVmNzIiLCJJbXBvcnRJZCI6IlByZXNlbnRhdGlvbiBhbmQgUHJvamVjdCBIYW5kb3ZlciIsIlRpdGxlIjoiUHJlc2VudGF0aW9uIGFuZCBQcm9qZWN0IEhhbmRvdmVyIiwiTm90ZSI6bnVsbCwiSHlwZXJsaW5rIjp7IiRpZCI6IjE1ODMiLCJBZGRyZXNzIjoiIiwiU3ViQWRkcmVzcyI6IiJ9LCJJc0NoYW5nZWQiOmZhbHNlLCJJc05ldyI6ZmFsc2V9fV0sIl9taWxlc3RvbmVzIjpbXSwiSWQiOiIwMDAwMDAwMC0wMDAwLTAwMDAtMDAwMC0wMDAwMDAwMDAwMDAiLCJJc1NpbmdsZUl0ZW1Sb3ciOnRydWV9XSwiSW5kZXgiOjAsIklkIjoiYTk3MmI5Y2MtM2M0Ni00ZjJmLWE4NjUtMjIyZDkxMTU4ODJlIiwiSGVhZGVyVGV4dCI6bnVsbCwiSXNEZWZhdWx0Ijp0cnVlLCJTdHlsZSI6eyIkaWQiOiIxNTg0IiwiSGVhZGVyU3R5bGUiOnsiJGlkIjoiMTU4NSIsIlRleHRTdHlsZSI6eyIkaWQiOiIxNTg2IiwiRm9udFNldHRpbmdzIjp7IiRpZCI6IjE1ODciLCJGb250U2l6ZSI6MTEsIkZvbnROYW1lIjoiQ2FsaWJyaSIsIklzQm9sZCI6ZmFsc2UsIklzSXRhbGljIjpmYWxzZSwiSXNVbmRlcmxpbmVkIjpmYWxzZSwiUGFyZW50U3R5bGUiOm51bGx9LCJBdXRvU2l6ZSI6MiwiRm9yZWdyb3VuZCI6eyIkaWQiOiIxNTg4IiwiQ29sb3IiOnsiJGlkIjoiMTU4OS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E1OTAiLCJUb3AiOjAuMCwiTGVmdCI6MC4wLCJSaWdodCI6MC4wLCJCb3R0b20iOjAuMH0sIlBhZGRpbmciOnsiJGlkIjoiMTU5MSIsIlRvcCI6MC4wLCJMZWZ0IjowLjAsIlJpZ2h0IjowLjAsIkJvdHRvbSI6MC4wfSwiQmFja2dyb3VuZCI6eyIkaWQiOiIxNTkyIiwiQ29sb3IiOnsiJGlkIjoiMTU5MyIsIkEiOjI1NSwiUiI6MCwiRyI6MCwiQiI6MH19LCJJc1Zpc2libGUiOnRydWUsIldpZHRoIjowLjAsIkhlaWdodCI6MC4wLCJCb3JkZXJTdHlsZSI6bnVsbCwiUGFyZW50U3R5bGUiOm51bGx9LCJSZWN0YW5nbGVTdHlsZSI6eyIkaWQiOiIxNTk0IiwiTWFyZ2luIjp7IiRpZCI6IjE1OTUiLCJUb3AiOjAuMCwiTGVmdCI6MC4wLCJSaWdodCI6MC4wLCJCb3R0b20iOjAuMH0sIlBhZGRpbmciOnsiJGlkIjoiMTU5NiIsIlRvcCI6MC4wLCJMZWZ0IjowLjAsIlJpZ2h0IjowLjAsIkJvdHRvbSI6MC4wfSwiQmFja2dyb3VuZCI6eyIkaWQiOiIxNTk3IiwiQ29sb3IiOnsiJGlkIjoiMTU5OCIsIkEiOjEyNywiUiI6MTA1LCJHIjoxNTEsIkIiOjE3NX19LCJJc1Zpc2libGUiOnRydWUsIldpZHRoIjowLjAsIkhlaWdodCI6MC4wLCJCb3JkZXJTdHlsZSI6eyIkaWQiOiIxNTk5IiwiTGluZUNvbG9yIjp7IiRpZCI6IjE2MDAiLCIkdHlwZSI6Ik5MUkUuQ29tbW9uLkRvbS5Tb2xpZENvbG9yQnJ1c2gsIE5MUkUuQ29tbW9uIiwiQ29sb3IiOnsiJGlkIjoiMTYwMSIsIkEiOjI1NSwiUiI6MjU1LCJHIjowLCJCIjowfX0sIkxpbmVXZWlnaHQiOjAuMCwiTGluZVR5cGUiOjAsIlBhcmVudFN0eWxlIjpudWxsfSwiUGFyZW50U3R5bGUiOm51bGx9LCJNYXJnaW4iOnsiJGlkIjoiMTYwMiIsIlRvcCI6MC4wLCJMZWZ0IjowLjAsIlJpZ2h0IjowLjAsIkJvdHRvbSI6MC4wfSwiUGFkZGluZyI6eyIkaWQiOiIxNjAzIiwiVG9wIjowLjAsIkxlZnQiOjAuMCwiUmlnaHQiOjAuMCwiQm90dG9tIjowLjB9LCJCYWNrZ3JvdW5kIjpudWxsLCJJc1Zpc2libGUiOnRydWUsIldpZHRoIjowLjAsIkhlaWdodCI6MC4wLCJCb3JkZXJTdHlsZSI6bnVsbCwiUGFyZW50U3R5bGUiOm51bGx9LCJCYWNrZ3JvdW5kU3R5bGUiOnsiJGlkIjoiMTYwNCIsIk1hcmdpbiI6eyIkaWQiOiIxNjA1IiwiVG9wIjowLjAsIkxlZnQiOjAuMCwiUmlnaHQiOjAuMCwiQm90dG9tIjowLjB9LCJQYWRkaW5nIjp7IiRpZCI6IjE2MDYiLCJUb3AiOjAuMCwiTGVmdCI6MC4wLCJSaWdodCI6MC4wLCJCb3R0b20iOjAuMH0sIkJhY2tncm91bmQiOnsiJGlkIjoiMTYwNyIsIkNvbG9yIjp7IiRpZCI6IjE2MDgiLCJBIjo1MSwiUiI6MjAwLCJHIjoyMDAsIkIiOjIwMH19LCJJc1Zpc2libGUiOnRydWUsIldpZHRoIjowLjAsIkhlaWdodCI6MC4wLCJCb3JkZXJTdHlsZSI6eyIkaWQiOiIxNjA5IiwiTGluZUNvbG9yIjp7IiRpZCI6IjE2MTAiLCIkdHlwZSI6Ik5MUkUuQ29tbW9uLkRvbS5Tb2xpZENvbG9yQnJ1c2gsIE5MUkUuQ29tbW9uIiwiQ29sb3IiOnsiJGlkIjoiMTYxMSIsIkEiOjI1NSwiUiI6MjM0LCJHIjoyMiwiQiI6MzB9fSwiTGluZVdlaWdodCI6MC4wLCJMaW5lVHlwZSI6MCwiUGFyZW50U3R5bGUiOm51bGx9LCJQYXJlbnRTdHlsZSI6bnVsbH0sIk1hcmdpbiI6eyIkaWQiOiIxNjEyIiwiVG9wIjowLjAsIkxlZnQiOjAuMCwiUmlnaHQiOjAuMCwiQm90dG9tIjowLjB9LCJQYWRkaW5nIjp7IiRpZCI6IjE2MTMiLCJUb3AiOjAuMCwiTGVmdCI6MC4wLCJSaWdodCI6MC4wLCJCb3R0b20iOjAuMH0sIklzVmlzaWJsZSI6dHJ1ZSwiV2lkdGgiOjAuMCwiSGVpZ2h0IjowLjAsIkJvcmRlclN0eWxlIjp7IiRpZCI6IjE2MTQiLCJMaW5lQ29sb3IiOm51bGwsIkxpbmVXZWlnaHQiOjAuMCwiTGluZVR5cGUiOjAsIlBhcmVudFN0eWxlIjpudWxsfSwiUGFyZW50U3R5bGUiOm51bGx9fV0sIklkIjoiMDA4ZjA0NzMtYzI0OC00YzhjLTk0MWItYzJkMmYyMTQwM2NlIiwiSW5kZXgiOjQsIkhlYWRlclRleHQiOiJEZXBsb3ltZW50IGFuZCBEb2N1bWVudGF0aW9uIiwiU3R5bGUiOnsiJGlkIjoiMTYxNSIsIlN0eWxlSWQiOiIwNzAyZGVhOC1jMTE0LTRkNzEtYmU0MC1jZDMwNjJjNDY5NzAiLCJIZWFkZXJTdHlsZSI6eyIkaWQiOiIxNjE2IiwiVGV4dElzVmVydGljYWwiOmZhbHNlLCJUZXh0U3R5bGUiOnsiJGlkIjoiMTYxNyIsIkZvbnRTZXR0aW5ncyI6eyIkaWQiOiIxNjE4IiwiRm9udFNpemUiOjExLCJGb250TmFtZSI6IkNhbGlicmkiLCJJc0JvbGQiOmZhbHNlLCJJc0l0YWxpYyI6ZmFsc2UsIklzVW5kZXJsaW5lZCI6ZmFsc2UsIlBhcmVudFN0eWxlIjpudWxsfSwiQXV0b1NpemUiOjIsIkZvcmVncm91bmQiOnsiJGlkIjoiMTYxOSIsIkNvbG9yIjp7IiRpZCI6IjE2MjAiLCJBIjoyNTUsIlIiOjI1NSwiRyI6MjU1LCJCIjoyNTV9fSwiTWF4V2lkdGgiOiJJbmZpbml0eSIsIk1heEhlaWdodCI6IkluZmluaXR5IiwiU21hcnRGb3JlZ3JvdW5kSXNBY3RpdmUiOmZhbHNlLCJIb3Jpem9udGFsQWxpZ25tZW50IjowLCJWZXJ0aWNhbEFsaWdubWVudCI6MCwiU21hcnRGb3JlZ3JvdW5kIjpudWxsLCJCYWNrZ3JvdW5kRmlsbFR5cGUiOjAsIk1hcmdpbiI6eyIkaWQiOiIxNjIxIiwiVG9wIjowLjAsIkxlZnQiOjAuMCwiUmlnaHQiOjAuMCwiQm90dG9tIjowLjB9LCJQYWRkaW5nIjp7IiRpZCI6IjE2MjIiLCJUb3AiOjAuMCwiTGVmdCI6MC4wLCJSaWdodCI6MC4wLCJCb3R0b20iOjAuMH0sIkJhY2tncm91bmQiOnsiJGlkIjoiMTYyMyIsIkNvbG9yIjp7IiRpZCI6IjE2MjQiLCJBIjoyNTUsIlIiOjI1NSwiRyI6MjU1LCJCIjoyNTV9fSwiSXNWaXNpYmxlIjp0cnVlLCJXaWR0aCI6MC4wLCJIZWlnaHQiOjAuMCwiQm9yZGVyU3R5bGUiOm51bGwsIlBhcmVudFN0eWxlIjpudWxsfSwiUmVjdGFuZ2xlU3R5bGUiOnsiJGlkIjoiMTYyNSIsIk1hcmdpbiI6eyIkaWQiOiIxNjI2IiwiVG9wIjowLjAsIkxlZnQiOjAuMCwiUmlnaHQiOjAuMCwiQm90dG9tIjowLjB9LCJQYWRkaW5nIjp7IiRpZCI6IjE2MjciLCJUb3AiOjAuMCwiTGVmdCI6MC4wLCJSaWdodCI6MC4wLCJCb3R0b20iOjAuMH0sIkJhY2tncm91bmQiOnsiJGlkIjoiMTYyOCIsIkNvbG9yIjp7IiRpZCI6IjE2MjkiLCJBIjoyNTUsIlIiOjEwNSwiRyI6MTUxLCJCIjoxNzV9fSwiSXNWaXNpYmxlIjp0cnVlLCJXaWR0aCI6MC4wLCJIZWlnaHQiOjAuMCwiQm9yZGVyU3R5bGUiOnsiJGlkIjoiMTYzMCIsIkxpbmVDb2xvciI6eyIkaWQiOiIxNjMxIiwiJHR5cGUiOiJOTFJFLkNvbW1vbi5Eb20uU29saWRDb2xvckJydXNoLCBOTFJFLkNvbW1vbiIsIkNvbG9yIjp7IiRpZCI6IjE2MzIiLCJBIjoyNTUsIlIiOjI1NSwiRyI6MjU1LCJCIjoyNTV9fSwiTGluZVdlaWdodCI6MC4wLCJMaW5lVHlwZSI6MCwiUGFyZW50U3R5bGUiOm51bGx9LCJQYXJlbnRTdHlsZSI6bnVsbH0sIk1hcmdpbiI6eyIkaWQiOiIxNjMzIiwiVG9wIjowLjAsIkxlZnQiOjAuMCwiUmlnaHQiOjAuMCwiQm90dG9tIjowLjB9LCJQYWRkaW5nIjp7IiRpZCI6IjE2MzQiLCJUb3AiOjAuMCwiTGVmdCI6MC4wLCJSaWdodCI6MC4wLCJCb3R0b20iOjAuMH0sIkJhY2tncm91bmQiOm51bGwsIklzVmlzaWJsZSI6dHJ1ZSwiV2lkdGgiOjAuMCwiSGVpZ2h0IjowLjAsIkJvcmRlclN0eWxlIjpudWxsLCJQYXJlbnRTdHlsZSI6bnVsbH0sIkJhY2tncm91bmRTdHlsZSI6eyIkaWQiOiIxNjM1IiwiTWFyZ2luIjp7IiRpZCI6IjE2MzYiLCJUb3AiOjAuMCwiTGVmdCI6MC4wLCJSaWdodCI6MC4wLCJCb3R0b20iOjAuMH0sIlBhZGRpbmciOnsiJGlkIjoiMTYzNyIsIlRvcCI6MC4wLCJMZWZ0IjowLjAsIlJpZ2h0IjowLjAsIkJvdHRvbSI6MC4wfSwiQmFja2dyb3VuZCI6eyIkaWQiOiIxNjM4IiwiQ29sb3IiOnsiJGlkIjoiMTYzOSIsIkEiOjUxLCJSIjoyMDAsIkciOjIwMCwiQiI6MjAwfX0sIklzVmlzaWJsZSI6dHJ1ZSwiV2lkdGgiOjAuMCwiSGVpZ2h0IjowLjAsIkJvcmRlclN0eWxlIjp7IiRpZCI6IjE2NDAiLCJMaW5lQ29sb3IiOnsiJGlkIjoiMTY0MSIsIiR0eXBlIjoiTkxSRS5Db21tb24uRG9tLlNvbGlkQ29sb3JCcnVzaCwgTkxSRS5Db21tb24iLCJDb2xvciI6eyIkaWQiOiIxNjQyIiwiQSI6MjU1LCJSIjoyMzQsIkciOjIyLCJCIjozMH19LCJMaW5lV2VpZ2h0IjowLjAsIkxpbmVUeXBlIjowLCJQYXJlbnRTdHlsZSI6bnVsbH0sIlBhcmVudFN0eWxlIjpudWxsfSwiSXNBYm92ZVRpbWViYW5kIjpmYWxzZSwiU3BhY2luZyI6MiwiRGVmYXVsdFN3aW1sYW5lVGFza1N0eWxlIjp7IiRpZCI6IjE2NDMiLCIkdHlwZSI6Ik5MUkUuQ29tbW9uLkRvbS5TdHlsZXMuRXhwbGljaXRTZXRhYmxlVGFza1N0eWxlLCBOTFJFLkNvbW1vbiIsIlNoYXBlIjo4LCJTaGFwZVRoaWNrbmVzcyI6MCwiRHVyYXRpb25Gb3JtYXQiOjAsIkluY2x1ZGVOb25Xb3JraW5nRGF5c0luRHVyYXRpb24iOmZhbHNlLCJQZXJjZW50YWdlQ29tcGxldGVTdHlsZSI6eyIkaWQiOiIxNjQ0IiwiRm9udFNldHRpbmdzIjp7IiRpZCI6IjE2NDUiLCJGb250U2l6ZSI6MTAsIkZvbnROYW1lIjoiQ2FsaWJyaSIsIklzQm9sZCI6ZmFsc2UsIklzSXRhbGljIjpmYWxzZSwiSXNVbmRlcmxpbmVkIjpmYWxzZSwiUGFyZW50U3R5bGUiOm51bGx9LCJBdXRvU2l6ZSI6MCwiRm9yZWdyb3VuZCI6eyIkaWQiOiIxNjQ2IiwiQ29sb3IiOnsiJGlkIjoiMTY0NyIsIkEiOjI1NSwiUiI6MjMyLCJHIjoyMzIsIkIiOjIzMn19LCJNYXhXaWR0aCI6MjAwLjAsIk1heEhlaWdodCI6IkluZmluaXR5IiwiU21hcnRGb3JlZ3JvdW5kSXNBY3RpdmUiOmZhbHNlLCJIb3Jpem9udGFsQWxpZ25tZW50IjoxLCJWZXJ0aWNhbEFsaWdubWVudCI6MSwiU21hcnRGb3JlZ3JvdW5kIjpudWxsLCJCYWNrZ3JvdW5kRmlsbFR5cGUiOjAsIk1hcmdpbiI6eyIkaWQiOiIxNjQ4IiwiVG9wIjowLjAsIkxlZnQiOjAuMCwiUmlnaHQiOjAuMCwiQm90dG9tIjowLjB9LCJQYWRkaW5nIjp7IiRpZCI6IjE2NDkiLCJUb3AiOjAuMCwiTGVmdCI6MC4wLCJSaWdodCI6MC4wLCJCb3R0b20iOjAuMH0sIkJhY2tncm91bmQiOnsiJGlkIjoiMTY1MCIsIkNvbG9yIjp7IiRpZCI6IjE2NTEiLCJBIjo4OSwiUiI6MCwiRyI6MCwiQiI6MH19LCJJc1Zpc2libGUiOnRydWUsIldpZHRoIjowLjAsIkhlaWdodCI6MC4wLCJCb3JkZXJTdHlsZSI6eyIkaWQiOiIxNjUyIiwiTGluZUNvbG9yIjpudWxsLCJMaW5lV2VpZ2h0IjowLjAsIkxpbmVUeXBlIjowLCJQYXJlbnRTdHlsZSI6bnVsbH0sIlBhcmVudFN0eWxlIjpudWxsfSwiRHVyYXRpb25TdHlsZSI6eyIkaWQiOiIxNjUzIiwiRm9udFNldHRpbmdzIjp7IiRpZCI6IjE2NTQiLCJGb250U2l6ZSI6MTAsIkZvbnROYW1lIjoiQ2FsaWJyaSIsIklzQm9sZCI6ZmFsc2UsIklzSXRhbGljIjpmYWxzZSwiSXNVbmRlcmxpbmVkIjpmYWxzZSwiUGFyZW50U3R5bGUiOm51bGx9LCJBdXRvU2l6ZSI6MCwiRm9yZWdyb3VuZCI6eyIkaWQiOiIxNjU1IiwiQ29sb3IiOnsiJGlkIjoiMTY1NiIsIkEiOjI1NSwiUiI6NTUsIkciOjUzLCJCIjo2OX19LCJNYXhXaWR0aCI6MjAwLjAsIk1heEhlaWdodCI6IkluZmluaXR5IiwiU21hcnRGb3JlZ3JvdW5kSXNBY3RpdmUiOmZhbHNlLCJIb3Jpem9udGFsQWxpZ25tZW50IjowLCJWZXJ0aWNhbEFsaWdubWVudCI6MSwiU21hcnRGb3JlZ3JvdW5kIjpudWxsLCJCYWNrZ3JvdW5kRmlsbFR5cGUiOjAsIk1hcmdpbiI6eyIkaWQiOiIxNjU3IiwiVG9wIjowLjAsIkxlZnQiOjAuMCwiUmlnaHQiOjAuMCwiQm90dG9tIjowLjB9LCJQYWRkaW5nIjp7IiRpZCI6IjE2NTgiLCJUb3AiOjAuMCwiTGVmdCI6MC4wLCJSaWdodCI6MC4wLCJCb3R0b20iOjAuMH0sIkJhY2tncm91bmQiOnsiJGlkIjoiMTY1OSIsIkNvbG9yIjp7IiRpZCI6IjE2NjAiLCJBIjoyNTUsIlIiOjU1LCJHIjo1MywiQiI6Njl9fSwiSXNWaXNpYmxlIjp0cnVlLCJXaWR0aCI6MC4wLCJIZWlnaHQiOjAuMCwiQm9yZGVyU3R5bGUiOnsiJGlkIjoiMTY2MSIsIkxpbmVDb2xvciI6bnVsbCwiTGluZVdlaWdodCI6MC4wLCJMaW5lVHlwZSI6MCwiUGFyZW50U3R5bGUiOm51bGx9LCJQYXJlbnRTdHlsZSI6bnVsbH0sIkhvcml6b250YWxDb25uZWN0b3JTdHlsZSI6eyIkaWQiOiIxNjYyIiwiTGluZUNvbG9yIjp7IiRpZCI6IjE2NjMiLCIkdHlwZSI6Ik5MUkUuQ29tbW9uLkRvbS5Tb2xpZENvbG9yQnJ1c2gsIE5MUkUuQ29tbW9uIiwiQ29sb3IiOnsiJGlkIjoiMTY2NCIsIkEiOjI1NSwiUiI6MCwiRyI6MCwiQiI6MH19LCJMaW5lV2VpZ2h0IjowLjAsIkxpbmVUeXBlIjowLCJQYXJlbnRTdHlsZSI6bnVsbH0sIlZlcnRpY2FsQ29ubmVjdG9yU3R5bGUiOnsiJGlkIjoiMTY2NSIsIkxpbmVDb2xvciI6eyIkaWQiOiIxNjY2IiwiJHR5cGUiOiJOTFJFLkNvbW1vbi5Eb20uU29saWRDb2xvckJydXNoLCBOTFJFLkNvbW1vbiIsIkNvbG9yIjp7IiRpZCI6IjE2NjciLCJBIjoyNTUsIlIiOjAsIkciOjAsIkIiOjB9fSwiTGluZVdlaWdodCI6MC4wLCJMaW5lVHlwZSI6MCwiUGFyZW50U3R5bGUiOm51bGx9LCJNYXJnaW4iOm51bGwsIlN0YXJ0RGF0ZVBvc2l0aW9uIjo2LCJFbmREYXRlUG9zaXRpb24iOjYsIkRhdGVJc1Zpc2libGUiOmZhbHNlLCJUaXRsZVBvc2l0aW9uIjo0LCJEdXJhdGlvblBvc2l0aW9uIjo2LCJQZXJjZW50YWdlQ29tcGxldGVkUG9zaXRpb24iOjIsIlNwYWNpbmciOjMsIklzQmVsb3dUaW1lYmFuZCI6ZmFsc2UsIlBlcmNlbnRhZ2VDb21wbGV0ZVNoYXBlT3BhY2l0eSI6MzUsIlNoYXBlU3R5bGUiOnsiJGlkIjoiMTY2OCIsIk1hcmdpbiI6eyIkaWQiOiIxNjY5IiwiVG9wIjowLjAsIkxlZnQiOjQuMCwiUmlnaHQiOjQuMCwiQm90dG9tIjowLjB9LCJQYWRkaW5nIjp7IiRpZCI6IjE2NzAiLCJUb3AiOjAuMCwiTGVmdCI6MC4wLCJSaWdodCI6MC4wLCJCb3R0b20iOjAuMH0sIkJhY2tncm91bmQiOnsiJGlkIjoiMTY3MSIsIkNvbG9yIjp7IiRpZCI6IjE2NzIiLCJBIjoyNTUsIlIiOjEwNSwiRyI6MTUxLCJCIjoxNzV9fSwiSXNWaXNpYmxlIjp0cnVlLCJXaWR0aCI6MC4wLCJIZWlnaHQiOjEwLjAsIkJvcmRlclN0eWxlIjp7IiRpZCI6IjE2NzMiLCJMaW5lQ29sb3IiOnsiJGlkIjoiMTY3NCIsIiR0eXBlIjoiTkxSRS5Db21tb24uRG9tLlNvbGlkQ29sb3JCcnVzaCwgTkxSRS5Db21tb24iLCJDb2xvciI6eyIkaWQiOiIxNjc1IiwiQSI6MjU1LCJSIjoyMzQsIkciOjIyLCJCIjozMH19LCJMaW5lV2VpZ2h0IjowLjAsIkxpbmVUeXBlIjowLCJQYXJlbnRTdHlsZSI6bnVsbH0sIlBhcmVudFN0eWxlIjpudWxsfSwiVGl0bGVTdHlsZSI6eyIkaWQiOiIxNjc2IiwiRm9udFNldHRpbmdzIjp7IiRpZCI6IjE2NzciLCJGb250U2l6ZSI6MTEsIkZvbnROYW1lIjoiQ2FsaWJyaSIsIklzQm9sZCI6ZmFsc2UsIklzSXRhbGljIjpmYWxzZSwiSXNVbmRlcmxpbmVkIjpmYWxzZSwiUGFyZW50U3R5bGUiOm51bGx9LCJBdXRvU2l6ZSI6MCwiRm9yZWdyb3VuZCI6eyIkaWQiOiIxNjc4IiwiQ29sb3IiOnsiJGlkIjoiMTY3OS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xNjgwIiwiVG9wIjowLjAsIkxlZnQiOjAuMCwiUmlnaHQiOjAuMCwiQm90dG9tIjowLjB9LCJQYWRkaW5nIjp7IiRpZCI6IjE2ODEiLCJUb3AiOjAuMCwiTGVmdCI6MC4wLCJSaWdodCI6MC4wLCJCb3R0b20iOjAuMH0sIkJhY2tncm91bmQiOnsiJGlkIjoiMTY4MiIsIkNvbG9yIjp7IiRpZCI6IjE2ODMiLCJBIjoyNTUsIlIiOjAsIkciOjAsIkIiOjB9fSwiSXNWaXNpYmxlIjp0cnVlLCJXaWR0aCI6MC4wLCJIZWlnaHQiOjAuMCwiQm9yZGVyU3R5bGUiOnsiJGlkIjoiMTY4NCIsIkxpbmVDb2xvciI6bnVsbCwiTGluZVdlaWdodCI6MC4wLCJMaW5lVHlwZSI6MCwiUGFyZW50U3R5bGUiOm51bGx9LCJQYXJlbnRTdHlsZSI6bnVsbH0sIkRhdGVTdHlsZSI6eyIkaWQiOiIxNjg1IiwiRm9udFNldHRpbmdzIjp7IiRpZCI6IjE2ODYiLCJGb250U2l6ZSI6MTAsIkZvbnROYW1lIjoiQ2FsaWJyaSIsIklzQm9sZCI6ZmFsc2UsIklzSXRhbGljIjpmYWxzZSwiSXNVbmRlcmxpbmVkIjpmYWxzZSwiUGFyZW50U3R5bGUiOm51bGx9LCJBdXRvU2l6ZSI6MCwiRm9yZWdyb3VuZCI6eyIkaWQiOiIxNjg3IiwiQ29sb3IiOnsiJGlkIjoiMTY4OCIsIkEiOjI1NSwiUiI6NTUsIkciOjUzLCJCIjo2OX19LCJNYXhXaWR0aCI6MjAwLjAsIk1heEhlaWdodCI6IkluZmluaXR5IiwiU21hcnRGb3JlZ3JvdW5kSXNBY3RpdmUiOmZhbHNlLCJIb3Jpem9udGFsQWxpZ25tZW50IjoxLCJWZXJ0aWNhbEFsaWdubWVudCI6MSwiU21hcnRGb3JlZ3JvdW5kIjpudWxsLCJCYWNrZ3JvdW5kRmlsbFR5cGUiOjAsIk1hcmdpbiI6eyIkaWQiOiIxNjg5IiwiVG9wIjowLjAsIkxlZnQiOjAuMCwiUmlnaHQiOjAuMCwiQm90dG9tIjowLjB9LCJQYWRkaW5nIjp7IiRpZCI6IjE2OTAiLCJUb3AiOjAuMCwiTGVmdCI6MC4wLCJSaWdodCI6MC4wLCJCb3R0b20iOjAuMH0sIkJhY2tncm91bmQiOnsiJGlkIjoiMTY5MSIsIkNvbG9yIjp7IiRpZCI6IjE2OTIiLCJBIjoyNTUsIlIiOjU1LCJHIjo1MywiQiI6Njl9fSwiSXNWaXNpYmxlIjp0cnVlLCJXaWR0aCI6MC4wLCJIZWlnaHQiOjAuMCwiQm9yZGVyU3R5bGUiOnsiJGlkIjoiMTY5MyIsIkxpbmVDb2xvciI6bnVsbCwiTGluZVdlaWdodCI6MC4wLCJMaW5lVHlwZSI6MCwiUGFyZW50U3R5bGUiOm51bGx9LCJQYXJlbnRTdHlsZSI6bnVsbH0sIkRhdGVGb3JtYXQiOnsiJGlkIjoiMTY5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Njk1IiwiRm9ybWF0IjowLCJJc1Zpc2libGUiOmZhbHNlLCJMYXN0S25vd25WaXNpYmlsaXR5U3RhdGUiOmZhbHNlfSwiSXNWaXNpYmxlIjp0cnVlLCJQYXJlbnRTdHlsZSI6bnVsbCwiX2V4cGxpY2l0bHlTZXQiOnsiJGlkIjoiMTY5Ni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EZWZhdWx0U3dpbWxhbmVNb3RTdHlsZSI6eyIkaWQiOiIxNjk3IiwiU2hhcGUiOjksIkNvbm5lY3Rvck1hcmdpbiI6eyIkaWQiOiIxNjk4IiwiVG9wIjowLjAsIkxlZnQiOjIuMCwiUmlnaHQiOjIuMCwiQm90dG9tIjowLjB9LCJDb25uZWN0b3JTdHlsZSI6eyIkaWQiOiIxNjk5IiwiTGluZUNvbG9yIjp7IiRpZCI6IjE3MDAiLCIkdHlwZSI6Ik5MUkUuQ29tbW9uLkRvbS5Tb2xpZENvbG9yQnJ1c2gsIE5MUkUuQ29tbW9uIiwiQ29sb3IiOnsiJGlkIjoiMTcwMSIsIkEiOjEyNywiUiI6MTM1LCJHIjoxNzEsIkIiOjE5MX19LCJMaW5lV2VpZ2h0IjoxLjAsIkxpbmVUeXBlIjowLCJQYXJlbnRTdHlsZSI6bnVsbH0sIklzQmVsb3dUaW1lYmFuZCI6ZmFsc2UsIlBvc2l0aW9uT25UYXNrIjoxLCJIaWRlRGF0ZSI6ZmFsc2UsIlNoYXBlU2l6ZSI6MCwiU3BhY2luZyI6MC4wLCJQYWRkaW5nIjp7IiRpZCI6IjE3MDIiLCJUb3AiOjUuMCwiTGVmdCI6My4wLCJSaWdodCI6MC4wLCJCb3R0b20iOjIuMH0sIlNoYXBlU3R5bGUiOnsiJGlkIjoiMTcwMyIsIk1hcmdpbiI6eyIkaWQiOiIxNzA0IiwiVG9wIjowLjAsIkxlZnQiOjAuMCwiUmlnaHQiOjAuMCwiQm90dG9tIjowLjB9LCJQYWRkaW5nIjp7IiRpZCI6IjE3MDUiLCJUb3AiOjAuMCwiTGVmdCI6MC4wLCJSaWdodCI6MC4wLCJCb3R0b20iOjAuMH0sIkJhY2tncm91bmQiOnsiJGlkIjoiMTcwNiIsIkNvbG9yIjp7IiRpZCI6IjE3MDciLCJBIjoyNTUsIlIiOjEzNSwiRyI6MTcxLCJCIjoxOTF9fSwiSXNWaXNpYmxlIjp0cnVlLCJXaWR0aCI6MTIuMCwiSGVpZ2h0IjoxNC4wLCJCb3JkZXJTdHlsZSI6eyIkaWQiOiIxNzA4IiwiTGluZUNvbG9yIjp7IiRpZCI6IjE3MDkiLCIkdHlwZSI6Ik5MUkUuQ29tbW9uLkRvbS5Tb2xpZENvbG9yQnJ1c2gsIE5MUkUuQ29tbW9uIiwiQ29sb3IiOnsiJGlkIjoiMTcxMCIsIkEiOjI1NSwiUiI6MjU1LCJHIjowLCJCIjowfX0sIkxpbmVXZWlnaHQiOjAuMCwiTGluZVR5cGUiOjAsIlBhcmVudFN0eWxlIjpudWxsfSwiUGFyZW50U3R5bGUiOm51bGx9LCJUaXRsZVN0eWxlIjp7IiRpZCI6IjE3MTEiLCJGb250U2V0dGluZ3MiOnsiJGlkIjoiMTcxMiIsIkZvbnRTaXplIjoxMSwiRm9udE5hbWUiOiJDYWxpYnJpIiwiSXNCb2xkIjpmYWxzZSwiSXNJdGFsaWMiOmZhbHNlLCJJc1VuZGVybGluZWQiOmZhbHNlLCJQYXJlbnRTdHlsZSI6bnVsbH0sIkF1dG9TaXplIjowLCJGb3JlZ3JvdW5kIjp7IiRpZCI6IjE3MTMiLCJDb2xvciI6eyIkaWQiOiIxNzE0IiwiQSI6MjU1LCJSIjowLCJHIjowLCJCIjowfX0sIk1heFdpZHRoIjoyMDAuMCwiTWF4SGVpZ2h0IjoiSW5maW5pdHkiLCJTbWFydEZvcmVncm91bmRJc0FjdGl2ZSI6ZmFsc2UsIkhvcml6b250YWxBbGlnbm1lbnQiOjEsIlZlcnRpY2FsQWxpZ25tZW50IjoxLCJTbWFydEZvcmVncm91bmQiOm51bGwsIkJhY2tncm91bmRGaWxsVHlwZSI6MCwiTWFyZ2luIjp7IiRpZCI6IjE3MTUiLCJUb3AiOjAuMCwiTGVmdCI6MC4wLCJSaWdodCI6MC4wLCJCb3R0b20iOjAuMH0sIlBhZGRpbmciOnsiJGlkIjoiMTcxNiIsIlRvcCI6MC4wLCJMZWZ0IjowLjAsIlJpZ2h0IjowLjAsIkJvdHRvbSI6MC4wfSwiQmFja2dyb3VuZCI6eyIkaWQiOiIxNzE3IiwiQ29sb3IiOnsiJGlkIjoiMTcxOCIsIkEiOjI1NSwiUiI6MCwiRyI6MCwiQiI6MH19LCJJc1Zpc2libGUiOnRydWUsIldpZHRoIjowLjAsIkhlaWdodCI6MC4wLCJCb3JkZXJTdHlsZSI6eyIkaWQiOiIxNzE5IiwiTGluZUNvbG9yIjpudWxsLCJMaW5lV2VpZ2h0IjowLjAsIkxpbmVUeXBlIjowLCJQYXJlbnRTdHlsZSI6bnVsbH0sIlBhcmVudFN0eWxlIjpudWxsfSwiRGF0ZVN0eWxlIjp7IiRpZCI6IjE3MjAiLCJGb250U2V0dGluZ3MiOnsiJGlkIjoiMTcyMSIsIkZvbnRTaXplIjoxMCwiRm9udE5hbWUiOiJDYWxpYnJpIiwiSXNCb2xkIjpmYWxzZSwiSXNJdGFsaWMiOmZhbHNlLCJJc1VuZGVybGluZWQiOmZhbHNlLCJQYXJlbnRTdHlsZSI6bnVsbH0sIkF1dG9TaXplIjowLCJGb3JlZ3JvdW5kIjp7IiRpZCI6IjE3MjIiLCJDb2xvciI6eyIkaWQiOiIxNzIzIiwiQSI6MjU1LCJSIjo1NSwiRyI6NTMsIkIiOjY5fX0sIk1heFdpZHRoIjoyMDAuMCwiTWF4SGVpZ2h0IjoiSW5maW5pdHkiLCJTbWFydEZvcmVncm91bmRJc0FjdGl2ZSI6ZmFsc2UsIkhvcml6b250YWxBbGlnbm1lbnQiOjEsIlZlcnRpY2FsQWxpZ25tZW50IjoxLCJTbWFydEZvcmVncm91bmQiOm51bGwsIkJhY2tncm91bmRGaWxsVHlwZSI6MCwiTWFyZ2luIjp7IiRpZCI6IjE3MjQiLCJUb3AiOjAuMCwiTGVmdCI6MC4wLCJSaWdodCI6MC4wLCJCb3R0b20iOjAuMH0sIlBhZGRpbmciOnsiJGlkIjoiMTcyNSIsIlRvcCI6MC4wLCJMZWZ0IjowLjAsIlJpZ2h0IjowLjAsIkJvdHRvbSI6MC4wfSwiQmFja2dyb3VuZCI6eyIkaWQiOiIxNzI2IiwiQ29sb3IiOnsiJGlkIjoiMTcyNyIsIkEiOjI1NSwiUiI6NTUsIkciOjUzLCJCIjo2OX19LCJJc1Zpc2libGUiOnRydWUsIldpZHRoIjowLjAsIkhlaWdodCI6MC4wLCJCb3JkZXJTdHlsZSI6eyIkaWQiOiIxNzI4IiwiTGluZUNvbG9yIjpudWxsLCJMaW5lV2VpZ2h0IjowLjAsIkxpbmVUeXBlIjowLCJQYXJlbnRTdHlsZSI6bnVsbH0sIlBhcmVudFN0eWxlIjpudWxsfSwiRGF0ZUZvcm1hdCI6eyIkaWQiOiIxNzI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3MzAiLCJGb3JtYXQiOjAsIklzVmlzaWJsZSI6ZmFsc2UsIkxhc3RLbm93blZpc2liaWxpdHlTdGF0ZSI6ZmFsc2V9LCJJc1Zpc2libGUiOmZhbHNlLCJQYXJlbnRTdHlsZSI6bnVsbH0sIkRlZmF1bHRTd2ltbGFuZU1pbGVzdG9uZVN0eWxlIjp7IiRpZCI6IjE3MzEiLCJUaXRsZVBvc2l0aW9uIjoiTGVmdCIsIkRhdGVQb3NpdGlvbiI6IlJpZ2h0IiwiU2hhcGVUeXBlIjo5LCJTaGFwZVNpemUiOjAsIlNwYWNpbmciOjUsIlNoYXBlU3R5bGUiOnsiJGlkIjoiMTczMiIsIk1hcmdpbiI6eyIkaWQiOiIxNzMzIiwiVG9wIjowLjAsIkxlZnQiOjAuMCwiUmlnaHQiOjAuMCwiQm90dG9tIjowLjB9LCJQYWRkaW5nIjp7IiRpZCI6IjE3MzQiLCJUb3AiOjAuMCwiTGVmdCI6MC4wLCJSaWdodCI6MC4wLCJCb3R0b20iOjAuMH0sIkJhY2tncm91bmQiOnsiJGlkIjoiMTczNSIsIkNvbG9yIjp7IiRpZCI6IjE3MzYiLCJBIjoyNTUsIlIiOjEwNSwiRyI6MTUxLCJCIjoxNzV9fSwiSXNWaXNpYmxlIjp0cnVlLCJXaWR0aCI6MTIuMCwiSGVpZ2h0IjoxNC4wLCJCb3JkZXJTdHlsZSI6eyIkaWQiOiIxNzM3IiwiTGluZUNvbG9yIjp7IiRpZCI6IjE3MzgiLCIkdHlwZSI6Ik5MUkUuQ29tbW9uLkRvbS5Tb2xpZENvbG9yQnJ1c2gsIE5MUkUuQ29tbW9uIiwiQ29sb3IiOnsiJGlkIjoiMTczOSIsIkEiOjI1NSwiUiI6MjM0LCJHIjoyMiwiQiI6MzB9fSwiTGluZVdlaWdodCI6MC4wLCJMaW5lVHlwZSI6MCwiUGFyZW50U3R5bGUiOm51bGx9LCJQYXJlbnRTdHlsZSI6bnVsbH0sIlRpdGxlU3R5bGUiOnsiJGlkIjoiMTc0MCIsIkZvbnRTZXR0aW5ncyI6eyIkaWQiOiIxNzQxIiwiRm9udFNpemUiOjExLCJGb250TmFtZSI6IkNhbGlicmkiLCJJc0JvbGQiOmZhbHNlLCJJc0l0YWxpYyI6ZmFsc2UsIklzVW5kZXJsaW5lZCI6ZmFsc2UsIlBhcmVudFN0eWxlIjpudWxsfSwiQXV0b1NpemUiOjAsIkZvcmVncm91bmQiOnsiJGlkIjoiMTc0MiIsIkNvbG9yIjp7IiRpZCI6IjE3NDMiLCJBIjoyNTUsIlIiOjAsIkciOjAsIkIiOjB9fSwiTWF4V2lkdGgiOjIwMC4wLCJNYXhIZWlnaHQiOiJJbmZpbml0eSIsIlNtYXJ0Rm9yZWdyb3VuZElzQWN0aXZlIjpmYWxzZSwiSG9yaXpvbnRhbEFsaWdubWVudCI6MiwiVmVydGljYWxBbGlnbm1lbnQiOjEsIlNtYXJ0Rm9yZWdyb3VuZCI6bnVsbCwiQmFja2dyb3VuZEZpbGxUeXBlIjowLCJNYXJnaW4iOnsiJGlkIjoiMTc0NCIsIlRvcCI6MC4wLCJMZWZ0IjowLjAsIlJpZ2h0IjowLjAsIkJvdHRvbSI6MC4wfSwiUGFkZGluZyI6eyIkaWQiOiIxNzQ1IiwiVG9wIjowLjAsIkxlZnQiOjAuMCwiUmlnaHQiOjAuMCwiQm90dG9tIjowLjB9LCJCYWNrZ3JvdW5kIjp7IiRpZCI6IjE3NDYiLCJDb2xvciI6eyIkaWQiOiIxNzQ3IiwiQSI6MjU1LCJSIjowLCJHIjowLCJCIjowfX0sIklzVmlzaWJsZSI6dHJ1ZSwiV2lkdGgiOjAuMCwiSGVpZ2h0IjowLjAsIkJvcmRlclN0eWxlIjp7IiRpZCI6IjE3NDgiLCJMaW5lQ29sb3IiOm51bGwsIkxpbmVXZWlnaHQiOjAuMCwiTGluZVR5cGUiOjAsIlBhcmVudFN0eWxlIjpudWxsfSwiUGFyZW50U3R5bGUiOm51bGx9LCJEYXRlU3R5bGUiOnsiJGlkIjoiMTc0OSIsIkZvbnRTZXR0aW5ncyI6eyIkaWQiOiIxNzUwIiwiRm9udFNpemUiOjEwLCJGb250TmFtZSI6IkNhbGlicmkiLCJJc0JvbGQiOmZhbHNlLCJJc0l0YWxpYyI6ZmFsc2UsIklzVW5kZXJsaW5lZCI6ZmFsc2UsIlBhcmVudFN0eWxlIjpudWxsfSwiQXV0b1NpemUiOjAsIkZvcmVncm91bmQiOnsiJGlkIjoiMTc1MSIsIkNvbG9yIjp7IiRpZCI6IjE3NTIiLCJBIjoyNTUsIlIiOjU1LCJHIjo1MywiQiI6Njl9fSwiTWF4V2lkdGgiOjIwMC4wLCJNYXhIZWlnaHQiOiJJbmZpbml0eSIsIlNtYXJ0Rm9yZWdyb3VuZElzQWN0aXZlIjpmYWxzZSwiSG9yaXpvbnRhbEFsaWdubWVudCI6MCwiVmVydGljYWxBbGlnbm1lbnQiOjEsIlNtYXJ0Rm9yZWdyb3VuZCI6bnVsbCwiQmFja2dyb3VuZEZpbGxUeXBlIjowLCJNYXJnaW4iOnsiJGlkIjoiMTc1MyIsIlRvcCI6MC4wLCJMZWZ0IjowLjAsIlJpZ2h0IjowLjAsIkJvdHRvbSI6MC4wfSwiUGFkZGluZyI6eyIkaWQiOiIxNzU0IiwiVG9wIjowLjAsIkxlZnQiOjAuMCwiUmlnaHQiOjAuMCwiQm90dG9tIjowLjB9LCJCYWNrZ3JvdW5kIjp7IiRpZCI6IjE3NTUiLCJDb2xvciI6eyIkaWQiOiIxNzU2IiwiQSI6MjU1LCJSIjo1NSwiRyI6NTMsIkIiOjY5fX0sIklzVmlzaWJsZSI6dHJ1ZSwiV2lkdGgiOjAuMCwiSGVpZ2h0IjowLjAsIkJvcmRlclN0eWxlIjp7IiRpZCI6IjE3NTciLCJMaW5lQ29sb3IiOm51bGwsIkxpbmVXZWlnaHQiOjAuMCwiTGluZVR5cGUiOjAsIlBhcmVudFN0eWxlIjpudWxsfSwiUGFyZW50U3R5bGUiOm51bGx9LCJEYXRlRm9ybWF0Ijp7IiRpZCI6IjE3NTg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c1OSIsIkZvcm1hdCI6MCwiSXNWaXNpYmxlIjpmYWxzZSwiTGFzdEtub3duVmlzaWJpbGl0eVN0YXRlIjpmYWxzZX0sIklzVmlzaWJsZSI6dHJ1ZSwiUGFyZW50U3R5bGUiOm51bGx9LCJEZWZhdWx0U3dpbWxhbmVBY3Rpdml0eVN0eWxlIjp7IiRpZCI6IjE3NjAiLCJIZWFkZXJTdHlsZSI6eyIkaWQiOiIxNzYxIiwiVGV4dFN0eWxlIjp7IiRpZCI6IjE3NjIiLCJGb250U2V0dGluZ3MiOnsiJGlkIjoiMTc2MyIsIkZvbnRTaXplIjoxMSwiRm9udE5hbWUiOiJDYWxpYnJpIiwiSXNCb2xkIjpmYWxzZSwiSXNJdGFsaWMiOmZhbHNlLCJJc1VuZGVybGluZWQiOmZhbHNlLCJQYXJlbnRTdHlsZSI6bnVsbH0sIkF1dG9TaXplIjoyLCJGb3JlZ3JvdW5kIjp7IiRpZCI6IjE3NjQiLCJDb2xvciI6eyIkaWQiOiIxNzY1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MTc2NiIsIlRvcCI6MC4wLCJMZWZ0IjowLjAsIlJpZ2h0IjowLjAsIkJvdHRvbSI6MC4wfSwiUGFkZGluZyI6eyIkaWQiOiIxNzY3IiwiVG9wIjowLjAsIkxlZnQiOjAuMCwiUmlnaHQiOjAuMCwiQm90dG9tIjowLjB9LCJCYWNrZ3JvdW5kIjp7IiRpZCI6IjE3NjgiLCJDb2xvciI6eyIkaWQiOiIxNzY5IiwiQSI6MjU1LCJSIjowLCJHIjowLCJCIjowfX0sIklzVmlzaWJsZSI6dHJ1ZSwiV2lkdGgiOjAuMCwiSGVpZ2h0IjowLjAsIkJvcmRlclN0eWxlIjpudWxsLCJQYXJlbnRTdHlsZSI6bnVsbH0sIlJlY3RhbmdsZVN0eWxlIjp7IiRpZCI6IjE3NzAiLCJNYXJnaW4iOnsiJGlkIjoiMTc3MSIsIlRvcCI6MC4wLCJMZWZ0IjowLjAsIlJpZ2h0IjowLjAsIkJvdHRvbSI6MC4wfSwiUGFkZGluZyI6eyIkaWQiOiIxNzcyIiwiVG9wIjowLjAsIkxlZnQiOjAuMCwiUmlnaHQiOjAuMCwiQm90dG9tIjowLjB9LCJCYWNrZ3JvdW5kIjp7IiRpZCI6IjE3NzMiLCJDb2xvciI6eyIkaWQiOiIxNzc0IiwiQSI6MTI3LCJSIjoxMDUsIkciOjE1MSwiQiI6MTc1fX0sIklzVmlzaWJsZSI6dHJ1ZSwiV2lkdGgiOjAuMCwiSGVpZ2h0IjowLjAsIkJvcmRlclN0eWxlIjp7IiRpZCI6IjE3NzUiLCJMaW5lQ29sb3IiOnsiJGlkIjoiMTc3NiIsIiR0eXBlIjoiTkxSRS5Db21tb24uRG9tLlNvbGlkQ29sb3JCcnVzaCwgTkxSRS5Db21tb24iLCJDb2xvciI6eyIkaWQiOiIxNzc3IiwiQSI6MjU1LCJSIjoyNTUsIkciOjAsIkIiOjB9fSwiTGluZVdlaWdodCI6MC4wLCJMaW5lVHlwZSI6MCwiUGFyZW50U3R5bGUiOm51bGx9LCJQYXJlbnRTdHlsZSI6bnVsbH0sIk1hcmdpbiI6eyIkaWQiOiIxNzc4IiwiVG9wIjowLjAsIkxlZnQiOjAuMCwiUmlnaHQiOjAuMCwiQm90dG9tIjowLjB9LCJQYWRkaW5nIjp7IiRpZCI6IjE3NzkiLCJUb3AiOjAuMCwiTGVmdCI6MC4wLCJSaWdodCI6MC4wLCJCb3R0b20iOjAuMH0sIkJhY2tncm91bmQiOm51bGwsIklzVmlzaWJsZSI6dHJ1ZSwiV2lkdGgiOjAuMCwiSGVpZ2h0IjowLjAsIkJvcmRlclN0eWxlIjpudWxsLCJQYXJlbnRTdHlsZSI6bnVsbH0sIkJhY2tncm91bmRTdHlsZSI6eyIkaWQiOiIxNzgwIiwiTWFyZ2luIjp7IiRpZCI6IjE3ODEiLCJUb3AiOjAuMCwiTGVmdCI6MC4wLCJSaWdodCI6MC4wLCJCb3R0b20iOjAuMH0sIlBhZGRpbmciOnsiJGlkIjoiMTc4MiIsIlRvcCI6MC4wLCJMZWZ0IjowLjAsIlJpZ2h0IjowLjAsIkJvdHRvbSI6MC4wfSwiQmFja2dyb3VuZCI6eyIkaWQiOiIxNzgzIiwiQ29sb3IiOnsiJGlkIjoiMTc4NCIsIkEiOjUxLCJSIjoyMDAsIkciOjIwMCwiQiI6MjAwfX0sIklzVmlzaWJsZSI6dHJ1ZSwiV2lkdGgiOjAuMCwiSGVpZ2h0IjowLjAsIkJvcmRlclN0eWxlIjp7IiRpZCI6IjE3ODUiLCJMaW5lQ29sb3IiOnsiJGlkIjoiMTc4NiIsIiR0eXBlIjoiTkxSRS5Db21tb24uRG9tLlNvbGlkQ29sb3JCcnVzaCwgTkxSRS5Db21tb24iLCJDb2xvciI6eyIkaWQiOiIxNzg3IiwiQSI6MjU1LCJSIjoyMzQsIkciOjIyLCJCIjozMH19LCJMaW5lV2VpZ2h0IjowLjAsIkxpbmVUeXBlIjowLCJQYXJlbnRTdHlsZSI6bnVsbH0sIlBhcmVudFN0eWxlIjpudWxsfSwiTWFyZ2luIjp7IiRpZCI6IjE3ODgiLCJUb3AiOjAuMCwiTGVmdCI6MC4wLCJSaWdodCI6MC4wLCJCb3R0b20iOjAuMH0sIlBhZGRpbmciOnsiJGlkIjoiMTc4OSIsIlRvcCI6MC4wLCJMZWZ0IjowLjAsIlJpZ2h0IjowLjAsIkJvdHRvbSI6MC4wfSwiSXNWaXNpYmxlIjp0cnVlLCJXaWR0aCI6MC4wLCJIZWlnaHQiOjAuMCwiQm9yZGVyU3R5bGUiOnsiJGlkIjoiMTc5MCIsIkxpbmVDb2xvciI6bnVsbCwiTGluZVdlaWdodCI6MC4wLCJMaW5lVHlwZSI6MCwiUGFyZW50U3R5bGUiOm51bGx9LCJQYXJlbnRTdHlsZSI6bnVsbH0sIk1hcmdpbiI6eyIkaWQiOiIxNzkxIiwiVG9wIjowLjAsIkxlZnQiOjAuMCwiUmlnaHQiOjAuMCwiQm90dG9tIjowLjB9LCJQYWRkaW5nIjp7IiRpZCI6IjE3OTIiLCJUb3AiOjAuMCwiTGVmdCI6MC4wLCJSaWdodCI6MC4wLCJCb3R0b20iOjAuMH0sIklzVmlzaWJsZSI6dHJ1ZSwiV2lkdGgiOjAuMCwiSGVpZ2h0IjowLjAsIkJvcmRlclN0eWxlIjp7IiRpZCI6IjE3OTMiLCJMaW5lQ29sb3IiOm51bGwsIkxpbmVXZWlnaHQiOjAuMCwiTGluZVR5cGUiOjAsIlBhcmVudFN0eWxlIjpudWxsfSwiUGFyZW50U3R5bGUiOm51bGx9fV0sIkN1bHR1cmVJbmZvTmFtZSI6ImVuLVVTIiwiU3R5bGVOYW1lIjpudWxsLCJWZXJzaW9uIjp7IiRpZCI6IjE3OTQiLCJWZXJzaW9uIjoiNC4xLjAiLCJPcmlnaW5hbEFzc2VtYmx5VmVyc2lvbiI6bnVsbCwiRWRpdGlvbiI6bnVsbCwiTGFzdFNhdmVkRWRpdGlvbiI6NCwiSXNQbHVzRWRpdGlvbiI6ZmFsc2UsIklzUHJvRWRpdGlvbiI6ZmFsc2V9LCJFZmZlY3QiOjAsIlN0eWxlIjp7IiRpZCI6IjE3OTUiLCJEZWZhdWx0RGVwZW5kZW5jeVN0eWxlIjp7IiRpZCI6IjE3OTYiLCJMaW5lU3R5bGUiOnsiJGlkIjoiMTc5NyIsIkxpbmVDb2xvciI6eyIkaWQiOiIxNzk4IiwiJHR5cGUiOiJOTFJFLkNvbW1vbi5Eb20uU29saWRDb2xvckJydXNoLCBOTFJFLkNvbW1vbiIsIkNvbG9yIjp7IiRpZCI6IjE3OTkiLCJBIjoyNTUsIlIiOjExMSwiRyI6MTI5LCJCIjoxMzF9fSwiTGluZVdlaWdodCI6MS4wLCJMaW5lVHlwZSI6MCwiUGFyZW50U3R5bGUiOm51bGx9LCJFbmRBcnJvd2hlYWRMaW5lU3R5bGUiOnsiJGlkIjoiMTgwMCIsIktpbmQiOjEsIldpZHRoIjoxLCJMZW5ndGgiOjAsIlBhcmVudFN0eWxlIjpudWxsfSwiQnJpbmdUb0Zyb250IjpmYWxzZSwiRWxib3dSYWRpdXMiOjMuMCwiTWFyZ2luIjp7IiRpZCI6IjE4MDEiLCJUb3AiOjAuMCwiTGVmdCI6MC4wLCJSaWdodCI6MC4wLCJCb3R0b20iOjAuMH0sIlBhZGRpbmciOnsiJGlkIjoiMTgwMiIsIlRvcCI6MC4wLCJMZWZ0IjowLjAsIlJpZ2h0IjowLjAsIkJvdHRvbSI6MC4wfSwiQmFja2dyb3VuZCI6bnVsbCwiSXNWaXNpYmxlIjp0cnVlLCJXaWR0aCI6MC4wLCJIZWlnaHQiOjAuMCwiQm9yZGVyU3R5bGUiOm51bGwsIlBhcmVudFN0eWxlIjpudWxsfSwiQ3JpdGljYWxQYXRoU3R5bGUiOnsiJGlkIjoiMTgwMyIsIkNyaXRpY2FsUGF0aFN0eWxlT3B0aW9ucyI6MzAsIkxpbmVTdHlsZSI6eyIkaWQiOiIxODA0IiwiTGluZUNvbG9yIjp7IiRpZCI6IjE4MDUiLCIkdHlwZSI6Ik5MUkUuQ29tbW9uLkRvbS5Tb2xpZENvbG9yQnJ1c2gsIE5MUkUuQ29tbW9uIiwiQ29sb3IiOnsiJGlkIjoiMTgwNiIsIkEiOjI1NSwiUiI6MjIyLCJHIjo1MCwiQiI6NTB9fSwiTGluZVdlaWdodCI6MS4wLCJMaW5lVHlwZSI6MCwiUGFyZW50U3R5bGUiOm51bGx9LCJUaXRsZUZvcmVncm91bmQiOnsiJGlkIjoiMTgwNyIsIkNvbG9yIjp7IiRpZCI6IjE4MDgiLCJBIjoyNTUsIlIiOjE3NiwiRyI6MTksIkIiOjI1fX0sIlNoYXBlc0JhY2tncm91bmQiOnsiJGlkIjoiMTgwOSIsIkNvbG9yIjp7IiRpZCI6IjE4MTAiLCJBIjoyNTUsIlIiOjI1MywiRyI6MjAzLCJCIjoyMDh9fSwiU2hhcGVzQm9yZGVyU3R5bGUiOnsiJGlkIjoiMTgxMSIsIkxpbmVDb2xvciI6eyIkaWQiOiIxODEyIiwiJHR5cGUiOiJOTFJFLkNvbW1vbi5Eb20uU29saWRDb2xvckJydXNoLCBOTFJFLkNvbW1vbiIsIkNvbG9yIjp7IiRpZCI6IjE4MTMiLCJBIjoyNTUsIlIiOjIzNCwiRyI6MjIsIkIiOjMwfX0sIkxpbmVXZWlnaHQiOjIuMCwiTGluZVR5cGUiOjAsIlBhcmVudFN0eWxlIjpudWxsfSwiTWFyZ2luIjp7IiRpZCI6IjE4MTQiLCJUb3AiOjAuMCwiTGVmdCI6MC4wLCJSaWdodCI6MC4wLCJCb3R0b20iOjAuMH0sIlBhZGRpbmciOnsiJGlkIjoiMTgxNSIsIlRvcCI6MC4wLCJMZWZ0IjowLjAsIlJpZ2h0IjowLjAsIkJvdHRvbSI6MC4wfSwiQmFja2dyb3VuZCI6bnVsbCwiSXNWaXNpYmxlIjpmYWxzZSwiV2lkdGgiOjAuMCwiSGVpZ2h0IjowLjAsIkJvcmRlclN0eWxlIjp7IiRpZCI6IjE4MTYiLCJMaW5lQ29sb3IiOm51bGwsIkxpbmVXZWlnaHQiOjAuMCwiTGluZVR5cGUiOjAsIlBhcmVudFN0eWxlIjpudWxsfSwiUGFyZW50U3R5bGUiOm51bGx9LCJQYW5lbHNTcGFjaW5nRGVmaW5pdGlvbiI6eyIkaWQiOiIxODE3IiwiU3BhY2luZ0Fib3ZlVGltZWJhbmQiOjMsIlNwYWNpbmdCZWxvd1RpbWViYW5kIjozLCJTcGFjaW5nQWJvdmVCZXR3ZWVuU3dpbWxhbmVzQW5kVGFza3MiOjUsIlNwYWNpbmdCZWxvd0JldHdlZW5Td2ltbGFuZXNBbmRUYXNrcyI6NX0sIlRpbWViYW5kU3R5bGUiOnsiJGlkIjoiMTgxOCIsIlNjYWxlTWFya2luZyI6MCwiU2hhcGUiOjAsIlNoYXBlU3R5bGUiOnsiJGlkIjoiMTgxOSIsIk1hcmdpbiI6eyIkaWQiOiIxODIwIiwiVG9wIjowLjAsIkxlZnQiOjEwLjAsIlJpZ2h0IjoxMC4wLCJCb3R0b20iOjAuMH0sIlBhZGRpbmciOnsiJGlkIjoiMTgyMSIsIlRvcCI6MC4wLCJMZWZ0IjoxMC4wLCJSaWdodCI6MTAuMCwiQm90dG9tIjowLjB9LCJCYWNrZ3JvdW5kIjp7IiRpZCI6IjE4MjIiLCJDb2xvciI6eyIkaWQiOiIxODIzIiwiQSI6MjU1LCJSIjo1NSwiRyI6NTMsIkIiOjY5fX0sIklzVmlzaWJsZSI6dHJ1ZSwiV2lkdGgiOjAuMCwiSGVpZ2h0IjoyMC4wLCJCb3JkZXJTdHlsZSI6eyIkaWQiOiIxODI0IiwiTGluZUNvbG9yIjp7IiRpZCI6IjE4MjUiLCIkdHlwZSI6Ik5MUkUuQ29tbW9uLkRvbS5Tb2xpZENvbG9yQnJ1c2gsIE5MUkUuQ29tbW9uIiwiQ29sb3IiOnsiJGlkIjoiMTgyNiIsIkEiOjI1NSwiUiI6MjU1LCJHIjowLCJCIjowfX0sIkxpbmVXZWlnaHQiOjAuMCwiTGluZVR5cGUiOjAsIlBhcmVudFN0eWxlIjpudWxsfSwiUGFyZW50U3R5bGUiOm51bGx9LCJNaWRkbGVUaWVyU2hhcGVTdHlsZSI6eyIkaWQiOiIxODI3IiwiTWFyZ2luIjp7IiRpZCI6IjE4MjgiLCJUb3AiOjAuMCwiTGVmdCI6MTAuMCwiUmlnaHQiOjEwLjAsIkJvdHRvbSI6MC4wfSwiUGFkZGluZyI6eyIkaWQiOiIxODI5IiwiVG9wIjowLjAsIkxlZnQiOjEwLjAsIlJpZ2h0IjoxMC4wLCJCb3R0b20iOjAuMH0sIkJhY2tncm91bmQiOnsiJGlkIjoiMTgzMCIsIkNvbG9yIjp7IiRpZCI6IjE4MzEiLCJBIjoyNTUsIlIiOjU1LCJHIjo1MywiQiI6Njl9fSwiSXNWaXNpYmxlIjp0cnVlLCJXaWR0aCI6MC4wLCJIZWlnaHQiOjIwLjAsIkJvcmRlclN0eWxlIjp7IiRpZCI6IjE4MzIiLCJMaW5lQ29sb3IiOnsiJHJlZiI6IjE4MjUifSwiTGluZVdlaWdodCI6MC4wLCJMaW5lVHlwZSI6MCwiUGFyZW50U3R5bGUiOm51bGx9LCJQYXJlbnRTdHlsZSI6bnVsbH0sIkJvdHRvbVRpZXJTaGFwZVN0eWxlIjp7IiRpZCI6IjE4MzMiLCJNYXJnaW4iOnsiJGlkIjoiMTgzNCIsIlRvcCI6MC4wLCJMZWZ0IjoxMC4wLCJSaWdodCI6MTAuMCwiQm90dG9tIjowLjB9LCJQYWRkaW5nIjp7IiRpZCI6IjE4MzUiLCJUb3AiOjAuMCwiTGVmdCI6MTAuMCwiUmlnaHQiOjEwLjAsIkJvdHRvbSI6MC4wfSwiQmFja2dyb3VuZCI6eyIkaWQiOiIxODM2IiwiQ29sb3IiOnsiJGlkIjoiMTgzNyIsIkEiOjI1NSwiUiI6NTUsIkciOjUzLCJCIjo2OX19LCJJc1Zpc2libGUiOnRydWUsIldpZHRoIjowLjAsIkhlaWdodCI6MjAuMCwiQm9yZGVyU3R5bGUiOnsiJGlkIjoiMTgzOCIsIkxpbmVDb2xvciI6eyIkcmVmIjoiMTgyNSJ9LCJMaW5lV2VpZ2h0IjowLjAsIkxpbmVUeXBlIjowLCJQYXJlbnRTdHlsZSI6bnVsbH0sIlBhcmVudFN0eWxlIjpudWxsfSwiUmlnaHRFbmRDYXBzU3R5bGUiOnsiJGlkIjoiMTgzOSIsIkZvbnRTZXR0aW5ncyI6eyIkaWQiOiIxODQwIiwiRm9udFNpemUiOjE4LCJGb250TmFtZSI6IkNhbGlicmkiLCJJc0JvbGQiOnRydWUsIklzSXRhbGljIjpmYWxzZSwiSXNVbmRlcmxpbmVkIjpmYWxzZSwiUGFyZW50U3R5bGUiOm51bGx9LCJBdXRvU2l6ZSI6MCwiRm9yZWdyb3VuZCI6eyIkaWQiOiIxODQxIiwiQ29sb3IiOnsiJGlkIjoiMTg0MiIsIkEiOjI1NSwiUiI6MTM1LCJHIjoxMzIsIkIiOjE5OX19LCJNYXhXaWR0aCI6MjAwLjAsIk1heEhlaWdodCI6IkluZmluaXR5IiwiU21hcnRGb3JlZ3JvdW5kSXNBY3RpdmUiOmZhbHNlLCJIb3Jpem9udGFsQWxpZ25tZW50IjowLCJWZXJ0aWNhbEFsaWdubWVudCI6MSwiU21hcnRGb3JlZ3JvdW5kIjpudWxsLCJCYWNrZ3JvdW5kRmlsbFR5cGUiOjAsIk1hcmdpbiI6eyIkaWQiOiIxODQzIiwiVG9wIjowLjAsIkxlZnQiOjAuMCwiUmlnaHQiOjIwLjAsIkJvdHRvbSI6MC4wfSwiUGFkZGluZyI6eyIkaWQiOiIxODQ0IiwiVG9wIjowLjAsIkxlZnQiOjAuMCwiUmlnaHQiOjAuMCwiQm90dG9tIjowLjB9LCJCYWNrZ3JvdW5kIjp7IiRpZCI6IjE4NDUiLCJDb2xvciI6eyIkaWQiOiIxODQ2IiwiQSI6MjU1LCJSIjoxMzUsIkciOjEzMiwiQiI6MTk5fX0sIklzVmlzaWJsZSI6dHJ1ZSwiV2lkdGgiOjAuMCwiSGVpZ2h0IjowLjAsIkJvcmRlclN0eWxlIjp7IiRpZCI6IjE4NDciLCJMaW5lQ29sb3IiOm51bGwsIkxpbmVXZWlnaHQiOjAuMCwiTGluZVR5cGUiOjAsIlBhcmVudFN0eWxlIjpudWxsfSwiUGFyZW50U3R5bGUiOm51bGx9LCJMZWZ0RW5kQ2Fwc1N0eWxlIjp7IiRpZCI6IjE4NDgiLCJGb250U2V0dGluZ3MiOnsiJGlkIjoiMTg0OSIsIkZvbnRTaXplIjoxOCwiRm9udE5hbWUiOiJDYWxpYnJpIiwiSXNCb2xkIjp0cnVlLCJJc0l0YWxpYyI6ZmFsc2UsIklzVW5kZXJsaW5lZCI6ZmFsc2UsIlBhcmVudFN0eWxlIjpudWxsfSwiQXV0b1NpemUiOjAsIkZvcmVncm91bmQiOnsiJGlkIjoiMTg1MCIsIkNvbG9yIjp7IiRpZCI6IjE4NTEiLCJBIjoyNTUsIlIiOjEzNSwiRyI6MTMyLCJCIjoxOTl9fSwiTWF4V2lkdGgiOjIwMC4wLCJNYXhIZWlnaHQiOiJJbmZpbml0eSIsIlNtYXJ0Rm9yZWdyb3VuZElzQWN0aXZlIjpmYWxzZSwiSG9yaXpvbnRhbEFsaWdubWVudCI6MCwiVmVydGljYWxBbGlnbm1lbnQiOjEsIlNtYXJ0Rm9yZWdyb3VuZCI6bnVsbCwiQmFja2dyb3VuZEZpbGxUeXBlIjowLCJNYXJnaW4iOnsiJGlkIjoiMTg1MiIsIlRvcCI6MC4wLCJMZWZ0IjoyMC4wLCJSaWdodCI6MC4wLCJCb3R0b20iOjAuMH0sIlBhZGRpbmciOnsiJGlkIjoiMTg1MyIsIlRvcCI6MC4wLCJMZWZ0IjowLjAsIlJpZ2h0IjowLjAsIkJvdHRvbSI6MC4wfSwiQmFja2dyb3VuZCI6eyIkaWQiOiIxODU0IiwiQ29sb3IiOnsiJGlkIjoiMTg1NSIsIkEiOjI1NSwiUiI6MTM1LCJHIjoxMzIsIkIiOjE5OX19LCJJc1Zpc2libGUiOmZhbHNlLCJXaWR0aCI6MC4wLCJIZWlnaHQiOjAuMCwiQm9yZGVyU3R5bGUiOnsiJGlkIjoiMTg1NiIsIkxpbmVDb2xvciI6bnVsbCwiTGluZVdlaWdodCI6MC4wLCJMaW5lVHlwZSI6MCwiUGFyZW50U3R5bGUiOm51bGx9LCJQYXJlbnRTdHlsZSI6bnVsbH0sIlRvZGF5VGV4dFN0eWxlIjp7IiRpZCI6IjE4NTciLCJGb250U2V0dGluZ3MiOnsiJGlkIjoiMTg1OCIsIkZvbnRTaXplIjoxMiwiRm9udE5hbWUiOiJDYWxpYnJpIiwiSXNCb2xkIjpmYWxzZSwiSXNJdGFsaWMiOmZhbHNlLCJJc1VuZGVybGluZWQiOmZhbHNlLCJQYXJlbnRTdHlsZSI6bnVsbH0sIkF1dG9TaXplIjowLCJGb3JlZ3JvdW5kIjp7IiRpZCI6IjE4NTkiLCJDb2xvciI6eyIkaWQiOiIxODYwIiwiQSI6MjU1LCJSIjowLCJHIjowLCJCIjowfX0sIk1heFdpZHRoIjoyMDAuMCwiTWF4SGVpZ2h0IjoiSW5maW5pdHkiLCJTbWFydEZvcmVncm91bmRJc0FjdGl2ZSI6ZmFsc2UsIkhvcml6b250YWxBbGlnbm1lbnQiOjAsIlZlcnRpY2FsQWxpZ25tZW50IjoxLCJTbWFydEZvcmVncm91bmQiOm51bGwsIkJhY2tncm91bmRGaWxsVHlwZSI6MCwiTWFyZ2luIjp7IiRpZCI6IjE4NjEiLCJUb3AiOjAuMCwiTGVmdCI6MC4wLCJSaWdodCI6MC4wLCJCb3R0b20iOjAuMH0sIlBhZGRpbmciOnsiJGlkIjoiMTg2MiIsIlRvcCI6MC4wLCJMZWZ0IjowLjAsIlJpZ2h0IjowLjAsIkJvdHRvbSI6MC4wfSwiQmFja2dyb3VuZCI6eyIkaWQiOiIxODYzIiwiQ29sb3IiOnsiJGlkIjoiMTg2NCIsIkEiOjI1NSwiUiI6MCwiRyI6MCwiQiI6MH19LCJJc1Zpc2libGUiOnRydWUsIldpZHRoIjowLjAsIkhlaWdodCI6MC4wLCJCb3JkZXJTdHlsZSI6eyIkaWQiOiIxODY1IiwiTGluZUNvbG9yIjpudWxsLCJMaW5lV2VpZ2h0IjowLjAsIkxpbmVUeXBlIjowLCJQYXJlbnRTdHlsZSI6bnVsbH0sIlBhcmVudFN0eWxlIjpudWxsfSwiVG9kYXlNYXJrZXJTdHlsZSI6eyIkaWQiOiIxODY2IiwiTWFyZ2luIjp7IiRpZCI6IjE4NjciLCJUb3AiOjAuMCwiTGVmdCI6MC4wLCJSaWdodCI6MC4wLCJCb3R0b20iOjAuMH0sIlBhZGRpbmciOnsiJGlkIjoiMTg2OCIsIlRvcCI6MC4wLCJMZWZ0IjowLjAsIlJpZ2h0IjowLjAsIkJvdHRvbSI6MC4wfSwiQmFja2dyb3VuZCI6eyIkaWQiOiIxODY5IiwiQ29sb3IiOnsiJGlkIjoiMTg3MCIsIkEiOjI1NSwiUiI6MjU1LCJHIjowLCJCIjowfX0sIklzVmlzaWJsZSI6dHJ1ZSwiV2lkdGgiOjAuMCwiSGVpZ2h0IjowLjAsIkJvcmRlclN0eWxlIjpudWxsLCJQYXJlbnRTdHlsZSI6bnVsbH0sIlNjYWxlU3R5bGUiOnsiJGlkIjoiMTg3MSIsIlNoYXBlIjo1LCJTaG93U2VnbWVudFNlcGFyYXRvcnMiOnRydWUsIlNlZ21lbnRTZXBhcmF0b3JPcGFjaXR5IjozMCwiSGFzQmVlblZpc2libGVCZWZvcmUiOmZhbHNlLCJGb250U2V0dGluZ3MiOnsiJGlkIjoiMTg3MiIsIkZvbnRTaXplIjoxMiwiRm9udE5hbWUiOiJDYWxpYnJpIiwiSXNCb2xkIjpmYWxzZSwiSXNJdGFsaWMiOmZhbHNlLCJJc1VuZGVybGluZWQiOmZhbHNlLCJQYXJlbnRTdHlsZSI6bnVsbH0sIkF1dG9TaXplIjowLCJGb3JlZ3JvdW5kIjp7IiRpZCI6IjE4NzMiLCJDb2xvciI6eyIkaWQiOiIxODc0IiwiQSI6MjU1LCJSIjoyMjAsIkciOjIxNiwiQiI6MjIwfX0sIk1heFdpZHRoIjoyMDAuMCwiTWF4SGVpZ2h0IjoiSW5maW5pdHkiLCJTbWFydEZvcmVncm91bmRJc0FjdGl2ZSI6ZmFsc2UsIkhvcml6b250YWxBbGlnbm1lbnQiOjAsIlZlcnRpY2FsQWxpZ25tZW50IjoxLCJTbWFydEZvcmVncm91bmQiOm51bGwsIkJhY2tncm91bmRGaWxsVHlwZSI6MCwiTWFyZ2luIjp7IiRpZCI6IjE4NzUiLCJUb3AiOjAuMCwiTGVmdCI6NS4wLCJSaWdodCI6MC4wLCJCb3R0b20iOjAuMH0sIlBhZGRpbmciOnsiJGlkIjoiMTg3NiIsIlRvcCI6MC4wLCJMZWZ0IjowLjAsIlJpZ2h0IjowLjAsIkJvdHRvbSI6MC4wfSwiQmFja2dyb3VuZCI6eyIkaWQiOiIxODc3IiwiQ29sb3IiOnsiJGlkIjoiMTg3OCIsIkEiOjI1NSwiUiI6NTUsIkciOjUzLCJCIjo2OX19LCJJc1Zpc2libGUiOnRydWUsIldpZHRoIjowLjAsIkhlaWdodCI6MC4wLCJCb3JkZXJTdHlsZSI6eyIkaWQiOiIxODc5IiwiTGluZUNvbG9yIjpudWxsLCJMaW5lV2VpZ2h0IjowLjAsIkxpbmVUeXBlIjowLCJQYXJlbnRTdHlsZSI6bnVsbH0sIlBhcmVudFN0eWxlIjpudWxsfSwiU2luZ2xlU2NhbGVTaGFwZVN0eWxlIjp7IiRpZCI6IjE4ODAiLCJTaGFwZSI6MCwiSGVpZ2h0IjowLjB9LCJNaWRkbGVUaWVyU2NhbGVTdHlsZSI6eyIkaWQiOiIxODgxIiwiU2hhcGUiOjUsIlNob3dTZWdtZW50U2VwYXJhdG9ycyI6dHJ1ZSwiU2VnbWVudFNlcGFyYXRvck9wYWNpdHkiOjMwLCJIYXNCZWVuVmlzaWJsZUJlZm9yZSI6ZmFsc2UsIkZvbnRTZXR0aW5ncyI6eyIkaWQiOiIxODgyIiwiRm9udFNpemUiOjEyLCJGb250TmFtZSI6IkNhbGlicmkiLCJJc0JvbGQiOmZhbHNlLCJJc0l0YWxpYyI6ZmFsc2UsIklzVW5kZXJsaW5lZCI6ZmFsc2UsIlBhcmVudFN0eWxlIjpudWxsfSwiQXV0b1NpemUiOjAsIkZvcmVncm91bmQiOnsiJGlkIjoiMTg4MyIsIkNvbG9yIjp7IiRpZCI6IjE4ODQiLCJBIjoyNTUsIlIiOjIyMCwiRyI6MjE2LCJCIjoyMjB9fSwiTWF4V2lkdGgiOjIwMC4wLCJNYXhIZWlnaHQiOiJJbmZpbml0eSIsIlNtYXJ0Rm9yZWdyb3VuZElzQWN0aXZlIjpmYWxzZSwiSG9yaXpvbnRhbEFsaWdubWVudCI6MCwiVmVydGljYWxBbGlnbm1lbnQiOjEsIlNtYXJ0Rm9yZWdyb3VuZCI6bnVsbCwiQmFja2dyb3VuZEZpbGxUeXBlIjowLCJNYXJnaW4iOnsiJGlkIjoiMTg4NSIsIlRvcCI6MC4wLCJMZWZ0Ijo1LjAsIlJpZ2h0IjowLjAsIkJvdHRvbSI6MC4wfSwiUGFkZGluZyI6eyIkaWQiOiIxODg2IiwiVG9wIjowLjAsIkxlZnQiOjAuMCwiUmlnaHQiOjAuMCwiQm90dG9tIjowLjB9LCJCYWNrZ3JvdW5kIjp7IiRpZCI6IjE4ODciLCJDb2xvciI6eyIkaWQiOiIxODg4IiwiQSI6MjU1LCJSIjo1NSwiRyI6NTMsIkIiOjY5fX0sIklzVmlzaWJsZSI6ZmFsc2UsIldpZHRoIjowLjAsIkhlaWdodCI6MC4wLCJCb3JkZXJTdHlsZSI6eyIkaWQiOiIxODg5IiwiTGluZUNvbG9yIjpudWxsLCJMaW5lV2VpZ2h0IjowLjAsIkxpbmVUeXBlIjowLCJQYXJlbnRTdHlsZSI6bnVsbH0sIlBhcmVudFN0eWxlIjpudWxsfSwiQm90dG9tVGllclNjYWxlU3R5bGUiOnsiJGlkIjoiMTg5MCIsIlNoYXBlIjo1LCJTaG93U2VnbWVudFNlcGFyYXRvcnMiOnRydWUsIlNlZ21lbnRTZXBhcmF0b3JPcGFjaXR5IjozMCwiSGFzQmVlblZpc2libGVCZWZvcmUiOmZhbHNlLCJGb250U2V0dGluZ3MiOnsiJGlkIjoiMTg5MSIsIkZvbnRTaXplIjoxMiwiRm9udE5hbWUiOiJDYWxpYnJpIiwiSXNCb2xkIjpmYWxzZSwiSXNJdGFsaWMiOmZhbHNlLCJJc1VuZGVybGluZWQiOmZhbHNlLCJQYXJlbnRTdHlsZSI6bnVsbH0sIkF1dG9TaXplIjowLCJGb3JlZ3JvdW5kIjp7IiRpZCI6IjE4OTIiLCJDb2xvciI6eyIkaWQiOiIxODkzIiwiQSI6MjU1LCJSIjoyMjAsIkciOjIxNiwiQiI6MjIwfX0sIk1heFdpZHRoIjoyMDAuMCwiTWF4SGVpZ2h0IjoiSW5maW5pdHkiLCJTbWFydEZvcmVncm91bmRJc0FjdGl2ZSI6ZmFsc2UsIkhvcml6b250YWxBbGlnbm1lbnQiOjAsIlZlcnRpY2FsQWxpZ25tZW50IjoxLCJTbWFydEZvcmVncm91bmQiOm51bGwsIkJhY2tncm91bmRGaWxsVHlwZSI6MCwiTWFyZ2luIjp7IiRpZCI6IjE4OTQiLCJUb3AiOjAuMCwiTGVmdCI6NS4wLCJSaWdodCI6MC4wLCJCb3R0b20iOjAuMH0sIlBhZGRpbmciOnsiJGlkIjoiMTg5NSIsIlRvcCI6MC4wLCJMZWZ0IjowLjAsIlJpZ2h0IjowLjAsIkJvdHRvbSI6MC4wfSwiQmFja2dyb3VuZCI6eyIkaWQiOiIxODk2IiwiQ29sb3IiOnsiJGlkIjoiMTg5NyIsIkEiOjI1NSwiUiI6NTUsIkciOjUzLCJCIjo2OX19LCJJc1Zpc2libGUiOmZhbHNlLCJXaWR0aCI6MC4wLCJIZWlnaHQiOjAuMCwiQm9yZGVyU3R5bGUiOnsiJGlkIjoiMTg5OCIsIkxpbmVDb2xvciI6bnVsbCwiTGluZVdlaWdodCI6MC4wLCJMaW5lVHlwZSI6MCwiUGFyZW50U3R5bGUiOm51bGx9LCJQYXJlbnRTdHlsZSI6bnVsbH0sIkVsYXBzZWRUaW1lQmFja2dyb3VuZCI6eyIkaWQiOiIxODk5IiwiQ29sb3IiOnsiJGlkIjoiMTkwMCIsIkEiOjc3LCJSIjoyNTUsIkciOjAsIkIiOjB9fSwiQXBwZW5kWWVhck9uWWVhckNoYW5nZSI6ZmFsc2UsIkVsYXBzZWRUaW1lRm9ybWF0IjoxLCJUb2RheU1hcmtlclBvc2l0aW9uIjozLCJRdWlja1Bvc2l0aW9uIjowLCJBYnNvbHV0ZVBvc2l0aW9uIjoxMzUuMCwiTWFyZ2luIjp7IiRpZCI6IjE5MDEiLCJUb3AiOjAuMCwiTGVmdCI6MTAuMCwiUmlnaHQiOjEwLjAsIkJvdHRvbSI6MC4wfSwiUGFkZGluZyI6eyIkaWQiOiIxOTAyIiwiVG9wIjowLjAsIkxlZnQiOjAuMCwiUmlnaHQiOjAuMCwiQm90dG9tIjowLjB9LCJCYWNrZ3JvdW5kIjp7IiRpZCI6IjE5MDMiLCJDb2xvciI6eyIkaWQiOiIxOTA0IiwiQSI6MjU1LCJSIjo0NywiRyI6NTQsIkIiOjE1M319LCJJc1Zpc2libGUiOmZhbHNlLCJXaWR0aCI6MC4wLCJIZWlnaHQiOjAuMCwiQm9yZGVyU3R5bGUiOm51bGwsIlBhcmVudFN0eWxlIjpudWxsfSwiRGVmYXVsdE1pbGVzdG9uZVN0eWxlIjp7IiRpZCI6IjE5MDUiLCJTaGFwZSI6MTksIkNvbm5lY3Rvck1hcmdpbiI6eyIkaWQiOiIxOTA2IiwiVG9wIjowLjAsIkxlZnQiOjIuMCwiUmlnaHQiOjIuMCwiQm90dG9tIjowLjB9LCJDb25uZWN0b3JTdHlsZSI6eyIkaWQiOiIxOTA3IiwiTGluZUNvbG9yIjp7IiRpZCI6IjE5MDgiLCIkdHlwZSI6Ik5MUkUuQ29tbW9uLkRvbS5Tb2xpZENvbG9yQnJ1c2gsIE5MUkUuQ29tbW9uIiwiQ29sb3IiOnsiJGlkIjoiMTkwOSIsIkEiOjEyNywiUiI6MTM1LCJHIjoxMzIsIkIiOjE5OX19LCJMaW5lV2VpZ2h0IjoxLjAsIkxpbmVUeXBlIjowLCJQYXJlbnRTdHlsZSI6bnVsbH0sIklzQmVsb3dUaW1lYmFuZCI6ZmFsc2UsIlBvc2l0aW9uT25UYXNrIjowLCJIaWRlRGF0ZSI6ZmFsc2UsIlNoYXBlU2l6ZSI6MSwiU3BhY2luZyI6MC4wLCJQYWRkaW5nIjp7IiRpZCI6IjE5MTAiLCJUb3AiOjUuMCwiTGVmdCI6My4wLCJSaWdodCI6MC4wLCJCb3R0b20iOjIuMH0sIlNoYXBlU3R5bGUiOnsiJGlkIjoiMTkxMSIsIk1hcmdpbiI6eyIkaWQiOiIxOTEyIiwiVG9wIjowLjAsIkxlZnQiOjAuMCwiUmlnaHQiOjAuMCwiQm90dG9tIjowLjB9LCJQYWRkaW5nIjp7IiRpZCI6IjE5MTMiLCJUb3AiOjAuMCwiTGVmdCI6MC4wLCJSaWdodCI6MC4wLCJCb3R0b20iOjAuMH0sIkJhY2tncm91bmQiOnsiJGlkIjoiMTkxNCIsIkNvbG9yIjp7IiRpZCI6IjE5MTUiLCJBIjoyNTUsIlIiOjEzNSwiRyI6MTMyLCJCIjoxOTl9fSwiSXNWaXNpYmxlIjp0cnVlLCJXaWR0aCI6MTguMCwiSGVpZ2h0IjoyMC4wLCJCb3JkZXJTdHlsZSI6eyIkaWQiOiIxOTE2IiwiTGluZUNvbG9yIjp7IiRpZCI6IjE5MTciLCIkdHlwZSI6Ik5MUkUuQ29tbW9uLkRvbS5Tb2xpZENvbG9yQnJ1c2gsIE5MUkUuQ29tbW9uIiwiQ29sb3IiOnsiJGlkIjoiMTkxOCIsIkEiOjI1NSwiUiI6MjM0LCJHIjoyMiwiQiI6MzB9fSwiTGluZVdlaWdodCI6MC4wLCJMaW5lVHlwZSI6MCwiUGFyZW50U3R5bGUiOm51bGx9LCJQYXJlbnRTdHlsZSI6bnVsbH0sIlRpdGxlU3R5bGUiOnsiJGlkIjoiMTkxOSIsIkZvbnRTZXR0aW5ncyI6eyIkaWQiOiIxOTIwIiwiRm9udFNpemUiOjExLCJGb250TmFtZSI6IkNhbGlicmkiLCJJc0JvbGQiOnRydWUsIklzSXRhbGljIjpmYWxzZSwiSXNVbmRlcmxpbmVkIjpmYWxzZSwiUGFyZW50U3R5bGUiOm51bGx9LCJBdXRvU2l6ZSI6MCwiRm9yZWdyb3VuZCI6eyIkaWQiOiIxOTIxIiwiQ29sb3IiOnsiJGlkIjoiMTkyMi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xOTIzIiwiVG9wIjowLjAsIkxlZnQiOjAuMCwiUmlnaHQiOjAuMCwiQm90dG9tIjowLjB9LCJQYWRkaW5nIjp7IiRpZCI6IjE5MjQiLCJUb3AiOjAuMCwiTGVmdCI6MC4wLCJSaWdodCI6MC4wLCJCb3R0b20iOjAuMH0sIkJhY2tncm91bmQiOnsiJGlkIjoiMTkyNSIsIkNvbG9yIjp7IiRpZCI6IjE5MjYiLCJBIjoyNTUsIlIiOjAsIkciOjAsIkIiOjB9fSwiSXNWaXNpYmxlIjp0cnVlLCJXaWR0aCI6MC4wLCJIZWlnaHQiOjAuMCwiQm9yZGVyU3R5bGUiOnsiJGlkIjoiMTkyNyIsIkxpbmVDb2xvciI6bnVsbCwiTGluZVdlaWdodCI6MC4wLCJMaW5lVHlwZSI6MCwiUGFyZW50U3R5bGUiOm51bGx9LCJQYXJlbnRTdHlsZSI6bnVsbH0sIkRhdGVTdHlsZSI6eyIkaWQiOiIxOTI4IiwiRm9udFNldHRpbmdzIjp7IiRpZCI6IjE5MjkiLCJGb250U2l6ZSI6MTAsIkZvbnROYW1lIjoiQ2FsaWJyaSIsIklzQm9sZCI6ZmFsc2UsIklzSXRhbGljIjpmYWxzZSwiSXNVbmRlcmxpbmVkIjpmYWxzZSwiUGFyZW50U3R5bGUiOm51bGx9LCJBdXRvU2l6ZSI6MCwiRm9yZWdyb3VuZCI6eyIkaWQiOiIxOTMwIiwiQ29sb3IiOnsiJGlkIjoiMTkzMSIsIkEiOjI1NSwiUiI6NTUsIkciOjUzLCJCIjo2OX19LCJNYXhXaWR0aCI6MjAwLjAsIk1heEhlaWdodCI6IkluZmluaXR5IiwiU21hcnRGb3JlZ3JvdW5kSXNBY3RpdmUiOmZhbHNlLCJIb3Jpem9udGFsQWxpZ25tZW50IjowLCJWZXJ0aWNhbEFsaWdubWVudCI6MSwiU21hcnRGb3JlZ3JvdW5kIjpudWxsLCJCYWNrZ3JvdW5kRmlsbFR5cGUiOjAsIk1hcmdpbiI6eyIkaWQiOiIxOTMyIiwiVG9wIjowLjAsIkxlZnQiOjAuMCwiUmlnaHQiOjAuMCwiQm90dG9tIjowLjB9LCJQYWRkaW5nIjp7IiRpZCI6IjE5MzMiLCJUb3AiOjAuMCwiTGVmdCI6MC4wLCJSaWdodCI6MC4wLCJCb3R0b20iOjAuMH0sIkJhY2tncm91bmQiOnsiJGlkIjoiMTkzNCIsIkNvbG9yIjp7IiRpZCI6IjE5MzUiLCJBIjoyNTUsIlIiOjU1LCJHIjo1MywiQiI6Njl9fSwiSXNWaXNpYmxlIjp0cnVlLCJXaWR0aCI6MC4wLCJIZWlnaHQiOjAuMCwiQm9yZGVyU3R5bGUiOnsiJGlkIjoiMTkzNiIsIkxpbmVDb2xvciI6bnVsbCwiTGluZVdlaWdodCI6MC4wLCJMaW5lVHlwZSI6MCwiUGFyZW50U3R5bGUiOm51bGx9LCJQYXJlbnRTdHlsZSI6bnVsbH0sIkRhdGVGb3JtYXQiOnsiJGlkIjoiMTkzNyIsIkZvcm1hdFN0cmluZyI6Ik1NTSBkLC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OTM4IiwiRm9ybWF0IjowLCJJc1Zpc2libGUiOmZhbHNlLCJMYXN0S25vd25WaXNpYmlsaXR5U3RhdGUiOmZhbHNlfSwiSXNWaXNpYmxlIjp0cnVlLCJQYXJlbnRTdHlsZSI6bnVsbH0sIkRlZmF1bHRNb3RTdHlsZSI6eyIkaWQiOiIxOTM5IiwiU2hhcGUiOjE5LCJDb25uZWN0b3JNYXJnaW4iOnsiJGlkIjoiMTk0MCIsIlRvcCI6MC4wLCJMZWZ0IjoyLjAsIlJpZ2h0IjoyLjAsIkJvdHRvbSI6MC4wfSwiQ29ubmVjdG9yU3R5bGUiOnsiJGlkIjoiMTk0MSIsIkxpbmVDb2xvciI6eyIkaWQiOiIxOTQyIiwiJHR5cGUiOiJOTFJFLkNvbW1vbi5Eb20uU29saWRDb2xvckJydXNoLCBOTFJFLkNvbW1vbiIsIkNvbG9yIjp7IiRpZCI6IjE5NDMiLCJBIjoxMjcsIlIiOjEzNSwiRyI6MTMyLCJCIjoxOTl9fSwiTGluZVdlaWdodCI6MS4wLCJMaW5lVHlwZSI6MCwiUGFyZW50U3R5bGUiOm51bGx9LCJJc0JlbG93VGltZWJhbmQiOmZhbHNlLCJQb3NpdGlvbk9uVGFzayI6MSwiSGlkZURhdGUiOmZhbHNlLCJTaGFwZVNpemUiOjEsIlNwYWNpbmciOjAuMCwiUGFkZGluZyI6eyIkaWQiOiIxOTQ0IiwiVG9wIjo1LjAsIkxlZnQiOjMuMCwiUmlnaHQiOjAuMCwiQm90dG9tIjoyLjB9LCJTaGFwZVN0eWxlIjp7IiRpZCI6IjE5NDUiLCJNYXJnaW4iOnsiJGlkIjoiMTk0NiIsIlRvcCI6MC4wLCJMZWZ0IjowLjAsIlJpZ2h0IjowLjAsIkJvdHRvbSI6MC4wfSwiUGFkZGluZyI6eyIkaWQiOiIxOTQ3IiwiVG9wIjowLjAsIkxlZnQiOjAuMCwiUmlnaHQiOjAuMCwiQm90dG9tIjowLjB9LCJCYWNrZ3JvdW5kIjp7IiRpZCI6IjE5NDgiLCJDb2xvciI6eyIkaWQiOiIxOTQ5IiwiQSI6MjU1LCJSIjoxMzUsIkciOjEzMiwiQiI6MTk5fX0sIklzVmlzaWJsZSI6dHJ1ZSwiV2lkdGgiOjEzLjAsIkhlaWdodCI6MTMuMCwiQm9yZGVyU3R5bGUiOnsiJGlkIjoiMTk1MCIsIkxpbmVDb2xvciI6eyIkaWQiOiIxOTUxIiwiJHR5cGUiOiJOTFJFLkNvbW1vbi5Eb20uU29saWRDb2xvckJydXNoLCBOTFJFLkNvbW1vbiIsIkNvbG9yIjp7IiRpZCI6IjE5NTIiLCJBIjoyNTUsIlIiOjIzNCwiRyI6MjIsIkIiOjMwfX0sIkxpbmVXZWlnaHQiOjAuMCwiTGluZVR5cGUiOjAsIlBhcmVudFN0eWxlIjpudWxsfSwiUGFyZW50U3R5bGUiOm51bGx9LCJUaXRsZVN0eWxlIjp7IiRpZCI6IjE5NTMiLCJGb250U2V0dGluZ3MiOnsiJGlkIjoiMTk1NCIsIkZvbnRTaXplIjoxMSwiRm9udE5hbWUiOiJDYWxpYnJpIiwiSXNCb2xkIjp0cnVlLCJJc0l0YWxpYyI6ZmFsc2UsIklzVW5kZXJsaW5lZCI6ZmFsc2UsIlBhcmVudFN0eWxlIjpudWxsfSwiQXV0b1NpemUiOjAsIkZvcmVncm91bmQiOnsiJGlkIjoiMTk1NSIsIkNvbG9yIjp7IiRpZCI6IjE5NTY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MTk1NyIsIlRvcCI6MC4wLCJMZWZ0IjowLjAsIlJpZ2h0IjowLjAsIkJvdHRvbSI6MC4wfSwiUGFkZGluZyI6eyIkaWQiOiIxOTU4IiwiVG9wIjowLjAsIkxlZnQiOjAuMCwiUmlnaHQiOjAuMCwiQm90dG9tIjowLjB9LCJCYWNrZ3JvdW5kIjp7IiRpZCI6IjE5NTkiLCJDb2xvciI6eyIkaWQiOiIxOTYwIiwiQSI6MjU1LCJSIjowLCJHIjowLCJCIjowfX0sIklzVmlzaWJsZSI6dHJ1ZSwiV2lkdGgiOjAuMCwiSGVpZ2h0IjowLjAsIkJvcmRlclN0eWxlIjp7IiRpZCI6IjE5NjEiLCJMaW5lQ29sb3IiOm51bGwsIkxpbmVXZWlnaHQiOjAuMCwiTGluZVR5cGUiOjAsIlBhcmVudFN0eWxlIjpudWxsfSwiUGFyZW50U3R5bGUiOm51bGx9LCJEYXRlU3R5bGUiOnsiJGlkIjoiMTk2MiIsIkZvbnRTZXR0aW5ncyI6eyIkaWQiOiIxOTYzIiwiRm9udFNpemUiOjEwLCJGb250TmFtZSI6IkNhbGlicmkiLCJJc0JvbGQiOmZhbHNlLCJJc0l0YWxpYyI6ZmFsc2UsIklzVW5kZXJsaW5lZCI6ZmFsc2UsIlBhcmVudFN0eWxlIjpudWxsfSwiQXV0b1NpemUiOjAsIkZvcmVncm91bmQiOnsiJGlkIjoiMTk2NCIsIkNvbG9yIjp7IiRpZCI6IjE5NjUiLCJBIjoyNTUsIlIiOjU1LCJHIjo1MywiQiI6Njl9fSwiTWF4V2lkdGgiOjIwMC4wLCJNYXhIZWlnaHQiOiJJbmZpbml0eSIsIlNtYXJ0Rm9yZWdyb3VuZElzQWN0aXZlIjpmYWxzZSwiSG9yaXpvbnRhbEFsaWdubWVudCI6MCwiVmVydGljYWxBbGlnbm1lbnQiOjEsIlNtYXJ0Rm9yZWdyb3VuZCI6bnVsbCwiQmFja2dyb3VuZEZpbGxUeXBlIjowLCJNYXJnaW4iOnsiJGlkIjoiMTk2NiIsIlRvcCI6MC4wLCJMZWZ0IjowLjAsIlJpZ2h0IjowLjAsIkJvdHRvbSI6MC4wfSwiUGFkZGluZyI6eyIkaWQiOiIxOTY3IiwiVG9wIjowLjAsIkxlZnQiOjAuMCwiUmlnaHQiOjAuMCwiQm90dG9tIjowLjB9LCJCYWNrZ3JvdW5kIjp7IiRpZCI6IjE5NjgiLCJDb2xvciI6eyIkaWQiOiIxOTY5IiwiQSI6MjU1LCJSIjo1NSwiRyI6NTMsIkIiOjY5fX0sIklzVmlzaWJsZSI6dHJ1ZSwiV2lkdGgiOjAuMCwiSGVpZ2h0IjowLjAsIkJvcmRlclN0eWxlIjp7IiRpZCI6IjE5NzAiLCJMaW5lQ29sb3IiOm51bGwsIkxpbmVXZWlnaHQiOjAuMCwiTGluZVR5cGUiOjAsIlBhcmVudFN0eWxlIjpudWxsfSwiUGFyZW50U3R5bGUiOm51bGx9LCJEYXRlRm9ybWF0Ijp7IiRpZCI6IjE5NzEiLCJGb3JtYXRTdHJpbmciOiJNTU0gZCw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k3MiIsIkZvcm1hdCI6MCwiSXNWaXNpYmxlIjpmYWxzZSwiTGFzdEtub3duVmlzaWJpbGl0eVN0YXRlIjpmYWxzZX0sIklzVmlzaWJsZSI6dHJ1ZSwiUGFyZW50U3R5bGUiOm51bGx9LCJEZWZhdWx0VGFza1N0eWxlIjp7IiRpZCI6IjE5NzMiLCJTaGFwZSI6OCwiU2hhcGVUaGlja25lc3MiOjAsIkR1cmF0aW9uRm9ybWF0IjowLCJJbmNsdWRlTm9uV29ya2luZ0RheXNJbkR1cmF0aW9uIjpmYWxzZSwiUGVyY2VudGFnZUNvbXBsZXRlU3R5bGUiOnsiJGlkIjoiMTk3NCIsIkZvbnRTZXR0aW5ncyI6eyIkaWQiOiIxOTc1IiwiRm9udFNpemUiOjEwLCJGb250TmFtZSI6IkNhbGlicmkiLCJJc0JvbGQiOmZhbHNlLCJJc0l0YWxpYyI6ZmFsc2UsIklzVW5kZXJsaW5lZCI6ZmFsc2UsIlBhcmVudFN0eWxlIjpudWxsfSwiQXV0b1NpemUiOjAsIkZvcmVncm91bmQiOnsiJGlkIjoiMTk3NiIsIkNvbG9yIjp7IiRpZCI6IjE5NzciLCJBIjoyNTUsIlIiOjIzMiwiRyI6MjMyLCJCIjoyMzJ9fSwiTWF4V2lkdGgiOjIwMC4wLCJNYXhIZWlnaHQiOiJJbmZpbml0eSIsIlNtYXJ0Rm9yZWdyb3VuZElzQWN0aXZlIjpmYWxzZSwiSG9yaXpvbnRhbEFsaWdubWVudCI6MSwiVmVydGljYWxBbGlnbm1lbnQiOjEsIlNtYXJ0Rm9yZWdyb3VuZCI6bnVsbCwiQmFja2dyb3VuZEZpbGxUeXBlIjowLCJNYXJnaW4iOnsiJGlkIjoiMTk3OCIsIlRvcCI6MC4wLCJMZWZ0IjowLjAsIlJpZ2h0IjowLjAsIkJvdHRvbSI6MC4wfSwiUGFkZGluZyI6eyIkaWQiOiIxOTc5IiwiVG9wIjowLjAsIkxlZnQiOjAuMCwiUmlnaHQiOjAuMCwiQm90dG9tIjowLjB9LCJCYWNrZ3JvdW5kIjp7IiRpZCI6IjE5ODAiLCJDb2xvciI6eyIkaWQiOiIxOTgxIiwiQSI6ODksIlIiOjAsIkciOjAsIkIiOjB9fSwiSXNWaXNpYmxlIjp0cnVlLCJXaWR0aCI6MC4wLCJIZWlnaHQiOjAuMCwiQm9yZGVyU3R5bGUiOnsiJGlkIjoiMTk4MiIsIkxpbmVDb2xvciI6bnVsbCwiTGluZVdlaWdodCI6MC4wLCJMaW5lVHlwZSI6MCwiUGFyZW50U3R5bGUiOm51bGx9LCJQYXJlbnRTdHlsZSI6bnVsbH0sIkR1cmF0aW9uU3R5bGUiOnsiJGlkIjoiMTk4MyIsIkZvbnRTZXR0aW5ncyI6eyIkaWQiOiIxOTg0IiwiRm9udFNpemUiOjEwLCJGb250TmFtZSI6IkNhbGlicmkiLCJJc0JvbGQiOmZhbHNlLCJJc0l0YWxpYyI6ZmFsc2UsIklzVW5kZXJsaW5lZCI6ZmFsc2UsIlBhcmVudFN0eWxlIjpudWxsfSwiQXV0b1NpemUiOjAsIkZvcmVncm91bmQiOnsiJGlkIjoiMTk4NSIsIkNvbG9yIjp7IiRpZCI6IjE5ODYiLCJBIjoyNTUsIlIiOjU1LCJHIjo1MywiQiI6Njl9fSwiTWF4V2lkdGgiOjIwMC4wLCJNYXhIZWlnaHQiOiJJbmZpbml0eSIsIlNtYXJ0Rm9yZWdyb3VuZElzQWN0aXZlIjpmYWxzZSwiSG9yaXpvbnRhbEFsaWdubWVudCI6MCwiVmVydGljYWxBbGlnbm1lbnQiOjEsIlNtYXJ0Rm9yZWdyb3VuZCI6bnVsbCwiQmFja2dyb3VuZEZpbGxUeXBlIjowLCJNYXJnaW4iOnsiJGlkIjoiMTk4NyIsIlRvcCI6MC4wLCJMZWZ0IjowLjAsIlJpZ2h0IjowLjAsIkJvdHRvbSI6MC4wfSwiUGFkZGluZyI6eyIkaWQiOiIxOTg4IiwiVG9wIjowLjAsIkxlZnQiOjAuMCwiUmlnaHQiOjAuMCwiQm90dG9tIjowLjB9LCJCYWNrZ3JvdW5kIjp7IiRpZCI6IjE5ODkiLCJDb2xvciI6eyIkaWQiOiIxOTkwIiwiQSI6MjU1LCJSIjo1NSwiRyI6NTMsIkIiOjY5fX0sIklzVmlzaWJsZSI6dHJ1ZSwiV2lkdGgiOjAuMCwiSGVpZ2h0IjowLjAsIkJvcmRlclN0eWxlIjp7IiRpZCI6IjE5OTEiLCJMaW5lQ29sb3IiOm51bGwsIkxpbmVXZWlnaHQiOjAuMCwiTGluZVR5cGUiOjAsIlBhcmVudFN0eWxlIjpudWxsfSwiUGFyZW50U3R5bGUiOm51bGx9LCJIb3Jpem9udGFsQ29ubmVjdG9yU3R5bGUiOnsiJGlkIjoiMTk5MiIsIkxpbmVDb2xvciI6eyIkaWQiOiIxOTkzIiwiJHR5cGUiOiJOTFJFLkNvbW1vbi5Eb20uU29saWRDb2xvckJydXNoLCBOTFJFLkNvbW1vbiIsIkNvbG9yIjp7IiRpZCI6IjE5OTQiLCJBIjo1MSwiUiI6MTczLCJHIjoxMzIsIkIiOjE5OH19LCJMaW5lV2VpZ2h0IjoxLjAsIkxpbmVUeXBlIjowLCJQYXJlbnRTdHlsZSI6bnVsbH0sIlZlcnRpY2FsQ29ubmVjdG9yU3R5bGUiOnsiJGlkIjoiMTk5NSIsIkxpbmVDb2xvciI6eyIkaWQiOiIxOTk2IiwiJHR5cGUiOiJOTFJFLkNvbW1vbi5Eb20uU29saWRDb2xvckJydXNoLCBOTFJFLkNvbW1vbiIsIkNvbG9yIjp7IiRpZCI6IjE5OTciLCJBIjo1MSwiUiI6MTczLCJHIjoxMzIsIkIiOjE5OH19LCJMaW5lV2VpZ2h0IjoxLjAsIkxpbmVUeXBlIjowLCJQYXJlbnRTdHlsZSI6bnVsbH0sIk1hcmdpbiI6bnVsbCwiU3RhcnREYXRlUG9zaXRpb24iOjQsIkVuZERhdGVQb3NpdGlvbiI6NCwiRGF0ZUlzVmlzaWJsZSI6dHJ1ZSwiVGl0bGVQb3NpdGlvbiI6MywiRHVyYXRpb25Qb3NpdGlvbiI6NiwiUGVyY2VudGFnZUNvbXBsZXRlZFBvc2l0aW9uIjoyLCJTcGFjaW5nIjozLCJJc0JlbG93VGltZWJhbmQiOmZhbHNlLCJQZXJjZW50YWdlQ29tcGxldGVTaGFwZU9wYWNpdHkiOjM1LCJTaGFwZVN0eWxlIjp7IiRpZCI6IjE5OTgiLCJNYXJnaW4iOnsiJGlkIjoiMTk5OSIsIlRvcCI6MC4wLCJMZWZ0Ijo0LjAsIlJpZ2h0Ijo0LjAsIkJvdHRvbSI6MC4wfSwiUGFkZGluZyI6eyIkaWQiOiIyMDAwIiwiVG9wIjowLjAsIkxlZnQiOjAuMCwiUmlnaHQiOjAuMCwiQm90dG9tIjowLjB9LCJCYWNrZ3JvdW5kIjp7IiRpZCI6IjIwMDEiLCJDb2xvciI6eyIkaWQiOiIyMDAyIiwiQSI6MjU1LCJSIjoxMzIsIkciOjE3MiwiQiI6MTgyfX0sIklzVmlzaWJsZSI6dHJ1ZSwiV2lkdGgiOjAuMCwiSGVpZ2h0IjoxMC4wLCJCb3JkZXJTdHlsZSI6eyIkaWQiOiIyMDAzIiwiTGluZUNvbG9yIjp7IiRpZCI6IjIwMDQiLCIkdHlwZSI6Ik5MUkUuQ29tbW9uLkRvbS5Tb2xpZENvbG9yQnJ1c2gsIE5MUkUuQ29tbW9uIiwiQ29sb3IiOnsiJGlkIjoiMjAwNSIsIkEiOjI1NSwiUiI6MjM0LCJHIjoyMiwiQiI6MzB9fSwiTGluZVdlaWdodCI6MC4wLCJMaW5lVHlwZSI6MCwiUGFyZW50U3R5bGUiOm51bGx9LCJQYXJlbnRTdHlsZSI6bnVsbH0sIlRpdGxlU3R5bGUiOnsiJGlkIjoiMjAwNiIsIkZvbnRTZXR0aW5ncyI6eyIkaWQiOiIyMDA3IiwiRm9udFNpemUiOjExLCJGb250TmFtZSI6IkNhbGlicmkiLCJJc0JvbGQiOmZhbHNlLCJJc0l0YWxpYyI6ZmFsc2UsIklzVW5kZXJsaW5lZCI6ZmFsc2UsIlBhcmVudFN0eWxlIjpudWxsfSwiQXV0b1NpemUiOjAsIkZvcmVncm91bmQiOnsiJGlkIjoiMjAwOCIsIkNvbG9yIjp7IiRpZCI6IjIwMDkiLCJBIjoyNTUsIlIiOjAsIkciOjAsIkIiOjB9fSwiTWF4V2lkdGgiOjIwMC4wLCJNYXhIZWlnaHQiOiJJbmZpbml0eSIsIlNtYXJ0Rm9yZWdyb3VuZElzQWN0aXZlIjpmYWxzZSwiSG9yaXpvbnRhbEFsaWdubWVudCI6MiwiVmVydGljYWxBbGlnbm1lbnQiOjEsIlNtYXJ0Rm9yZWdyb3VuZCI6bnVsbCwiQmFja2dyb3VuZEZpbGxUeXBlIjowLCJNYXJnaW4iOnsiJGlkIjoiMjAxMCIsIlRvcCI6MC4wLCJMZWZ0IjowLjAsIlJpZ2h0IjowLjAsIkJvdHRvbSI6MC4wfSwiUGFkZGluZyI6eyIkaWQiOiIyMDExIiwiVG9wIjowLjAsIkxlZnQiOjAuMCwiUmlnaHQiOjAuMCwiQm90dG9tIjowLjB9LCJCYWNrZ3JvdW5kIjp7IiRpZCI6IjIwMTIiLCJDb2xvciI6eyIkaWQiOiIyMDEzIiwiQSI6MjU1LCJSIjowLCJHIjowLCJCIjowfX0sIklzVmlzaWJsZSI6dHJ1ZSwiV2lkdGgiOjAuMCwiSGVpZ2h0IjowLjAsIkJvcmRlclN0eWxlIjp7IiRpZCI6IjIwMTQiLCJMaW5lQ29sb3IiOm51bGwsIkxpbmVXZWlnaHQiOjAuMCwiTGluZVR5cGUiOjAsIlBhcmVudFN0eWxlIjpudWxsfSwiUGFyZW50U3R5bGUiOm51bGx9LCJEYXRlU3R5bGUiOnsiJGlkIjoiMjAxNSIsIkZvbnRTZXR0aW5ncyI6eyIkaWQiOiIyMDE2IiwiRm9udFNpemUiOjEwLCJGb250TmFtZSI6IkNhbGlicmkiLCJJc0JvbGQiOmZhbHNlLCJJc0l0YWxpYyI6ZmFsc2UsIklzVW5kZXJsaW5lZCI6ZmFsc2UsIlBhcmVudFN0eWxlIjpudWxsfSwiQXV0b1NpemUiOjAsIkZvcmVncm91bmQiOnsiJGlkIjoiMjAxNyIsIkNvbG9yIjp7IiRpZCI6IjIwMTgiLCJBIjoyNTUsIlIiOjU1LCJHIjo1MywiQiI6Njl9fSwiTWF4V2lkdGgiOjIwMC4wLCJNYXhIZWlnaHQiOiJJbmZpbml0eSIsIlNtYXJ0Rm9yZWdyb3VuZElzQWN0aXZlIjpmYWxzZSwiSG9yaXpvbnRhbEFsaWdubWVudCI6MCwiVmVydGljYWxBbGlnbm1lbnQiOjEsIlNtYXJ0Rm9yZWdyb3VuZCI6bnVsbCwiQmFja2dyb3VuZEZpbGxUeXBlIjowLCJNYXJnaW4iOnsiJGlkIjoiMjAxOSIsIlRvcCI6MC4wLCJMZWZ0IjowLjAsIlJpZ2h0IjowLjAsIkJvdHRvbSI6MC4wfSwiUGFkZGluZyI6eyIkaWQiOiIyMDIwIiwiVG9wIjowLjAsIkxlZnQiOjAuMCwiUmlnaHQiOjAuMCwiQm90dG9tIjowLjB9LCJCYWNrZ3JvdW5kIjp7IiRpZCI6IjIwMjEiLCJDb2xvciI6eyIkaWQiOiIyMDIyIiwiQSI6MjU1LCJSIjo1NSwiRyI6NTMsIkIiOjY5fX0sIklzVmlzaWJsZSI6dHJ1ZSwiV2lkdGgiOjAuMCwiSGVpZ2h0IjowLjAsIkJvcmRlclN0eWxlIjp7IiRpZCI6IjIwMjMiLCJMaW5lQ29sb3IiOm51bGwsIkxpbmVXZWlnaHQiOjAuMCwiTGluZVR5cGUiOjAsIlBhcmVudFN0eWxlIjpudWxsfSwiUGFyZW50U3R5bGUiOm51bGx9LCJEYXRlRm9ybWF0Ijp7IiRpZCI6IjIwMj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AyNSIsIkZvcm1hdCI6MCwiSXNWaXNpYmxlIjpmYWxzZSwiTGFzdEtub3duVmlzaWJpbGl0eVN0YXRlIjpmYWxzZX0sIklzVmlzaWJsZSI6dHJ1ZSwiUGFyZW50U3R5bGUiOm51bGwsIl9leHBsaWNpdGx5U2V0Ijp7IiRpZCI6IjIwMjY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lsZXN0b25lU3R5bGUiOm51bGwsIkdyaWRsaW5lUGFuZWxTdHlsZSI6eyIkaWQiOiIyMDI3IiwiR3JpZGxpbmVTdHlsZSI6eyIkaWQiOiIyMDI4IiwiTGluZUNvbG9yIjp7IiRpZCI6IjIwMjkiLCIkdHlwZSI6Ik5MUkUuQ29tbW9uLkRvbS5Tb2xpZENvbG9yQnJ1c2gsIE5MUkUuQ29tbW9uIiwiQ29sb3IiOnsiJGlkIjoiMjAzMCIsIkEiOjI1LCJSIjo1NSwiRyI6NTMsIkIiOjY5fX0sIkxpbmVXZWlnaHQiOjEuMCwiTGluZVR5cGUiOjAsIlBhcmVudFN0eWxlIjpudWxsfSwiTWFyZ2luIjp7IiRpZCI6IjIwMzEiLCJUb3AiOjAuMCwiTGVmdCI6MC4wLCJSaWdodCI6MC4wLCJCb3R0b20iOjAuMH0sIlBhZGRpbmciOnsiJGlkIjoiMjAzMiIsIlRvcCI6MC4wLCJMZWZ0IjowLjAsIlJpZ2h0IjowLjAsIkJvdHRvbSI6MC4wfSwiQmFja2dyb3VuZCI6bnVsbCwiSXNWaXNpYmxlIjp0cnVlLCJXaWR0aCI6MC4wLCJIZWlnaHQiOjAuMCwiQm9yZGVyU3R5bGUiOnsiJGlkIjoiMjAzMyIsIkxpbmVDb2xvciI6bnVsbCwiTGluZVdlaWdodCI6MC4wLCJMaW5lVHlwZSI6MCwiUGFyZW50U3R5bGUiOm51bGx9LCJQYXJlbnRTdHlsZSI6bnVsbH0sIkFjdGl2aXR5TGluZVBhbmVsU3R5bGUiOnsiJGlkIjoiMjAzNCIsIkFjdGl2aXR5TGluZVN0eWxlIjp7IiRpZCI6IjIwMzUiLCJMaW5lQ29sb3IiOnsiJGlkIjoiMjAzNiIsIiR0eXBlIjoiTkxSRS5Db21tb24uRG9tLlNvbGlkQ29sb3JCcnVzaCwgTkxSRS5Db21tb24iLCJDb2xvciI6eyIkaWQiOiIyMDM3IiwiQSI6MzgsIlIiOjY4LCJHIjoxMTQsIkIiOjE5Nn19LCJMaW5lV2VpZ2h0IjoxLjAsIkxpbmVUeXBlIjowLCJQYXJlbnRTdHlsZSI6bnVsbH0sIk1hcmdpbiI6eyIkaWQiOiIyMDM4IiwiVG9wIjowLjAsIkxlZnQiOjAuMCwiUmlnaHQiOjAuMCwiQm90dG9tIjowLjB9LCJQYWRkaW5nIjp7IiRpZCI6IjIwMzkiLCJUb3AiOjAuMCwiTGVmdCI6MC4wLCJSaWdodCI6MC4wLCJCb3R0b20iOjAuMH0sIkJhY2tncm91bmQiOm51bGwsIklzVmlzaWJsZSI6dHJ1ZSwiV2lkdGgiOjAuMCwiSGVpZ2h0IjowLjAsIkJvcmRlclN0eWxlIjp7IiRpZCI6IjIwNDAiLCJMaW5lQ29sb3IiOm51bGwsIkxpbmVXZWlnaHQiOjAuMCwiTGluZVR5cGUiOjAsIlBhcmVudFN0eWxlIjpudWxsfSwiUGFyZW50U3R5bGUiOm51bGx9LCJfc2VsZWN0ZWRUaGVtZVByZXNldENvbG9ycyI6eyIkaWQiOiIyMDQxIiwiVGV4dExpZ2h0Ijp7IiRpZCI6IjIwNDIiLCJBIjoyNTUsIlIiOjI1NSwiRyI6MjU1LCJCIjoyNTV9LCJUZXh0RGFyayI6eyIkaWQiOiIyMDQzIiwiQSI6MjU1LCJSIjowLCJHIjowLCJCIjowfSwiQWNjZW50MSI6eyIkaWQiOiIyMDQ0IiwiQSI6MjU1LCJSIjoyMjAsIkciOjIxNiwiQiI6MjIwfSwiQWNjZW50MiI6eyIkaWQiOiIyMDQ1IiwiQSI6MjU1LCJSIjo1NSwiRyI6NTMsIkIiOjY5fSwiQWNjZW50MyI6eyIkaWQiOiIyMDQ2IiwiQSI6MjU1LCJSIjoxNzMsIkciOjEzMiwiQiI6MTk4fSwiQWNjZW50NCI6eyIkaWQiOiIyMDQ3IiwiQSI6MjU1LCJSIjoxMzUsIkciOjEzMiwiQiI6MTk5fSwiQWNjZW50NSI6eyIkaWQiOiIyMDQ4IiwiQSI6MjU1LCJSIjo5MywiRyI6MTE1LCJCIjoxNTR9LCJBY2NlbnQ2Ijp7IiRpZCI6IjIwNDkiLCJBIjoyNTUsIlIiOjEwNSwiRyI6MTUxLCJCIjoxNzV9LCJBY2NlbnQ3Ijp7IiRpZCI6IjIwNTAiLCJBIjoyNTUsIlIiOjEzMiwiRyI6MTcyLCJCIjoxODJ9LCJBY2NlbnQ4Ijp7IiRpZCI6IjIwNTEiLCJBIjoyNTUsIlIiOjExMSwiRyI6MTI5LCJCIjoxMzF9fSwiU2hvd0VsYXBzZWRUaW1lR3JhZGllbnRTdHlsZSI6ZmFsc2UsIlRpbWViYW5kUmVzZXJ2ZWRMZWZ0QXJlYVN0eWxlIjp7IiRpZCI6IjIwNTIiLCJBY3Rpdml0eUhlYWRlcldpZHRoIjowLjAsIklzU2V0IjpmYWxzZX0sIkRlZmF1bHRTd2ltbGFuZVN0eWxlIjpudWxsLCJEZWZhdWx0U3dpbWxhbmVWMlN0eWxlIjp7IiRpZCI6IjIwNTMiLCJTdHlsZUlkIjoiMzMyY2ZiMTMtYjQwMS00ZWMzLWI2NTUtNzM5NjhkMDRkNzQ5IiwiSGVhZGVyU3R5bGUiOnsiJGlkIjoiMjA1NCIsIlRleHRJc1ZlcnRpY2FsIjpmYWxzZSwiVGV4dFN0eWxlIjp7IiRpZCI6IjIwNTUiLCJGb250U2V0dGluZ3MiOnsiJGlkIjoiMjA1NiIsIkZvbnRTaXplIjoxMSwiRm9udE5hbWUiOiJDYWxpYnJpIiwiSXNCb2xkIjpmYWxzZSwiSXNJdGFsaWMiOmZhbHNlLCJJc1VuZGVybGluZWQiOmZhbHNlLCJQYXJlbnRTdHlsZSI6bnVsbH0sIkF1dG9TaXplIjoyLCJGb3JlZ3JvdW5kIjp7IiRpZCI6IjIwNTciLCJDb2xvciI6eyIkaWQiOiIyMDU4IiwiQSI6MjU1LCJSIjoyNTUsIkciOjI1NSwiQiI6MjU1fX0sIk1heFdpZHRoIjoiSW5maW5pdHkiLCJNYXhIZWlnaHQiOiJJbmZpbml0eSIsIlNtYXJ0Rm9yZWdyb3VuZElzQWN0aXZlIjpmYWxzZSwiSG9yaXpvbnRhbEFsaWdubWVudCI6MCwiVmVydGljYWxBbGlnbm1lbnQiOjAsIlNtYXJ0Rm9yZWdyb3VuZCI6bnVsbCwiQmFja2dyb3VuZEZpbGxUeXBlIjowLCJNYXJnaW4iOnsiJGlkIjoiMjA1OSIsIlRvcCI6MC4wLCJMZWZ0IjowLjAsIlJpZ2h0IjowLjAsIkJvdHRvbSI6MC4wfSwiUGFkZGluZyI6eyIkaWQiOiIyMDYwIiwiVG9wIjowLjAsIkxlZnQiOjAuMCwiUmlnaHQiOjAuMCwiQm90dG9tIjowLjB9LCJCYWNrZ3JvdW5kIjp7IiRpZCI6IjIwNjEiLCJDb2xvciI6eyIkaWQiOiIyMDYyIiwiQSI6MjU1LCJSIjoyNTUsIkciOjI1NSwiQiI6MjU1fX0sIklzVmlzaWJsZSI6dHJ1ZSwiV2lkdGgiOjAuMCwiSGVpZ2h0IjowLjAsIkJvcmRlclN0eWxlIjpudWxsLCJQYXJlbnRTdHlsZSI6bnVsbH0sIlJlY3RhbmdsZVN0eWxlIjp7IiRpZCI6IjIwNjMiLCJNYXJnaW4iOnsiJGlkIjoiMjA2NCIsIlRvcCI6MC4wLCJMZWZ0IjowLjAsIlJpZ2h0IjowLjAsIkJvdHRvbSI6MC4wfSwiUGFkZGluZyI6eyIkaWQiOiIyMDY1IiwiVG9wIjowLjAsIkxlZnQiOjAuMCwiUmlnaHQiOjAuMCwiQm90dG9tIjowLjB9LCJCYWNrZ3JvdW5kIjp7IiRpZCI6IjIwNjYiLCJDb2xvciI6eyIkaWQiOiIyMDY3IiwiQSI6MjU1LCJSIjoxNzMsIkciOjEzMiwiQiI6MTk4fX0sIklzVmlzaWJsZSI6dHJ1ZSwiV2lkdGgiOjAuMCwiSGVpZ2h0IjowLjAsIkJvcmRlclN0eWxlIjp7IiRpZCI6IjIwNjgiLCJMaW5lQ29sb3IiOnsiJGlkIjoiMjA2OSIsIiR0eXBlIjoiTkxSRS5Db21tb24uRG9tLlNvbGlkQ29sb3JCcnVzaCwgTkxSRS5Db21tb24iLCJDb2xvciI6eyIkaWQiOiIyMDcwIiwiQSI6MjU1LCJSIjoyNTUsIkciOjI1NSwiQiI6MjU1fX0sIkxpbmVXZWlnaHQiOjAuMCwiTGluZVR5cGUiOjAsIlBhcmVudFN0eWxlIjpudWxsfSwiUGFyZW50U3R5bGUiOm51bGx9LCJNYXJnaW4iOnsiJGlkIjoiMjA3MSIsIlRvcCI6MC4wLCJMZWZ0IjowLjAsIlJpZ2h0IjowLjAsIkJvdHRvbSI6MC4wfSwiUGFkZGluZyI6eyIkaWQiOiIyMDcyIiwiVG9wIjowLjAsIkxlZnQiOjAuMCwiUmlnaHQiOjAuMCwiQm90dG9tIjowLjB9LCJCYWNrZ3JvdW5kIjpudWxsLCJJc1Zpc2libGUiOnRydWUsIldpZHRoIjowLjAsIkhlaWdodCI6MC4wLCJCb3JkZXJTdHlsZSI6bnVsbCwiUGFyZW50U3R5bGUiOm51bGx9LCJCYWNrZ3JvdW5kU3R5bGUiOnsiJGlkIjoiMjA3MyIsIk1hcmdpbiI6eyIkaWQiOiIyMDc0IiwiVG9wIjowLjAsIkxlZnQiOjAuMCwiUmlnaHQiOjAuMCwiQm90dG9tIjowLjB9LCJQYWRkaW5nIjp7IiRpZCI6IjIwNzUiLCJUb3AiOjAuMCwiTGVmdCI6MC4wLCJSaWdodCI6MC4wLCJCb3R0b20iOjAuMH0sIkJhY2tncm91bmQiOnsiJGlkIjoiMjA3NiIsIkNvbG9yIjp7IiRpZCI6IjIwNzciLCJBIjo1MSwiUiI6MjAwLCJHIjoyMDAsIkIiOjIwMH19LCJJc1Zpc2libGUiOnRydWUsIldpZHRoIjowLjAsIkhlaWdodCI6MC4wLCJCb3JkZXJTdHlsZSI6eyIkaWQiOiIyMDc4IiwiTGluZUNvbG9yIjp7IiRpZCI6IjIwNzkiLCIkdHlwZSI6Ik5MUkUuQ29tbW9uLkRvbS5Tb2xpZENvbG9yQnJ1c2gsIE5MUkUuQ29tbW9uIiwiQ29sb3IiOnsiJGlkIjoiMjA4MCIsIkEiOjI1NSwiUiI6MjM0LCJHIjoyMiwiQiI6MzB9fSwiTGluZVdlaWdodCI6MC4wLCJMaW5lVHlwZSI6MCwiUGFyZW50U3R5bGUiOm51bGx9LCJQYXJlbnRTdHlsZSI6bnVsbH0sIklzQWJvdmVUaW1lYmFuZCI6ZmFsc2UsIlNwYWNpbmciOjIsIkRlZmF1bHRTd2ltbGFuZVRhc2tTdHlsZSI6eyIkaWQiOiIyMDgxIiwiJHR5cGUiOiJOTFJFLkNvbW1vbi5Eb20uU3R5bGVzLkV4cGxpY2l0U2V0YWJsZVRhc2tTdHlsZSwgTkxSRS5Db21tb24iLCJTaGFwZSI6OCwiU2hhcGVUaGlja25lc3MiOjAsIkR1cmF0aW9uRm9ybWF0IjowLCJJbmNsdWRlTm9uV29ya2luZ0RheXNJbkR1cmF0aW9uIjpmYWxzZSwiUGVyY2VudGFnZUNvbXBsZXRlU3R5bGUiOnsiJGlkIjoiMjA4MiIsIkZvbnRTZXR0aW5ncyI6eyIkaWQiOiIyMDgzIiwiRm9udFNpemUiOjEwLCJGb250TmFtZSI6IkNhbGlicmkiLCJJc0JvbGQiOmZhbHNlLCJJc0l0YWxpYyI6ZmFsc2UsIklzVW5kZXJsaW5lZCI6ZmFsc2UsIlBhcmVudFN0eWxlIjpudWxsfSwiQXV0b1NpemUiOjAsIkZvcmVncm91bmQiOnsiJGlkIjoiMjA4NCIsIkNvbG9yIjp7IiRpZCI6IjIwODUiLCJBIjoyNTUsIlIiOjIzMiwiRyI6MjMyLCJCIjoyMzJ9fSwiTWF4V2lkdGgiOjIwMC4wLCJNYXhIZWlnaHQiOiJJbmZpbml0eSIsIlNtYXJ0Rm9yZWdyb3VuZElzQWN0aXZlIjpmYWxzZSwiSG9yaXpvbnRhbEFsaWdubWVudCI6MSwiVmVydGljYWxBbGlnbm1lbnQiOjEsIlNtYXJ0Rm9yZWdyb3VuZCI6bnVsbCwiQmFja2dyb3VuZEZpbGxUeXBlIjowLCJNYXJnaW4iOnsiJGlkIjoiMjA4NiIsIlRvcCI6MC4wLCJMZWZ0IjowLjAsIlJpZ2h0IjowLjAsIkJvdHRvbSI6MC4wfSwiUGFkZGluZyI6eyIkaWQiOiIyMDg3IiwiVG9wIjowLjAsIkxlZnQiOjAuMCwiUmlnaHQiOjAuMCwiQm90dG9tIjowLjB9LCJCYWNrZ3JvdW5kIjp7IiRpZCI6IjIwODgiLCJDb2xvciI6eyIkaWQiOiIyMDg5IiwiQSI6ODksIlIiOjAsIkciOjAsIkIiOjB9fSwiSXNWaXNpYmxlIjp0cnVlLCJXaWR0aCI6MC4wLCJIZWlnaHQiOjAuMCwiQm9yZGVyU3R5bGUiOnsiJGlkIjoiMjA5MCIsIkxpbmVDb2xvciI6bnVsbCwiTGluZVdlaWdodCI6MC4wLCJMaW5lVHlwZSI6MCwiUGFyZW50U3R5bGUiOm51bGx9LCJQYXJlbnRTdHlsZSI6bnVsbH0sIkR1cmF0aW9uU3R5bGUiOnsiJGlkIjoiMjA5MSIsIkZvbnRTZXR0aW5ncyI6eyIkaWQiOiIyMDkyIiwiRm9udFNpemUiOjEwLCJGb250TmFtZSI6IkNhbGlicmkiLCJJc0JvbGQiOmZhbHNlLCJJc0l0YWxpYyI6ZmFsc2UsIklzVW5kZXJsaW5lZCI6ZmFsc2UsIlBhcmVudFN0eWxlIjpudWxsfSwiQXV0b1NpemUiOjAsIkZvcmVncm91bmQiOnsiJGlkIjoiMjA5MyIsIkNvbG9yIjp7IiRpZCI6IjIwOTQiLCJBIjoyNTUsIlIiOjU1LCJHIjo1MywiQiI6Njl9fSwiTWF4V2lkdGgiOjIwMC4wLCJNYXhIZWlnaHQiOiJJbmZpbml0eSIsIlNtYXJ0Rm9yZWdyb3VuZElzQWN0aXZlIjpmYWxzZSwiSG9yaXpvbnRhbEFsaWdubWVudCI6MCwiVmVydGljYWxBbGlnbm1lbnQiOjEsIlNtYXJ0Rm9yZWdyb3VuZCI6bnVsbCwiQmFja2dyb3VuZEZpbGxUeXBlIjowLCJNYXJnaW4iOnsiJGlkIjoiMjA5NSIsIlRvcCI6MC4wLCJMZWZ0IjowLjAsIlJpZ2h0IjowLjAsIkJvdHRvbSI6MC4wfSwiUGFkZGluZyI6eyIkaWQiOiIyMDk2IiwiVG9wIjowLjAsIkxlZnQiOjAuMCwiUmlnaHQiOjAuMCwiQm90dG9tIjowLjB9LCJCYWNrZ3JvdW5kIjp7IiRpZCI6IjIwOTciLCJDb2xvciI6eyIkaWQiOiIyMDk4IiwiQSI6MjU1LCJSIjo1NSwiRyI6NTMsIkIiOjY5fX0sIklzVmlzaWJsZSI6dHJ1ZSwiV2lkdGgiOjAuMCwiSGVpZ2h0IjowLjAsIkJvcmRlclN0eWxlIjp7IiRpZCI6IjIwOTkiLCJMaW5lQ29sb3IiOm51bGwsIkxpbmVXZWlnaHQiOjAuMCwiTGluZVR5cGUiOjAsIlBhcmVudFN0eWxlIjpudWxsfSwiUGFyZW50U3R5bGUiOm51bGx9LCJIb3Jpem9udGFsQ29ubmVjdG9yU3R5bGUiOnsiJGlkIjoiMjEwMCIsIkxpbmVDb2xvciI6eyIkaWQiOiIyMTAxIiwiJHR5cGUiOiJOTFJFLkNvbW1vbi5Eb20uU29saWRDb2xvckJydXNoLCBOTFJFLkNvbW1vbiIsIkNvbG9yIjp7IiRpZCI6IjIxMDIiLCJBIjoyNTUsIlIiOjAsIkciOjAsIkIiOjB9fSwiTGluZVdlaWdodCI6MC4wLCJMaW5lVHlwZSI6MCwiUGFyZW50U3R5bGUiOm51bGx9LCJWZXJ0aWNhbENvbm5lY3RvclN0eWxlIjp7IiRpZCI6IjIxMDMiLCJMaW5lQ29sb3IiOnsiJGlkIjoiMjEwNCIsIiR0eXBlIjoiTkxSRS5Db21tb24uRG9tLlNvbGlkQ29sb3JCcnVzaCwgTkxSRS5Db21tb24iLCJDb2xvciI6eyIkaWQiOiIyMTA1IiwiQSI6MjU1LCJSIjowLCJHIjowLCJCIjowfX0sIkxpbmVXZWlnaHQiOjAuMCwiTGluZVR5cGUiOjAsIlBhcmVudFN0eWxlIjpudWxsfSwiTWFyZ2luIjpudWxsLCJTdGFydERhdGVQb3NpdGlvbiI6NiwiRW5kRGF0ZVBvc2l0aW9uIjo2LCJEYXRlSXNWaXNpYmxlIjpmYWxzZSwiVGl0bGVQb3NpdGlvbiI6NCwiRHVyYXRpb25Qb3NpdGlvbiI6NiwiUGVyY2VudGFnZUNvbXBsZXRlZFBvc2l0aW9uIjoyLCJTcGFjaW5nIjozLCJJc0JlbG93VGltZWJhbmQiOmZhbHNlLCJQZXJjZW50YWdlQ29tcGxldGVTaGFwZU9wYWNpdHkiOjM1LCJTaGFwZVN0eWxlIjp7IiRpZCI6IjIxMDYiLCJNYXJnaW4iOnsiJGlkIjoiMjEwNyIsIlRvcCI6MC4wLCJMZWZ0Ijo0LjAsIlJpZ2h0Ijo0LjAsIkJvdHRvbSI6MC4wfSwiUGFkZGluZyI6eyIkaWQiOiIyMTA4IiwiVG9wIjowLjAsIkxlZnQiOjAuMCwiUmlnaHQiOjAuMCwiQm90dG9tIjowLjB9LCJCYWNrZ3JvdW5kIjp7IiRpZCI6IjIxMDkiLCJDb2xvciI6eyIkaWQiOiIyMTEwIiwiQSI6MjU1LCJSIjoxNzMsIkciOjEzMiwiQiI6MTk4fX0sIklzVmlzaWJsZSI6dHJ1ZSwiV2lkdGgiOjAuMCwiSGVpZ2h0IjoxMC4wLCJCb3JkZXJTdHlsZSI6eyIkaWQiOiIyMTExIiwiTGluZUNvbG9yIjp7IiRpZCI6IjIxMTIiLCIkdHlwZSI6Ik5MUkUuQ29tbW9uLkRvbS5Tb2xpZENvbG9yQnJ1c2gsIE5MUkUuQ29tbW9uIiwiQ29sb3IiOnsiJGlkIjoiMjExMyIsIkEiOjI1NSwiUiI6MjM0LCJHIjoyMiwiQiI6MzB9fSwiTGluZVdlaWdodCI6MC4wLCJMaW5lVHlwZSI6MCwiUGFyZW50U3R5bGUiOm51bGx9LCJQYXJlbnRTdHlsZSI6bnVsbH0sIlRpdGxlU3R5bGUiOnsiJGlkIjoiMjExNCIsIkZvbnRTZXR0aW5ncyI6eyIkaWQiOiIyMTE1IiwiRm9udFNpemUiOjExLCJGb250TmFtZSI6IkNhbGlicmkiLCJJc0JvbGQiOmZhbHNlLCJJc0l0YWxpYyI6ZmFsc2UsIklzVW5kZXJsaW5lZCI6ZmFsc2UsIlBhcmVudFN0eWxlIjpudWxsfSwiQXV0b1NpemUiOjAsIkZvcmVncm91bmQiOnsiJGlkIjoiMjExNiIsIkNvbG9yIjp7IiRpZCI6IjIxMTc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MjExOCIsIlRvcCI6MC4wLCJMZWZ0IjowLjAsIlJpZ2h0IjowLjAsIkJvdHRvbSI6MC4wfSwiUGFkZGluZyI6eyIkaWQiOiIyMTE5IiwiVG9wIjowLjAsIkxlZnQiOjAuMCwiUmlnaHQiOjAuMCwiQm90dG9tIjowLjB9LCJCYWNrZ3JvdW5kIjp7IiRpZCI6IjIxMjAiLCJDb2xvciI6eyIkaWQiOiIyMTIxIiwiQSI6MjU1LCJSIjowLCJHIjowLCJCIjowfX0sIklzVmlzaWJsZSI6dHJ1ZSwiV2lkdGgiOjAuMCwiSGVpZ2h0IjowLjAsIkJvcmRlclN0eWxlIjp7IiRpZCI6IjIxMjIiLCJMaW5lQ29sb3IiOm51bGwsIkxpbmVXZWlnaHQiOjAuMCwiTGluZVR5cGUiOjAsIlBhcmVudFN0eWxlIjpudWxsfSwiUGFyZW50U3R5bGUiOm51bGx9LCJEYXRlU3R5bGUiOnsiJGlkIjoiMjEyMyIsIkZvbnRTZXR0aW5ncyI6eyIkaWQiOiIyMTI0IiwiRm9udFNpemUiOjEwLCJGb250TmFtZSI6IkNhbGlicmkiLCJJc0JvbGQiOmZhbHNlLCJJc0l0YWxpYyI6ZmFsc2UsIklzVW5kZXJsaW5lZCI6ZmFsc2UsIlBhcmVudFN0eWxlIjpudWxsfSwiQXV0b1NpemUiOjAsIkZvcmVncm91bmQiOnsiJGlkIjoiMjEyNSIsIkNvbG9yIjp7IiRpZCI6IjIxMjYiLCJBIjoyNTUsIlIiOjU1LCJHIjo1MywiQiI6Njl9fSwiTWF4V2lkdGgiOjIwMC4wLCJNYXhIZWlnaHQiOiJJbmZpbml0eSIsIlNtYXJ0Rm9yZWdyb3VuZElzQWN0aXZlIjpmYWxzZSwiSG9yaXpvbnRhbEFsaWdubWVudCI6MSwiVmVydGljYWxBbGlnbm1lbnQiOjEsIlNtYXJ0Rm9yZWdyb3VuZCI6bnVsbCwiQmFja2dyb3VuZEZpbGxUeXBlIjowLCJNYXJnaW4iOnsiJGlkIjoiMjEyNyIsIlRvcCI6MC4wLCJMZWZ0IjowLjAsIlJpZ2h0IjowLjAsIkJvdHRvbSI6MC4wfSwiUGFkZGluZyI6eyIkaWQiOiIyMTI4IiwiVG9wIjowLjAsIkxlZnQiOjAuMCwiUmlnaHQiOjAuMCwiQm90dG9tIjowLjB9LCJCYWNrZ3JvdW5kIjp7IiRpZCI6IjIxMjkiLCJDb2xvciI6eyIkaWQiOiIyMTMwIiwiQSI6MjU1LCJSIjo1NSwiRyI6NTMsIkIiOjY5fX0sIklzVmlzaWJsZSI6dHJ1ZSwiV2lkdGgiOjAuMCwiSGVpZ2h0IjowLjAsIkJvcmRlclN0eWxlIjp7IiRpZCI6IjIxMzEiLCJMaW5lQ29sb3IiOm51bGwsIkxpbmVXZWlnaHQiOjAuMCwiTGluZVR5cGUiOjAsIlBhcmVudFN0eWxlIjpudWxsfSwiUGFyZW50U3R5bGUiOm51bGx9LCJEYXRlRm9ybWF0Ijp7IiRpZCI6IjIxMzI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EzMyIsIkZvcm1hdCI6MCwiSXNWaXNpYmxlIjpmYWxzZSwiTGFzdEtub3duVmlzaWJpbGl0eVN0YXRlIjpmYWxzZX0sIklzVmlzaWJsZSI6dHJ1ZSwiUGFyZW50U3R5bGUiOm51bGwsIl9leHBsaWNpdGx5U2V0Ijp7IiRpZCI6IjIxMzQ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90U3R5bGUiOnsiJGlkIjoiMjEzNSIsIlNoYXBlIjo5LCJDb25uZWN0b3JNYXJnaW4iOnsiJGlkIjoiMjEzNiIsIlRvcCI6MC4wLCJMZWZ0IjoyLjAsIlJpZ2h0IjoyLjAsIkJvdHRvbSI6MC4wfSwiQ29ubmVjdG9yU3R5bGUiOnsiJGlkIjoiMjEzNyIsIkxpbmVDb2xvciI6eyIkaWQiOiIyMTM4IiwiJHR5cGUiOiJOTFJFLkNvbW1vbi5Eb20uU29saWRDb2xvckJydXNoLCBOTFJFLkNvbW1vbiIsIkNvbG9yIjp7IiRpZCI6IjIxMzkiLCJBIjoxMjcsIlIiOjEyOSwiRyI6OTksIkIiOjE0OH19LCJMaW5lV2VpZ2h0IjoxLjAsIkxpbmVUeXBlIjowLCJQYXJlbnRTdHlsZSI6bnVsbH0sIklzQmVsb3dUaW1lYmFuZCI6ZmFsc2UsIlBvc2l0aW9uT25UYXNrIjoxLCJIaWRlRGF0ZSI6ZmFsc2UsIlNoYXBlU2l6ZSI6MCwiU3BhY2luZyI6MC4wLCJQYWRkaW5nIjp7IiRpZCI6IjIxNDAiLCJUb3AiOjUuMCwiTGVmdCI6My4wLCJSaWdodCI6MC4wLCJCb3R0b20iOjIuMH0sIlNoYXBlU3R5bGUiOnsiJGlkIjoiMjE0MSIsIk1hcmdpbiI6eyIkaWQiOiIyMTQyIiwiVG9wIjowLjAsIkxlZnQiOjAuMCwiUmlnaHQiOjAuMCwiQm90dG9tIjowLjB9LCJQYWRkaW5nIjp7IiRpZCI6IjIxNDMiLCJUb3AiOjAuMCwiTGVmdCI6MC4wLCJSaWdodCI6MC4wLCJCb3R0b20iOjAuMH0sIkJhY2tncm91bmQiOnsiJGlkIjoiMjE0NCIsIkNvbG9yIjp7IiRpZCI6IjIxNDUiLCJBIjoyNTUsIlIiOjEyOSwiRyI6OTksIkIiOjE0OH19LCJJc1Zpc2libGUiOnRydWUsIldpZHRoIjoxMi4wLCJIZWlnaHQiOjE0LjAsIkJvcmRlclN0eWxlIjp7IiRpZCI6IjIxNDYiLCJMaW5lQ29sb3IiOnsiJGlkIjoiMjE0NyIsIiR0eXBlIjoiTkxSRS5Db21tb24uRG9tLlNvbGlkQ29sb3JCcnVzaCwgTkxSRS5Db21tb24iLCJDb2xvciI6eyIkaWQiOiIyMTQ4IiwiQSI6MjU1LCJSIjoyNTUsIkciOjAsIkIiOjB9fSwiTGluZVdlaWdodCI6MC4wLCJMaW5lVHlwZSI6MCwiUGFyZW50U3R5bGUiOm51bGx9LCJQYXJlbnRTdHlsZSI6bnVsbH0sIlRpdGxlU3R5bGUiOnsiJGlkIjoiMjE0OSIsIkZvbnRTZXR0aW5ncyI6eyIkaWQiOiIyMTUwIiwiRm9udFNpemUiOjExLCJGb250TmFtZSI6IkNhbGlicmkiLCJJc0JvbGQiOmZhbHNlLCJJc0l0YWxpYyI6ZmFsc2UsIklzVW5kZXJsaW5lZCI6ZmFsc2UsIlBhcmVudFN0eWxlIjpudWxsfSwiQXV0b1NpemUiOjAsIkZvcmVncm91bmQiOnsiJGlkIjoiMjE1MSIsIkNvbG9yIjp7IiRpZCI6IjIxNTIiLCJBIjoyNTUsIlIiOjAsIkciOjAsIkIiOjB9fSwiTWF4V2lkdGgiOjIwMC4wLCJNYXhIZWlnaHQiOiJJbmZpbml0eSIsIlNtYXJ0Rm9yZWdyb3VuZElzQWN0aXZlIjpmYWxzZSwiSG9yaXpvbnRhbEFsaWdubWVudCI6MSwiVmVydGljYWxBbGlnbm1lbnQiOjEsIlNtYXJ0Rm9yZWdyb3VuZCI6bnVsbCwiQmFja2dyb3VuZEZpbGxUeXBlIjowLCJNYXJnaW4iOnsiJGlkIjoiMjE1MyIsIlRvcCI6MC4wLCJMZWZ0IjowLjAsIlJpZ2h0IjowLjAsIkJvdHRvbSI6MC4wfSwiUGFkZGluZyI6eyIkaWQiOiIyMTU0IiwiVG9wIjowLjAsIkxlZnQiOjAuMCwiUmlnaHQiOjAuMCwiQm90dG9tIjowLjB9LCJCYWNrZ3JvdW5kIjp7IiRpZCI6IjIxNTUiLCJDb2xvciI6eyIkaWQiOiIyMTU2IiwiQSI6MjU1LCJSIjowLCJHIjowLCJCIjowfX0sIklzVmlzaWJsZSI6dHJ1ZSwiV2lkdGgiOjAuMCwiSGVpZ2h0IjowLjAsIkJvcmRlclN0eWxlIjp7IiRpZCI6IjIxNTciLCJMaW5lQ29sb3IiOm51bGwsIkxpbmVXZWlnaHQiOjAuMCwiTGluZVR5cGUiOjAsIlBhcmVudFN0eWxlIjpudWxsfSwiUGFyZW50U3R5bGUiOm51bGx9LCJEYXRlU3R5bGUiOnsiJGlkIjoiMjE1OCIsIkZvbnRTZXR0aW5ncyI6eyIkaWQiOiIyMTU5IiwiRm9udFNpemUiOjEwLCJGb250TmFtZSI6IkNhbGlicmkiLCJJc0JvbGQiOmZhbHNlLCJJc0l0YWxpYyI6ZmFsc2UsIklzVW5kZXJsaW5lZCI6ZmFsc2UsIlBhcmVudFN0eWxlIjpudWxsfSwiQXV0b1NpemUiOjAsIkZvcmVncm91bmQiOnsiJGlkIjoiMjE2MCIsIkNvbG9yIjp7IiRpZCI6IjIxNjEiLCJBIjoyNTUsIlIiOjU1LCJHIjo1MywiQiI6Njl9fSwiTWF4V2lkdGgiOjIwMC4wLCJNYXhIZWlnaHQiOiJJbmZpbml0eSIsIlNtYXJ0Rm9yZWdyb3VuZElzQWN0aXZlIjpmYWxzZSwiSG9yaXpvbnRhbEFsaWdubWVudCI6MSwiVmVydGljYWxBbGlnbm1lbnQiOjEsIlNtYXJ0Rm9yZWdyb3VuZCI6bnVsbCwiQmFja2dyb3VuZEZpbGxUeXBlIjowLCJNYXJnaW4iOnsiJGlkIjoiMjE2MiIsIlRvcCI6MC4wLCJMZWZ0IjowLjAsIlJpZ2h0IjowLjAsIkJvdHRvbSI6MC4wfSwiUGFkZGluZyI6eyIkaWQiOiIyMTYzIiwiVG9wIjowLjAsIkxlZnQiOjAuMCwiUmlnaHQiOjAuMCwiQm90dG9tIjowLjB9LCJCYWNrZ3JvdW5kIjp7IiRpZCI6IjIxNjQiLCJDb2xvciI6eyIkaWQiOiIyMTY1IiwiQSI6MjU1LCJSIjo1NSwiRyI6NTMsIkIiOjY5fX0sIklzVmlzaWJsZSI6dHJ1ZSwiV2lkdGgiOjAuMCwiSGVpZ2h0IjowLjAsIkJvcmRlclN0eWxlIjp7IiRpZCI6IjIxNjYiLCJMaW5lQ29sb3IiOm51bGwsIkxpbmVXZWlnaHQiOjAuMCwiTGluZVR5cGUiOjAsIlBhcmVudFN0eWxlIjpudWxsfSwiUGFyZW50U3R5bGUiOm51bGx9LCJEYXRlRm9ybWF0Ijp7IiRpZCI6IjIxNjc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E2OCIsIkZvcm1hdCI6MCwiSXNWaXNpYmxlIjpmYWxzZSwiTGFzdEtub3duVmlzaWJpbGl0eVN0YXRlIjpmYWxzZX0sIklzVmlzaWJsZSI6dHJ1ZSwiUGFyZW50U3R5bGUiOm51bGx9LCJEZWZhdWx0U3dpbWxhbmVNaWxlc3RvbmVTdHlsZSI6eyIkaWQiOiIyMTY5IiwiVGl0bGVQb3NpdGlvbiI6IkxlZnQiLCJEYXRlUG9zaXRpb24iOiJSaWdodCIsIlNoYXBlVHlwZSI6OSwiU2hhcGVTaXplIjowLCJTcGFjaW5nIjo1LCJTaGFwZVN0eWxlIjp7IiRpZCI6IjIxNzAiLCJNYXJnaW4iOnsiJGlkIjoiMjE3MSIsIlRvcCI6MC4wLCJMZWZ0IjowLjAsIlJpZ2h0IjowLjAsIkJvdHRvbSI6MC4wfSwiUGFkZGluZyI6eyIkaWQiOiIyMTcyIiwiVG9wIjowLjAsIkxlZnQiOjAuMCwiUmlnaHQiOjAuMCwiQm90dG9tIjowLjB9LCJCYWNrZ3JvdW5kIjp7IiRpZCI6IjIxNzMiLCJDb2xvciI6eyIkaWQiOiIyMTc0IiwiQSI6MjU1LCJSIjoxNzMsIkciOjEzMiwiQiI6MTk4fX0sIklzVmlzaWJsZSI6dHJ1ZSwiV2lkdGgiOjEyLjAsIkhlaWdodCI6MTQuMCwiQm9yZGVyU3R5bGUiOnsiJGlkIjoiMjE3NSIsIkxpbmVDb2xvciI6eyIkaWQiOiIyMTc2IiwiJHR5cGUiOiJOTFJFLkNvbW1vbi5Eb20uU29saWRDb2xvckJydXNoLCBOTFJFLkNvbW1vbiIsIkNvbG9yIjp7IiRpZCI6IjIxNzciLCJBIjoyNTUsIlIiOjIzNCwiRyI6MjIsIkIiOjMwfX0sIkxpbmVXZWlnaHQiOjAuMCwiTGluZVR5cGUiOjAsIlBhcmVudFN0eWxlIjpudWxsfSwiUGFyZW50U3R5bGUiOm51bGx9LCJUaXRsZVN0eWxlIjp7IiRpZCI6IjIxNzgiLCJGb250U2V0dGluZ3MiOnsiJGlkIjoiMjE3OSIsIkZvbnRTaXplIjoxMSwiRm9udE5hbWUiOiJDYWxpYnJpIiwiSXNCb2xkIjpmYWxzZSwiSXNJdGFsaWMiOmZhbHNlLCJJc1VuZGVybGluZWQiOmZhbHNlLCJQYXJlbnRTdHlsZSI6bnVsbH0sIkF1dG9TaXplIjowLCJGb3JlZ3JvdW5kIjp7IiRpZCI6IjIxODAiLCJDb2xvciI6eyIkaWQiOiIyMTgxIiwiQSI6MjU1LCJSIjowLCJHIjowLCJCIjowfX0sIk1heFdpZHRoIjoyMDAuMCwiTWF4SGVpZ2h0IjoiSW5maW5pdHkiLCJTbWFydEZvcmVncm91bmRJc0FjdGl2ZSI6ZmFsc2UsIkhvcml6b250YWxBbGlnbm1lbnQiOjIsIlZlcnRpY2FsQWxpZ25tZW50IjoxLCJTbWFydEZvcmVncm91bmQiOm51bGwsIkJhY2tncm91bmRGaWxsVHlwZSI6MCwiTWFyZ2luIjp7IiRpZCI6IjIxODIiLCJUb3AiOjAuMCwiTGVmdCI6MC4wLCJSaWdodCI6MC4wLCJCb3R0b20iOjAuMH0sIlBhZGRpbmciOnsiJGlkIjoiMjE4MyIsIlRvcCI6MC4wLCJMZWZ0IjowLjAsIlJpZ2h0IjowLjAsIkJvdHRvbSI6MC4wfSwiQmFja2dyb3VuZCI6eyIkaWQiOiIyMTg0IiwiQ29sb3IiOnsiJGlkIjoiMjE4NSIsIkEiOjI1NSwiUiI6MCwiRyI6MCwiQiI6MH19LCJJc1Zpc2libGUiOnRydWUsIldpZHRoIjowLjAsIkhlaWdodCI6MC4wLCJCb3JkZXJTdHlsZSI6eyIkaWQiOiIyMTg2IiwiTGluZUNvbG9yIjpudWxsLCJMaW5lV2VpZ2h0IjowLjAsIkxpbmVUeXBlIjowLCJQYXJlbnRTdHlsZSI6bnVsbH0sIlBhcmVudFN0eWxlIjpudWxsfSwiRGF0ZVN0eWxlIjp7IiRpZCI6IjIxODciLCJGb250U2V0dGluZ3MiOnsiJGlkIjoiMjE4OCIsIkZvbnRTaXplIjoxMCwiRm9udE5hbWUiOiJDYWxpYnJpIiwiSXNCb2xkIjpmYWxzZSwiSXNJdGFsaWMiOmZhbHNlLCJJc1VuZGVybGluZWQiOmZhbHNlLCJQYXJlbnRTdHlsZSI6bnVsbH0sIkF1dG9TaXplIjowLCJGb3JlZ3JvdW5kIjp7IiRpZCI6IjIxODkiLCJDb2xvciI6eyIkaWQiOiIyMTkw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IxOTEiLCJUb3AiOjAuMCwiTGVmdCI6MC4wLCJSaWdodCI6MC4wLCJCb3R0b20iOjAuMH0sIlBhZGRpbmciOnsiJGlkIjoiMjE5MiIsIlRvcCI6MC4wLCJMZWZ0IjowLjAsIlJpZ2h0IjowLjAsIkJvdHRvbSI6MC4wfSwiQmFja2dyb3VuZCI6eyIkaWQiOiIyMTkzIiwiQ29sb3IiOnsiJGlkIjoiMjE5NCIsIkEiOjI1NSwiUiI6NTUsIkciOjUzLCJCIjo2OX19LCJJc1Zpc2libGUiOnRydWUsIldpZHRoIjowLjAsIkhlaWdodCI6MC4wLCJCb3JkZXJTdHlsZSI6eyIkaWQiOiIyMTk1IiwiTGluZUNvbG9yIjpudWxsLCJMaW5lV2VpZ2h0IjowLjAsIkxpbmVUeXBlIjowLCJQYXJlbnRTdHlsZSI6bnVsbH0sIlBhcmVudFN0eWxlIjpudWxsfSwiRGF0ZUZvcm1hdCI6eyIkaWQiOiIyMTk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xOTciLCJGb3JtYXQiOjAsIklzVmlzaWJsZSI6ZmFsc2UsIkxhc3RLbm93blZpc2liaWxpdHlTdGF0ZSI6ZmFsc2V9LCJJc1Zpc2libGUiOnRydWUsIlBhcmVudFN0eWxlIjpudWxsfSwiRGVmYXVsdFN3aW1sYW5lQWN0aXZpdHlTdHlsZSI6eyIkaWQiOiIyMTk4IiwiSGVhZGVyU3R5bGUiOnsiJGlkIjoiMjE5OSIsIlRleHRTdHlsZSI6eyIkaWQiOiIyMjAwIiwiRm9udFNldHRpbmdzIjp7IiRpZCI6IjIyMDEiLCJGb250U2l6ZSI6MTEsIkZvbnROYW1lIjoiQ2FsaWJyaSIsIklzQm9sZCI6ZmFsc2UsIklzSXRhbGljIjpmYWxzZSwiSXNVbmRlcmxpbmVkIjpmYWxzZSwiUGFyZW50U3R5bGUiOm51bGx9LCJBdXRvU2l6ZSI6MiwiRm9yZWdyb3VuZCI6eyIkaWQiOiIyMjAyIiwiQ29sb3IiOnsiJGlkIjoiMjIwMy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IyMDQiLCJUb3AiOjAuMCwiTGVmdCI6MC4wLCJSaWdodCI6MC4wLCJCb3R0b20iOjAuMH0sIlBhZGRpbmciOnsiJGlkIjoiMjIwNSIsIlRvcCI6MC4wLCJMZWZ0IjowLjAsIlJpZ2h0IjowLjAsIkJvdHRvbSI6MC4wfSwiQmFja2dyb3VuZCI6eyIkaWQiOiIyMjA2IiwiQ29sb3IiOnsiJGlkIjoiMjIwNyIsIkEiOjI1NSwiUiI6MCwiRyI6MCwiQiI6MH19LCJJc1Zpc2libGUiOnRydWUsIldpZHRoIjowLjAsIkhlaWdodCI6MC4wLCJCb3JkZXJTdHlsZSI6bnVsbCwiUGFyZW50U3R5bGUiOm51bGx9LCJSZWN0YW5nbGVTdHlsZSI6eyIkaWQiOiIyMjA4IiwiTWFyZ2luIjp7IiRpZCI6IjIyMDkiLCJUb3AiOjAuMCwiTGVmdCI6MC4wLCJSaWdodCI6MC4wLCJCb3R0b20iOjAuMH0sIlBhZGRpbmciOnsiJGlkIjoiMjIxMCIsIlRvcCI6MC4wLCJMZWZ0IjowLjAsIlJpZ2h0IjowLjAsIkJvdHRvbSI6MC4wfSwiQmFja2dyb3VuZCI6eyIkaWQiOiIyMjExIiwiQ29sb3IiOnsiJGlkIjoiMjIxMiIsIkEiOjEyNywiUiI6MTczLCJHIjoxMzIsIkIiOjE5OH19LCJJc1Zpc2libGUiOnRydWUsIldpZHRoIjowLjAsIkhlaWdodCI6MC4wLCJCb3JkZXJTdHlsZSI6eyIkaWQiOiIyMjEzIiwiTGluZUNvbG9yIjp7IiRpZCI6IjIyMTQiLCIkdHlwZSI6Ik5MUkUuQ29tbW9uLkRvbS5Tb2xpZENvbG9yQnJ1c2gsIE5MUkUuQ29tbW9uIiwiQ29sb3IiOnsiJGlkIjoiMjIxNSIsIkEiOjI1NSwiUiI6MjU1LCJHIjowLCJCIjowfX0sIkxpbmVXZWlnaHQiOjAuMCwiTGluZVR5cGUiOjAsIlBhcmVudFN0eWxlIjpudWxsfSwiUGFyZW50U3R5bGUiOm51bGx9LCJNYXJnaW4iOnsiJGlkIjoiMjIxNiIsIlRvcCI6MC4wLCJMZWZ0IjowLjAsIlJpZ2h0IjowLjAsIkJvdHRvbSI6MC4wfSwiUGFkZGluZyI6eyIkaWQiOiIyMjE3IiwiVG9wIjowLjAsIkxlZnQiOjAuMCwiUmlnaHQiOjAuMCwiQm90dG9tIjowLjB9LCJCYWNrZ3JvdW5kIjpudWxsLCJJc1Zpc2libGUiOnRydWUsIldpZHRoIjowLjAsIkhlaWdodCI6MC4wLCJCb3JkZXJTdHlsZSI6bnVsbCwiUGFyZW50U3R5bGUiOm51bGx9LCJCYWNrZ3JvdW5kU3R5bGUiOnsiJGlkIjoiMjIxOCIsIk1hcmdpbiI6eyIkaWQiOiIyMjE5IiwiVG9wIjowLjAsIkxlZnQiOjAuMCwiUmlnaHQiOjAuMCwiQm90dG9tIjowLjB9LCJQYWRkaW5nIjp7IiRpZCI6IjIyMjAiLCJUb3AiOjAuMCwiTGVmdCI6MC4wLCJSaWdodCI6MC4wLCJCb3R0b20iOjAuMH0sIkJhY2tncm91bmQiOnsiJGlkIjoiMjIyMSIsIkNvbG9yIjp7IiRpZCI6IjIyMjIiLCJBIjo1MSwiUiI6MjAwLCJHIjoyMDAsIkIiOjIwMH19LCJJc1Zpc2libGUiOnRydWUsIldpZHRoIjowLjAsIkhlaWdodCI6MC4wLCJCb3JkZXJTdHlsZSI6eyIkaWQiOiIyMjIzIiwiTGluZUNvbG9yIjp7IiRpZCI6IjIyMjQiLCIkdHlwZSI6Ik5MUkUuQ29tbW9uLkRvbS5Tb2xpZENvbG9yQnJ1c2gsIE5MUkUuQ29tbW9uIiwiQ29sb3IiOnsiJGlkIjoiMjIyNSIsIkEiOjI1NSwiUiI6MjM0LCJHIjoyMiwiQiI6MzB9fSwiTGluZVdlaWdodCI6MC4wLCJMaW5lVHlwZSI6MCwiUGFyZW50U3R5bGUiOm51bGx9LCJQYXJlbnRTdHlsZSI6bnVsbH0sIk1hcmdpbiI6eyIkaWQiOiIyMjI2IiwiVG9wIjowLjAsIkxlZnQiOjAuMCwiUmlnaHQiOjAuMCwiQm90dG9tIjowLjB9LCJQYWRkaW5nIjp7IiRpZCI6IjIyMjciLCJUb3AiOjAuMCwiTGVmdCI6MC4wLCJSaWdodCI6MC4wLCJCb3R0b20iOjAuMH0sIklzVmlzaWJsZSI6dHJ1ZSwiV2lkdGgiOjAuMCwiSGVpZ2h0IjowLjAsIkJvcmRlclN0eWxlIjp7IiRpZCI6IjIyMjgiLCJMaW5lQ29sb3IiOm51bGwsIkxpbmVXZWlnaHQiOjAuMCwiTGluZVR5cGUiOjAsIlBhcmVudFN0eWxlIjpudWxsfSwiUGFyZW50U3R5bGUiOm51bGx9LCJNYXJnaW4iOnsiJGlkIjoiMjIyOSIsIlRvcCI6MC4wLCJMZWZ0IjowLjAsIlJpZ2h0IjowLjAsIkJvdHRvbSI6MC4wfSwiUGFkZGluZyI6eyIkaWQiOiIyMjMwIiwiVG9wIjowLjAsIkxlZnQiOjAuMCwiUmlnaHQiOjAuMCwiQm90dG9tIjowLjB9LCJJc1Zpc2libGUiOnRydWUsIldpZHRoIjowLjAsIkhlaWdodCI6MC4wLCJCb3JkZXJTdHlsZSI6eyIkaWQiOiIyMjMxIiwiTGluZUNvbG9yIjpudWxsLCJMaW5lV2VpZ2h0IjowLjAsIkxpbmVUeXBlIjowLCJQYXJlbnRTdHlsZSI6bnVsbH0sIlBhcmVudFN0eWxlIjpudWxsfSwiX2FkZGl0aW9uYWxTd2ltbGFuZVYyU3R5bGVzIjpbeyIkaWQiOiIyMjMyIiwiU3R5bGVJZCI6Ijk4NTEzZTEwLTU1MWMtNGYzMC1hYzExLWEwNjkwZTkwMzEzNCIsIkhlYWRlclN0eWxlIjp7IiRpZCI6IjIyMzMiLCJUZXh0SXNWZXJ0aWNhbCI6ZmFsc2UsIlRleHRTdHlsZSI6eyIkaWQiOiIyMjM0IiwiRm9udFNldHRpbmdzIjp7IiRpZCI6IjIyMzUiLCJGb250U2l6ZSI6MTEsIkZvbnROYW1lIjoiQ2FsaWJyaSIsIklzQm9sZCI6ZmFsc2UsIklzSXRhbGljIjpmYWxzZSwiSXNVbmRlcmxpbmVkIjpmYWxzZSwiUGFyZW50U3R5bGUiOm51bGx9LCJBdXRvU2l6ZSI6MiwiRm9yZWdyb3VuZCI6eyIkaWQiOiIyMjM2IiwiQ29sb3IiOnsiJGlkIjoiMjIzNyIsIkEiOjI1NSwiUiI6MjU1LCJHIjoyNTUsIkIiOjI1NX19LCJNYXhXaWR0aCI6IkluZmluaXR5IiwiTWF4SGVpZ2h0IjoiSW5maW5pdHkiLCJTbWFydEZvcmVncm91bmRJc0FjdGl2ZSI6ZmFsc2UsIkhvcml6b250YWxBbGlnbm1lbnQiOjEsIlZlcnRpY2FsQWxpZ25tZW50IjowLCJTbWFydEZvcmVncm91bmQiOm51bGwsIkJhY2tncm91bmRGaWxsVHlwZSI6MCwiTWFyZ2luIjp7IiRpZCI6IjIyMzgiLCJUb3AiOjAuMCwiTGVmdCI6MC4wLCJSaWdodCI6MC4wLCJCb3R0b20iOjAuMH0sIlBhZGRpbmciOnsiJGlkIjoiMjIzOSIsIlRvcCI6MC4wLCJMZWZ0IjowLjAsIlJpZ2h0IjowLjAsIkJvdHRvbSI6MC4wfSwiQmFja2dyb3VuZCI6eyIkaWQiOiIyMjQwIiwiQ29sb3IiOnsiJGlkIjoiMjI0MSIsIkEiOjI1NSwiUiI6MjU1LCJHIjoyNTUsIkIiOjI1NX19LCJJc1Zpc2libGUiOnRydWUsIldpZHRoIjowLjAsIkhlaWdodCI6MC4wLCJCb3JkZXJTdHlsZSI6bnVsbCwiUGFyZW50U3R5bGUiOm51bGx9LCJSZWN0YW5nbGVTdHlsZSI6eyIkaWQiOiIyMjQyIiwiTWFyZ2luIjp7IiRpZCI6IjIyNDMiLCJUb3AiOjAuMCwiTGVmdCI6MC4wLCJSaWdodCI6MC4wLCJCb3R0b20iOjAuMH0sIlBhZGRpbmciOnsiJGlkIjoiMjI0NCIsIlRvcCI6MC4wLCJMZWZ0IjowLjAsIlJpZ2h0IjowLjAsIkJvdHRvbSI6MC4wfSwiQmFja2dyb3VuZCI6eyIkaWQiOiIyMjQ1IiwiQ29sb3IiOnsiJGlkIjoiMjI0NiIsIkEiOjI1NSwiUiI6MTM1LCJHIjoxMzIsIkIiOjE5OX19LCJJc1Zpc2libGUiOnRydWUsIldpZHRoIjowLjAsIkhlaWdodCI6MC4wLCJCb3JkZXJTdHlsZSI6eyIkaWQiOiIyMjQ3IiwiTGluZUNvbG9yIjp7IiRpZCI6IjIyNDgiLCIkdHlwZSI6Ik5MUkUuQ29tbW9uLkRvbS5Tb2xpZENvbG9yQnJ1c2gsIE5MUkUuQ29tbW9uIiwiQ29sb3IiOnsiJGlkIjoiMjI0OSIsIkEiOjI1NSwiUiI6MjU1LCJHIjoyNTUsIkIiOjI1NX19LCJMaW5lV2VpZ2h0IjowLjAsIkxpbmVUeXBlIjowLCJQYXJlbnRTdHlsZSI6bnVsbH0sIlBhcmVudFN0eWxlIjpudWxsfSwiTWFyZ2luIjp7IiRpZCI6IjIyNTAiLCJUb3AiOjAuMCwiTGVmdCI6MC4wLCJSaWdodCI6MC4wLCJCb3R0b20iOjAuMH0sIlBhZGRpbmciOnsiJGlkIjoiMjI1MSIsIlRvcCI6MC4wLCJMZWZ0IjowLjAsIlJpZ2h0IjowLjAsIkJvdHRvbSI6MC4wfSwiQmFja2dyb3VuZCI6bnVsbCwiSXNWaXNpYmxlIjp0cnVlLCJXaWR0aCI6MC4wLCJIZWlnaHQiOjAuMCwiQm9yZGVyU3R5bGUiOm51bGwsIlBhcmVudFN0eWxlIjpudWxsfSwiQmFja2dyb3VuZFN0eWxlIjp7IiRpZCI6IjIyNTIiLCJNYXJnaW4iOnsiJGlkIjoiMjI1MyIsIlRvcCI6MC4wLCJMZWZ0IjowLjAsIlJpZ2h0IjowLjAsIkJvdHRvbSI6MC4wfSwiUGFkZGluZyI6eyIkaWQiOiIyMjU0IiwiVG9wIjowLjAsIkxlZnQiOjAuMCwiUmlnaHQiOjAuMCwiQm90dG9tIjowLjB9LCJCYWNrZ3JvdW5kIjp7IiRpZCI6IjIyNTUiLCJDb2xvciI6eyIkaWQiOiIyMjU2IiwiQSI6NTEsIlIiOjIwMCwiRyI6MjAwLCJCIjoyMDB9fSwiSXNWaXNpYmxlIjp0cnVlLCJXaWR0aCI6MC4wLCJIZWlnaHQiOjAuMCwiQm9yZGVyU3R5bGUiOnsiJGlkIjoiMjI1NyIsIkxpbmVDb2xvciI6eyIkaWQiOiIyMjU4IiwiJHR5cGUiOiJOTFJFLkNvbW1vbi5Eb20uU29saWRDb2xvckJydXNoLCBOTFJFLkNvbW1vbiIsIkNvbG9yIjp7IiRpZCI6IjIyNTkiLCJBIjoyNTUsIlIiOjIzNCwiRyI6MjIsIkIiOjMwfX0sIkxpbmVXZWlnaHQiOjAuMCwiTGluZVR5cGUiOjAsIlBhcmVudFN0eWxlIjpudWxsfSwiUGFyZW50U3R5bGUiOm51bGx9LCJJc0Fib3ZlVGltZWJhbmQiOmZhbHNlLCJTcGFjaW5nIjoyLCJEZWZhdWx0U3dpbWxhbmVUYXNrU3R5bGUiOnsiJGlkIjoiMjI2MCIsIiR0eXBlIjoiTkxSRS5Db21tb24uRG9tLlN0eWxlcy5FeHBsaWNpdFNldGFibGVUYXNrU3R5bGUsIE5MUkUuQ29tbW9uIiwiU2hhcGUiOjgsIlNoYXBlVGhpY2tuZXNzIjowLCJEdXJhdGlvbkZvcm1hdCI6MCwiSW5jbHVkZU5vbldvcmtpbmdEYXlzSW5EdXJhdGlvbiI6ZmFsc2UsIlBlcmNlbnRhZ2VDb21wbGV0ZVN0eWxlIjp7IiRpZCI6IjIyNjEiLCJGb250U2V0dGluZ3MiOnsiJGlkIjoiMjI2MiIsIkZvbnRTaXplIjoxMCwiRm9udE5hbWUiOiJDYWxpYnJpIiwiSXNCb2xkIjpmYWxzZSwiSXNJdGFsaWMiOmZhbHNlLCJJc1VuZGVybGluZWQiOmZhbHNlLCJQYXJlbnRTdHlsZSI6bnVsbH0sIkF1dG9TaXplIjowLCJGb3JlZ3JvdW5kIjp7IiRpZCI6IjIyNjMiLCJDb2xvciI6eyIkaWQiOiIyMjY0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IyNjUiLCJUb3AiOjAuMCwiTGVmdCI6MC4wLCJSaWdodCI6MC4wLCJCb3R0b20iOjAuMH0sIlBhZGRpbmciOnsiJGlkIjoiMjI2NiIsIlRvcCI6MC4wLCJMZWZ0IjowLjAsIlJpZ2h0IjowLjAsIkJvdHRvbSI6MC4wfSwiQmFja2dyb3VuZCI6eyIkaWQiOiIyMjY3IiwiQ29sb3IiOnsiJGlkIjoiMjI2OCIsIkEiOjg5LCJSIjowLCJHIjowLCJCIjowfX0sIklzVmlzaWJsZSI6dHJ1ZSwiV2lkdGgiOjAuMCwiSGVpZ2h0IjowLjAsIkJvcmRlclN0eWxlIjp7IiRpZCI6IjIyNjkiLCJMaW5lQ29sb3IiOm51bGwsIkxpbmVXZWlnaHQiOjAuMCwiTGluZVR5cGUiOjAsIlBhcmVudFN0eWxlIjpudWxsfSwiUGFyZW50U3R5bGUiOm51bGx9LCJEdXJhdGlvblN0eWxlIjp7IiRpZCI6IjIyNzAiLCJGb250U2V0dGluZ3MiOnsiJGlkIjoiMjI3MSIsIkZvbnRTaXplIjoxMCwiRm9udE5hbWUiOiJDYWxpYnJpIiwiSXNCb2xkIjpmYWxzZSwiSXNJdGFsaWMiOmZhbHNlLCJJc1VuZGVybGluZWQiOmZhbHNlLCJQYXJlbnRTdHlsZSI6bnVsbH0sIkF1dG9TaXplIjowLCJGb3JlZ3JvdW5kIjp7IiRpZCI6IjIyNzIiLCJDb2xvciI6eyIkaWQiOiIyMjcz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IyNzQiLCJUb3AiOjAuMCwiTGVmdCI6MC4wLCJSaWdodCI6MC4wLCJCb3R0b20iOjAuMH0sIlBhZGRpbmciOnsiJGlkIjoiMjI3NSIsIlRvcCI6MC4wLCJMZWZ0IjowLjAsIlJpZ2h0IjowLjAsIkJvdHRvbSI6MC4wfSwiQmFja2dyb3VuZCI6eyIkaWQiOiIyMjc2IiwiQ29sb3IiOnsiJGlkIjoiMjI3NyIsIkEiOjI1NSwiUiI6NTUsIkciOjUzLCJCIjo2OX19LCJJc1Zpc2libGUiOnRydWUsIldpZHRoIjowLjAsIkhlaWdodCI6MC4wLCJCb3JkZXJTdHlsZSI6eyIkaWQiOiIyMjc4IiwiTGluZUNvbG9yIjpudWxsLCJMaW5lV2VpZ2h0IjowLjAsIkxpbmVUeXBlIjowLCJQYXJlbnRTdHlsZSI6bnVsbH0sIlBhcmVudFN0eWxlIjpudWxsfSwiSG9yaXpvbnRhbENvbm5lY3RvclN0eWxlIjp7IiRpZCI6IjIyNzkiLCJMaW5lQ29sb3IiOnsiJGlkIjoiMjI4MCIsIiR0eXBlIjoiTkxSRS5Db21tb24uRG9tLlNvbGlkQ29sb3JCcnVzaCwgTkxSRS5Db21tb24iLCJDb2xvciI6eyIkaWQiOiIyMjgxIiwiQSI6MjU1LCJSIjowLCJHIjowLCJCIjowfX0sIkxpbmVXZWlnaHQiOjAuMCwiTGluZVR5cGUiOjAsIlBhcmVudFN0eWxlIjpudWxsfSwiVmVydGljYWxDb25uZWN0b3JTdHlsZSI6eyIkaWQiOiIyMjgyIiwiTGluZUNvbG9yIjp7IiRpZCI6IjIyODMiLCIkdHlwZSI6Ik5MUkUuQ29tbW9uLkRvbS5Tb2xpZENvbG9yQnJ1c2gsIE5MUkUuQ29tbW9uIiwiQ29sb3IiOnsiJGlkIjoiMjI4NCIsIkEiOjI1NSwiUiI6MCwiRyI6MCwiQiI6MH19LCJMaW5lV2VpZ2h0IjowLjAsIkxpbmVUeXBlIjowLCJQYXJlbnRTdHlsZSI6bnVsbH0sIk1hcmdpbiI6bnVsbCwiU3RhcnREYXRlUG9zaXRpb24iOjYsIkVuZERhdGVQb3NpdGlvbiI6NiwiRGF0ZUlzVmlzaWJsZSI6ZmFsc2UsIlRpdGxlUG9zaXRpb24iOjQsIkR1cmF0aW9uUG9zaXRpb24iOjYsIlBlcmNlbnRhZ2VDb21wbGV0ZWRQb3NpdGlvbiI6MiwiU3BhY2luZyI6MywiSXNCZWxvd1RpbWViYW5kIjpmYWxzZSwiUGVyY2VudGFnZUNvbXBsZXRlU2hhcGVPcGFjaXR5IjozNSwiU2hhcGVTdHlsZSI6eyIkaWQiOiIyMjg1IiwiTWFyZ2luIjp7IiRpZCI6IjIyODYiLCJUb3AiOjAuMCwiTGVmdCI6NC4wLCJSaWdodCI6NC4wLCJCb3R0b20iOjAuMH0sIlBhZGRpbmciOnsiJGlkIjoiMjI4NyIsIlRvcCI6MC4wLCJMZWZ0IjowLjAsIlJpZ2h0IjowLjAsIkJvdHRvbSI6MC4wfSwiQmFja2dyb3VuZCI6eyIkaWQiOiIyMjg4IiwiQ29sb3IiOnsiJGlkIjoiMjI4OSIsIkEiOjI1NSwiUiI6MTM1LCJHIjoxMzIsIkIiOjE5OX19LCJJc1Zpc2libGUiOnRydWUsIldpZHRoIjowLjAsIkhlaWdodCI6MTAuMCwiQm9yZGVyU3R5bGUiOnsiJGlkIjoiMjI5MCIsIkxpbmVDb2xvciI6eyIkaWQiOiIyMjkxIiwiJHR5cGUiOiJOTFJFLkNvbW1vbi5Eb20uU29saWRDb2xvckJydXNoLCBOTFJFLkNvbW1vbiIsIkNvbG9yIjp7IiRpZCI6IjIyOTIiLCJBIjoyNTUsIlIiOjIzNCwiRyI6MjIsIkIiOjMwfX0sIkxpbmVXZWlnaHQiOjAuMCwiTGluZVR5cGUiOjAsIlBhcmVudFN0eWxlIjpudWxsfSwiUGFyZW50U3R5bGUiOm51bGx9LCJUaXRsZVN0eWxlIjp7IiRpZCI6IjIyOTMiLCJGb250U2V0dGluZ3MiOnsiJGlkIjoiMjI5NCIsIkZvbnRTaXplIjoxMSwiRm9udE5hbWUiOiJDYWxpYnJpIiwiSXNCb2xkIjpmYWxzZSwiSXNJdGFsaWMiOmZhbHNlLCJJc1VuZGVybGluZWQiOmZhbHNlLCJQYXJlbnRTdHlsZSI6bnVsbH0sIkF1dG9TaXplIjowLCJGb3JlZ3JvdW5kIjp7IiRpZCI6IjIyOTUiLCJDb2xvciI6eyIkaWQiOiIyMjk2IiwiQSI6MjU1LCJSIjowLCJHIjowLCJCIjowfX0sIk1heFdpZHRoIjoyMDAuMCwiTWF4SGVpZ2h0IjoiSW5maW5pdHkiLCJTbWFydEZvcmVncm91bmRJc0FjdGl2ZSI6ZmFsc2UsIkhvcml6b250YWxBbGlnbm1lbnQiOjAsIlZlcnRpY2FsQWxpZ25tZW50IjoxLCJTbWFydEZvcmVncm91bmQiOm51bGwsIkJhY2tncm91bmRGaWxsVHlwZSI6MCwiTWFyZ2luIjp7IiRpZCI6IjIyOTciLCJUb3AiOjAuMCwiTGVmdCI6MC4wLCJSaWdodCI6MC4wLCJCb3R0b20iOjAuMH0sIlBhZGRpbmciOnsiJGlkIjoiMjI5OCIsIlRvcCI6MC4wLCJMZWZ0IjowLjAsIlJpZ2h0IjowLjAsIkJvdHRvbSI6MC4wfSwiQmFja2dyb3VuZCI6eyIkaWQiOiIyMjk5IiwiQ29sb3IiOnsiJGlkIjoiMjMwMCIsIkEiOjI1NSwiUiI6MCwiRyI6MCwiQiI6MH19LCJJc1Zpc2libGUiOnRydWUsIldpZHRoIjowLjAsIkhlaWdodCI6MC4wLCJCb3JkZXJTdHlsZSI6eyIkaWQiOiIyMzAxIiwiTGluZUNvbG9yIjpudWxsLCJMaW5lV2VpZ2h0IjowLjAsIkxpbmVUeXBlIjowLCJQYXJlbnRTdHlsZSI6bnVsbH0sIlBhcmVudFN0eWxlIjpudWxsfSwiRGF0ZVN0eWxlIjp7IiRpZCI6IjIzMDIiLCJGb250U2V0dGluZ3MiOnsiJGlkIjoiMjMwMyIsIkZvbnRTaXplIjoxMCwiRm9udE5hbWUiOiJDYWxpYnJpIiwiSXNCb2xkIjpmYWxzZSwiSXNJdGFsaWMiOmZhbHNlLCJJc1VuZGVybGluZWQiOmZhbHNlLCJQYXJlbnRTdHlsZSI6bnVsbH0sIkF1dG9TaXplIjowLCJGb3JlZ3JvdW5kIjp7IiRpZCI6IjIzMDQiLCJDb2xvciI6eyIkaWQiOiIyMzA1IiwiQSI6MjU1LCJSIjo1NSwiRyI6NTMsIkIiOjY5fX0sIk1heFdpZHRoIjoyMDAuMCwiTWF4SGVpZ2h0IjoiSW5maW5pdHkiLCJTbWFydEZvcmVncm91bmRJc0FjdGl2ZSI6ZmFsc2UsIkhvcml6b250YWxBbGlnbm1lbnQiOjEsIlZlcnRpY2FsQWxpZ25tZW50IjoxLCJTbWFydEZvcmVncm91bmQiOm51bGwsIkJhY2tncm91bmRGaWxsVHlwZSI6MCwiTWFyZ2luIjp7IiRpZCI6IjIzMDYiLCJUb3AiOjAuMCwiTGVmdCI6MC4wLCJSaWdodCI6MC4wLCJCb3R0b20iOjAuMH0sIlBhZGRpbmciOnsiJGlkIjoiMjMwNyIsIlRvcCI6MC4wLCJMZWZ0IjowLjAsIlJpZ2h0IjowLjAsIkJvdHRvbSI6MC4wfSwiQmFja2dyb3VuZCI6eyIkaWQiOiIyMzA4IiwiQ29sb3IiOnsiJGlkIjoiMjMwOSIsIkEiOjI1NSwiUiI6NTUsIkciOjUzLCJCIjo2OX19LCJJc1Zpc2libGUiOnRydWUsIldpZHRoIjowLjAsIkhlaWdodCI6MC4wLCJCb3JkZXJTdHlsZSI6eyIkaWQiOiIyMzEwIiwiTGluZUNvbG9yIjpudWxsLCJMaW5lV2VpZ2h0IjowLjAsIkxpbmVUeXBlIjowLCJQYXJlbnRTdHlsZSI6bnVsbH0sIlBhcmVudFN0eWxlIjpudWxsfSwiRGF0ZUZvcm1hdCI6eyIkaWQiOiIyMzE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zMTIiLCJGb3JtYXQiOjAsIklzVmlzaWJsZSI6ZmFsc2UsIkxhc3RLbm93blZpc2liaWxpdHlTdGF0ZSI6ZmFsc2V9LCJJc1Zpc2libGUiOnRydWUsIlBhcmVudFN0eWxlIjpudWxsLCJfZXhwbGljaXRseVNldCI6eyIkaWQiOiIyMzEz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RlZmF1bHRTd2ltbGFuZU1vdFN0eWxlIjp7IiRpZCI6IjIzMTQiLCJTaGFwZSI6OSwiQ29ubmVjdG9yTWFyZ2luIjp7IiRpZCI6IjIzMTUiLCJUb3AiOjAuMCwiTGVmdCI6Mi4wLCJSaWdodCI6Mi4wLCJCb3R0b20iOjAuMH0sIkNvbm5lY3RvclN0eWxlIjp7IiRpZCI6IjIzMTYiLCJMaW5lQ29sb3IiOnsiJGlkIjoiMjMxNyIsIiR0eXBlIjoiTkxSRS5Db21tb24uRG9tLlNvbGlkQ29sb3JCcnVzaCwgTkxSRS5Db21tb24iLCJDb2xvciI6eyIkaWQiOiIyMzE4IiwiQSI6MTI3LCJSIjoxNTksIkciOjE1NiwiQiI6MjEwfX0sIkxpbmVXZWlnaHQiOjEuMCwiTGluZVR5cGUiOjAsIlBhcmVudFN0eWxlIjpudWxsfSwiSXNCZWxvd1RpbWViYW5kIjpmYWxzZSwiUG9zaXRpb25PblRhc2siOjEsIkhpZGVEYXRlIjpmYWxzZSwiU2hhcGVTaXplIjowLCJTcGFjaW5nIjowLjAsIlBhZGRpbmciOnsiJGlkIjoiMjMxOSIsIlRvcCI6NS4wLCJMZWZ0IjozLjAsIlJpZ2h0IjowLjAsIkJvdHRvbSI6Mi4wfSwiU2hhcGVTdHlsZSI6eyIkaWQiOiIyMzIwIiwiTWFyZ2luIjp7IiRpZCI6IjIzMjEiLCJUb3AiOjAuMCwiTGVmdCI6MC4wLCJSaWdodCI6MC4wLCJCb3R0b20iOjAuMH0sIlBhZGRpbmciOnsiJGlkIjoiMjMyMiIsIlRvcCI6MC4wLCJMZWZ0IjowLjAsIlJpZ2h0IjowLjAsIkJvdHRvbSI6MC4wfSwiQmFja2dyb3VuZCI6eyIkaWQiOiIyMzIzIiwiQ29sb3IiOnsiJGlkIjoiMjMyNCIsIkEiOjI1NSwiUiI6MTU5LCJHIjoxNTYsIkIiOjIxMH19LCJJc1Zpc2libGUiOnRydWUsIldpZHRoIjoxMi4wLCJIZWlnaHQiOjE0LjAsIkJvcmRlclN0eWxlIjp7IiRpZCI6IjIzMjUiLCJMaW5lQ29sb3IiOnsiJGlkIjoiMjMyNiIsIiR0eXBlIjoiTkxSRS5Db21tb24uRG9tLlNvbGlkQ29sb3JCcnVzaCwgTkxSRS5Db21tb24iLCJDb2xvciI6eyIkaWQiOiIyMzI3IiwiQSI6MjU1LCJSIjoyNTUsIkciOjI1NSwiQiI6MjU1fX0sIkxpbmVXZWlnaHQiOjAuMCwiTGluZVR5cGUiOjAsIlBhcmVudFN0eWxlIjpudWxsfSwiUGFyZW50U3R5bGUiOm51bGx9LCJUaXRsZVN0eWxlIjp7IiRpZCI6IjIzMjgiLCJGb250U2V0dGluZ3MiOnsiJGlkIjoiMjMyOSIsIkZvbnRTaXplIjoxMSwiRm9udE5hbWUiOiJDYWxpYnJpIiwiSXNCb2xkIjpmYWxzZSwiSXNJdGFsaWMiOmZhbHNlLCJJc1VuZGVybGluZWQiOmZhbHNlLCJQYXJlbnRTdHlsZSI6bnVsbH0sIkF1dG9TaXplIjowLCJGb3JlZ3JvdW5kIjp7IiRpZCI6IjIzMzAiLCJDb2xvciI6eyIkaWQiOiIyMzMxIiwiQSI6MjU1LCJSIjowLCJHIjowLCJCIjowfX0sIk1heFdpZHRoIjoyMDAuMCwiTWF4SGVpZ2h0IjoiSW5maW5pdHkiLCJTbWFydEZvcmVncm91bmRJc0FjdGl2ZSI6ZmFsc2UsIkhvcml6b250YWxBbGlnbm1lbnQiOjEsIlZlcnRpY2FsQWxpZ25tZW50IjoxLCJTbWFydEZvcmVncm91bmQiOm51bGwsIkJhY2tncm91bmRGaWxsVHlwZSI6MCwiTWFyZ2luIjp7IiRpZCI6IjIzMzIiLCJUb3AiOjAuMCwiTGVmdCI6MC4wLCJSaWdodCI6MC4wLCJCb3R0b20iOjAuMH0sIlBhZGRpbmciOnsiJGlkIjoiMjMzMyIsIlRvcCI6MC4wLCJMZWZ0IjowLjAsIlJpZ2h0IjowLjAsIkJvdHRvbSI6MC4wfSwiQmFja2dyb3VuZCI6eyIkaWQiOiIyMzM0IiwiQ29sb3IiOnsiJGlkIjoiMjMzNSIsIkEiOjI1NSwiUiI6MCwiRyI6MCwiQiI6MH19LCJJc1Zpc2libGUiOnRydWUsIldpZHRoIjowLjAsIkhlaWdodCI6MC4wLCJCb3JkZXJTdHlsZSI6eyIkaWQiOiIyMzM2IiwiTGluZUNvbG9yIjpudWxsLCJMaW5lV2VpZ2h0IjowLjAsIkxpbmVUeXBlIjowLCJQYXJlbnRTdHlsZSI6bnVsbH0sIlBhcmVudFN0eWxlIjpudWxsfSwiRGF0ZVN0eWxlIjp7IiRpZCI6IjIzMzciLCJGb250U2V0dGluZ3MiOnsiJGlkIjoiMjMzOCIsIkZvbnRTaXplIjoxMCwiRm9udE5hbWUiOiJDYWxpYnJpIiwiSXNCb2xkIjpmYWxzZSwiSXNJdGFsaWMiOmZhbHNlLCJJc1VuZGVybGluZWQiOmZhbHNlLCJQYXJlbnRTdHlsZSI6bnVsbH0sIkF1dG9TaXplIjowLCJGb3JlZ3JvdW5kIjp7IiRpZCI6IjIzMzkiLCJDb2xvciI6eyIkaWQiOiIyMzQwIiwiQSI6MjU1LCJSIjo1NSwiRyI6NTMsIkIiOjY5fX0sIk1heFdpZHRoIjoyMDAuMCwiTWF4SGVpZ2h0IjoiSW5maW5pdHkiLCJTbWFydEZvcmVncm91bmRJc0FjdGl2ZSI6ZmFsc2UsIkhvcml6b250YWxBbGlnbm1lbnQiOjEsIlZlcnRpY2FsQWxpZ25tZW50IjoxLCJTbWFydEZvcmVncm91bmQiOm51bGwsIkJhY2tncm91bmRGaWxsVHlwZSI6MCwiTWFyZ2luIjp7IiRpZCI6IjIzNDEiLCJUb3AiOjAuMCwiTGVmdCI6MC4wLCJSaWdodCI6MC4wLCJCb3R0b20iOjAuMH0sIlBhZGRpbmciOnsiJGlkIjoiMjM0MiIsIlRvcCI6MC4wLCJMZWZ0IjowLjAsIlJpZ2h0IjowLjAsIkJvdHRvbSI6MC4wfSwiQmFja2dyb3VuZCI6eyIkaWQiOiIyMzQzIiwiQ29sb3IiOnsiJGlkIjoiMjM0NCIsIkEiOjI1NSwiUiI6NTUsIkciOjUzLCJCIjo2OX19LCJJc1Zpc2libGUiOnRydWUsIldpZHRoIjowLjAsIkhlaWdodCI6MC4wLCJCb3JkZXJTdHlsZSI6eyIkaWQiOiIyMzQ1IiwiTGluZUNvbG9yIjpudWxsLCJMaW5lV2VpZ2h0IjowLjAsIkxpbmVUeXBlIjowLCJQYXJlbnRTdHlsZSI6bnVsbH0sIlBhcmVudFN0eWxlIjpudWxsfSwiRGF0ZUZvcm1hdCI6eyIkaWQiOiIyMzQ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zNDciLCJGb3JtYXQiOjAsIklzVmlzaWJsZSI6ZmFsc2UsIkxhc3RLbm93blZpc2liaWxpdHlTdGF0ZSI6ZmFsc2V9LCJJc1Zpc2libGUiOmZhbHNlLCJQYXJlbnRTdHlsZSI6bnVsbH0sIkRlZmF1bHRTd2ltbGFuZU1pbGVzdG9uZVN0eWxlIjp7IiRpZCI6IjIzNDgiLCJUaXRsZVBvc2l0aW9uIjoiTGVmdCIsIkRhdGVQb3NpdGlvbiI6IlJpZ2h0IiwiU2hhcGVUeXBlIjo5LCJTaGFwZVNpemUiOjAsIlNwYWNpbmciOjUsIlNoYXBlU3R5bGUiOnsiJGlkIjoiMjM0OSIsIk1hcmdpbiI6eyIkaWQiOiIyMzUwIiwiVG9wIjowLjAsIkxlZnQiOjAuMCwiUmlnaHQiOjAuMCwiQm90dG9tIjowLjB9LCJQYWRkaW5nIjp7IiRpZCI6IjIzNTEiLCJUb3AiOjAuMCwiTGVmdCI6MC4wLCJSaWdodCI6MC4wLCJCb3R0b20iOjAuMH0sIkJhY2tncm91bmQiOnsiJGlkIjoiMjM1MiIsIkNvbG9yIjp7IiRpZCI6IjIzNTMiLCJBIjoyNTUsIlIiOjEzNSwiRyI6MTMyLCJCIjoxOTl9fSwiSXNWaXNpYmxlIjp0cnVlLCJXaWR0aCI6MTIuMCwiSGVpZ2h0IjoxNC4wLCJCb3JkZXJTdHlsZSI6eyIkaWQiOiIyMzU0IiwiTGluZUNvbG9yIjp7IiRpZCI6IjIzNTUiLCIkdHlwZSI6Ik5MUkUuQ29tbW9uLkRvbS5Tb2xpZENvbG9yQnJ1c2gsIE5MUkUuQ29tbW9uIiwiQ29sb3IiOnsiJGlkIjoiMjM1NiIsIkEiOjI1NSwiUiI6MjM0LCJHIjoyMiwiQiI6MzB9fSwiTGluZVdlaWdodCI6MC4wLCJMaW5lVHlwZSI6MCwiUGFyZW50U3R5bGUiOm51bGx9LCJQYXJlbnRTdHlsZSI6bnVsbH0sIlRpdGxlU3R5bGUiOnsiJGlkIjoiMjM1NyIsIkZvbnRTZXR0aW5ncyI6eyIkaWQiOiIyMzU4IiwiRm9udFNpemUiOjExLCJGb250TmFtZSI6IkNhbGlicmkiLCJJc0JvbGQiOmZhbHNlLCJJc0l0YWxpYyI6ZmFsc2UsIklzVW5kZXJsaW5lZCI6ZmFsc2UsIlBhcmVudFN0eWxlIjpudWxsfSwiQXV0b1NpemUiOjAsIkZvcmVncm91bmQiOnsiJGlkIjoiMjM1OSIsIkNvbG9yIjp7IiRpZCI6IjIzNjAiLCJBIjoyNTUsIlIiOjAsIkciOjAsIkIiOjB9fSwiTWF4V2lkdGgiOjIwMC4wLCJNYXhIZWlnaHQiOiJJbmZpbml0eSIsIlNtYXJ0Rm9yZWdyb3VuZElzQWN0aXZlIjpmYWxzZSwiSG9yaXpvbnRhbEFsaWdubWVudCI6MiwiVmVydGljYWxBbGlnbm1lbnQiOjEsIlNtYXJ0Rm9yZWdyb3VuZCI6bnVsbCwiQmFja2dyb3VuZEZpbGxUeXBlIjowLCJNYXJnaW4iOnsiJGlkIjoiMjM2MSIsIlRvcCI6MC4wLCJMZWZ0IjowLjAsIlJpZ2h0IjowLjAsIkJvdHRvbSI6MC4wfSwiUGFkZGluZyI6eyIkaWQiOiIyMzYyIiwiVG9wIjowLjAsIkxlZnQiOjAuMCwiUmlnaHQiOjAuMCwiQm90dG9tIjowLjB9LCJCYWNrZ3JvdW5kIjp7IiRpZCI6IjIzNjMiLCJDb2xvciI6eyIkaWQiOiIyMzY0IiwiQSI6MjU1LCJSIjowLCJHIjowLCJCIjowfX0sIklzVmlzaWJsZSI6dHJ1ZSwiV2lkdGgiOjAuMCwiSGVpZ2h0IjowLjAsIkJvcmRlclN0eWxlIjp7IiRpZCI6IjIzNjUiLCJMaW5lQ29sb3IiOm51bGwsIkxpbmVXZWlnaHQiOjAuMCwiTGluZVR5cGUiOjAsIlBhcmVudFN0eWxlIjpudWxsfSwiUGFyZW50U3R5bGUiOm51bGx9LCJEYXRlU3R5bGUiOnsiJGlkIjoiMjM2NiIsIkZvbnRTZXR0aW5ncyI6eyIkaWQiOiIyMzY3IiwiRm9udFNpemUiOjEwLCJGb250TmFtZSI6IkNhbGlicmkiLCJJc0JvbGQiOmZhbHNlLCJJc0l0YWxpYyI6ZmFsc2UsIklzVW5kZXJsaW5lZCI6ZmFsc2UsIlBhcmVudFN0eWxlIjpudWxsfSwiQXV0b1NpemUiOjAsIkZvcmVncm91bmQiOnsiJGlkIjoiMjM2OCIsIkNvbG9yIjp7IiRpZCI6IjIzNjkiLCJBIjoyNTUsIlIiOjU1LCJHIjo1MywiQiI6Njl9fSwiTWF4V2lkdGgiOjIwMC4wLCJNYXhIZWlnaHQiOiJJbmZpbml0eSIsIlNtYXJ0Rm9yZWdyb3VuZElzQWN0aXZlIjpmYWxzZSwiSG9yaXpvbnRhbEFsaWdubWVudCI6MCwiVmVydGljYWxBbGlnbm1lbnQiOjEsIlNtYXJ0Rm9yZWdyb3VuZCI6bnVsbCwiQmFja2dyb3VuZEZpbGxUeXBlIjowLCJNYXJnaW4iOnsiJGlkIjoiMjM3MCIsIlRvcCI6MC4wLCJMZWZ0IjowLjAsIlJpZ2h0IjowLjAsIkJvdHRvbSI6MC4wfSwiUGFkZGluZyI6eyIkaWQiOiIyMzcxIiwiVG9wIjowLjAsIkxlZnQiOjAuMCwiUmlnaHQiOjAuMCwiQm90dG9tIjowLjB9LCJCYWNrZ3JvdW5kIjp7IiRpZCI6IjIzNzIiLCJDb2xvciI6eyIkaWQiOiIyMzczIiwiQSI6MjU1LCJSIjo1NSwiRyI6NTMsIkIiOjY5fX0sIklzVmlzaWJsZSI6dHJ1ZSwiV2lkdGgiOjAuMCwiSGVpZ2h0IjowLjAsIkJvcmRlclN0eWxlIjp7IiRpZCI6IjIzNzQiLCJMaW5lQ29sb3IiOm51bGwsIkxpbmVXZWlnaHQiOjAuMCwiTGluZVR5cGUiOjAsIlBhcmVudFN0eWxlIjpudWxsfSwiUGFyZW50U3R5bGUiOm51bGx9LCJEYXRlRm9ybWF0Ijp7IiRpZCI6IjIzNzU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M3NiIsIkZvcm1hdCI6MCwiSXNWaXNpYmxlIjpmYWxzZSwiTGFzdEtub3duVmlzaWJpbGl0eVN0YXRlIjpmYWxzZX0sIklzVmlzaWJsZSI6dHJ1ZSwiUGFyZW50U3R5bGUiOm51bGx9LCJEZWZhdWx0U3dpbWxhbmVBY3Rpdml0eVN0eWxlIjp7IiRpZCI6IjIzNzciLCJIZWFkZXJTdHlsZSI6eyIkaWQiOiIyMzc4IiwiVGV4dFN0eWxlIjp7IiRpZCI6IjIzNzkiLCJGb250U2V0dGluZ3MiOnsiJGlkIjoiMjM4MCIsIkZvbnRTaXplIjoxMSwiRm9udE5hbWUiOiJDYWxpYnJpIiwiSXNCb2xkIjpmYWxzZSwiSXNJdGFsaWMiOmZhbHNlLCJJc1VuZGVybGluZWQiOmZhbHNlLCJQYXJlbnRTdHlsZSI6bnVsbH0sIkF1dG9TaXplIjoyLCJGb3JlZ3JvdW5kIjp7IiRpZCI6IjIzODEiLCJDb2xvciI6eyIkaWQiOiIyMzgy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MjM4MyIsIlRvcCI6MC4wLCJMZWZ0IjowLjAsIlJpZ2h0IjowLjAsIkJvdHRvbSI6MC4wfSwiUGFkZGluZyI6eyIkaWQiOiIyMzg0IiwiVG9wIjowLjAsIkxlZnQiOjAuMCwiUmlnaHQiOjAuMCwiQm90dG9tIjowLjB9LCJCYWNrZ3JvdW5kIjp7IiRpZCI6IjIzODUiLCJDb2xvciI6eyIkaWQiOiIyMzg2IiwiQSI6MjU1LCJSIjowLCJHIjowLCJCIjowfX0sIklzVmlzaWJsZSI6dHJ1ZSwiV2lkdGgiOjAuMCwiSGVpZ2h0IjowLjAsIkJvcmRlclN0eWxlIjpudWxsLCJQYXJlbnRTdHlsZSI6bnVsbH0sIlJlY3RhbmdsZVN0eWxlIjp7IiRpZCI6IjIzODciLCJNYXJnaW4iOnsiJGlkIjoiMjM4OCIsIlRvcCI6MC4wLCJMZWZ0IjowLjAsIlJpZ2h0IjowLjAsIkJvdHRvbSI6MC4wfSwiUGFkZGluZyI6eyIkaWQiOiIyMzg5IiwiVG9wIjowLjAsIkxlZnQiOjAuMCwiUmlnaHQiOjAuMCwiQm90dG9tIjowLjB9LCJCYWNrZ3JvdW5kIjp7IiRpZCI6IjIzOTAiLCJDb2xvciI6eyIkaWQiOiIyMzkxIiwiQSI6MTI3LCJSIjoxMzUsIkciOjEzMiwiQiI6MTk5fX0sIklzVmlzaWJsZSI6dHJ1ZSwiV2lkdGgiOjAuMCwiSGVpZ2h0IjowLjAsIkJvcmRlclN0eWxlIjp7IiRpZCI6IjIzOTIiLCJMaW5lQ29sb3IiOnsiJGlkIjoiMjM5MyIsIiR0eXBlIjoiTkxSRS5Db21tb24uRG9tLlNvbGlkQ29sb3JCcnVzaCwgTkxSRS5Db21tb24iLCJDb2xvciI6eyIkaWQiOiIyMzk0IiwiQSI6MjU1LCJSIjoyNTUsIkciOjI1NSwiQiI6MjU1fX0sIkxpbmVXZWlnaHQiOjAuMCwiTGluZVR5cGUiOjAsIlBhcmVudFN0eWxlIjpudWxsfSwiUGFyZW50U3R5bGUiOm51bGx9LCJNYXJnaW4iOnsiJGlkIjoiMjM5NSIsIlRvcCI6MC4wLCJMZWZ0IjowLjAsIlJpZ2h0IjowLjAsIkJvdHRvbSI6MC4wfSwiUGFkZGluZyI6eyIkaWQiOiIyMzk2IiwiVG9wIjowLjAsIkxlZnQiOjAuMCwiUmlnaHQiOjAuMCwiQm90dG9tIjowLjB9LCJCYWNrZ3JvdW5kIjpudWxsLCJJc1Zpc2libGUiOnRydWUsIldpZHRoIjowLjAsIkhlaWdodCI6MC4wLCJCb3JkZXJTdHlsZSI6bnVsbCwiUGFyZW50U3R5bGUiOm51bGx9LCJCYWNrZ3JvdW5kU3R5bGUiOnsiJGlkIjoiMjM5NyIsIk1hcmdpbiI6eyIkaWQiOiIyMzk4IiwiVG9wIjowLjAsIkxlZnQiOjAuMCwiUmlnaHQiOjAuMCwiQm90dG9tIjowLjB9LCJQYWRkaW5nIjp7IiRpZCI6IjIzOTkiLCJUb3AiOjAuMCwiTGVmdCI6MC4wLCJSaWdodCI6MC4wLCJCb3R0b20iOjAuMH0sIkJhY2tncm91bmQiOnsiJGlkIjoiMjQwMCIsIkNvbG9yIjp7IiRpZCI6IjI0MDEiLCJBIjo1MSwiUiI6MjAwLCJHIjoyMDAsIkIiOjIwMH19LCJJc1Zpc2libGUiOnRydWUsIldpZHRoIjowLjAsIkhlaWdodCI6MC4wLCJCb3JkZXJTdHlsZSI6eyIkaWQiOiIyNDAyIiwiTGluZUNvbG9yIjp7IiRpZCI6IjI0MDMiLCIkdHlwZSI6Ik5MUkUuQ29tbW9uLkRvbS5Tb2xpZENvbG9yQnJ1c2gsIE5MUkUuQ29tbW9uIiwiQ29sb3IiOnsiJGlkIjoiMjQwNCIsIkEiOjI1NSwiUiI6MjM0LCJHIjoyMiwiQiI6MzB9fSwiTGluZVdlaWdodCI6MC4wLCJMaW5lVHlwZSI6MCwiUGFyZW50U3R5bGUiOm51bGx9LCJQYXJlbnRTdHlsZSI6bnVsbH0sIk1hcmdpbiI6eyIkaWQiOiIyNDA1IiwiVG9wIjowLjAsIkxlZnQiOjAuMCwiUmlnaHQiOjAuMCwiQm90dG9tIjowLjB9LCJQYWRkaW5nIjp7IiRpZCI6IjI0MDYiLCJUb3AiOjAuMCwiTGVmdCI6MC4wLCJSaWdodCI6MC4wLCJCb3R0b20iOjAuMH0sIklzVmlzaWJsZSI6dHJ1ZSwiV2lkdGgiOjAuMCwiSGVpZ2h0IjowLjAsIkJvcmRlclN0eWxlIjp7IiRpZCI6IjI0MDciLCJMaW5lQ29sb3IiOm51bGwsIkxpbmVXZWlnaHQiOjAuMCwiTGluZVR5cGUiOjAsIlBhcmVudFN0eWxlIjpudWxsfSwiUGFyZW50U3R5bGUiOm51bGx9LCJNYXJnaW4iOnsiJGlkIjoiMjQwOCIsIlRvcCI6MC4wLCJMZWZ0IjowLjAsIlJpZ2h0IjowLjAsIkJvdHRvbSI6MC4wfSwiUGFkZGluZyI6eyIkaWQiOiIyNDA5IiwiVG9wIjowLjAsIkxlZnQiOjAuMCwiUmlnaHQiOjAuMCwiQm90dG9tIjowLjB9LCJJc1Zpc2libGUiOnRydWUsIldpZHRoIjowLjAsIkhlaWdodCI6MC4wLCJCb3JkZXJTdHlsZSI6eyIkaWQiOiIyNDEwIiwiTGluZUNvbG9yIjpudWxsLCJMaW5lV2VpZ2h0IjowLjAsIkxpbmVUeXBlIjowLCJQYXJlbnRTdHlsZSI6bnVsbH0sIlBhcmVudFN0eWxlIjpudWxsfSx7IiRpZCI6IjI0MTEiLCJTdHlsZUlkIjoiYjI0ZjgwNDUtZjY5Yi00YTQzLTgyOWYtYTU2NTAzZmRjZDY5IiwiSGVhZGVyU3R5bGUiOnsiJGlkIjoiMjQxMiIsIlRleHRJc1ZlcnRpY2FsIjpmYWxzZSwiVGV4dFN0eWxlIjp7IiRpZCI6IjI0MTMiLCJGb250U2V0dGluZ3MiOnsiJGlkIjoiMjQxNCIsIkZvbnRTaXplIjoxMSwiRm9udE5hbWUiOiJDYWxpYnJpIiwiSXNCb2xkIjpmYWxzZSwiSXNJdGFsaWMiOmZhbHNlLCJJc1VuZGVybGluZWQiOmZhbHNlLCJQYXJlbnRTdHlsZSI6bnVsbH0sIkF1dG9TaXplIjoyLCJGb3JlZ3JvdW5kIjp7IiRpZCI6IjI0MTUiLCJDb2xvciI6eyIkaWQiOiIyNDE2IiwiQSI6MjU1LCJSIjoyNTUsIkciOjI1NSwiQiI6MjU1fX0sIk1heFdpZHRoIjoiSW5maW5pdHkiLCJNYXhIZWlnaHQiOiJJbmZpbml0eSIsIlNtYXJ0Rm9yZWdyb3VuZElzQWN0aXZlIjpmYWxzZSwiSG9yaXpvbnRhbEFsaWdubWVudCI6MSwiVmVydGljYWxBbGlnbm1lbnQiOjAsIlNtYXJ0Rm9yZWdyb3VuZCI6bnVsbCwiQmFja2dyb3VuZEZpbGxUeXBlIjowLCJNYXJnaW4iOnsiJGlkIjoiMjQxNyIsIlRvcCI6MC4wLCJMZWZ0IjowLjAsIlJpZ2h0IjowLjAsIkJvdHRvbSI6MC4wfSwiUGFkZGluZyI6eyIkaWQiOiIyNDE4IiwiVG9wIjowLjAsIkxlZnQiOjAuMCwiUmlnaHQiOjAuMCwiQm90dG9tIjowLjB9LCJCYWNrZ3JvdW5kIjp7IiRpZCI6IjI0MTkiLCJDb2xvciI6eyIkaWQiOiIyNDIwIiwiQSI6MjU1LCJSIjoyNTUsIkciOjI1NSwiQiI6MjU1fX0sIklzVmlzaWJsZSI6dHJ1ZSwiV2lkdGgiOjAuMCwiSGVpZ2h0IjowLjAsIkJvcmRlclN0eWxlIjpudWxsLCJQYXJlbnRTdHlsZSI6bnVsbH0sIlJlY3RhbmdsZVN0eWxlIjp7IiRpZCI6IjI0MjEiLCJNYXJnaW4iOnsiJGlkIjoiMjQyMiIsIlRvcCI6MC4wLCJMZWZ0IjowLjAsIlJpZ2h0IjowLjAsIkJvdHRvbSI6MC4wfSwiUGFkZGluZyI6eyIkaWQiOiIyNDIzIiwiVG9wIjowLjAsIkxlZnQiOjAuMCwiUmlnaHQiOjAuMCwiQm90dG9tIjowLjB9LCJCYWNrZ3JvdW5kIjp7IiRpZCI6IjI0MjQiLCJDb2xvciI6eyIkaWQiOiIyNDI1IiwiQSI6MjU1LCJSIjo5MywiRyI6MTE1LCJCIjoxNTR9fSwiSXNWaXNpYmxlIjp0cnVlLCJXaWR0aCI6MC4wLCJIZWlnaHQiOjAuMCwiQm9yZGVyU3R5bGUiOnsiJGlkIjoiMjQyNiIsIkxpbmVDb2xvciI6eyIkaWQiOiIyNDI3IiwiJHR5cGUiOiJOTFJFLkNvbW1vbi5Eb20uU29saWRDb2xvckJydXNoLCBOTFJFLkNvbW1vbiIsIkNvbG9yIjp7IiRpZCI6IjI0MjgiLCJBIjoyNTUsIlIiOjI1NSwiRyI6MjU1LCJCIjoyNTV9fSwiTGluZVdlaWdodCI6MC4wLCJMaW5lVHlwZSI6MCwiUGFyZW50U3R5bGUiOm51bGx9LCJQYXJlbnRTdHlsZSI6bnVsbH0sIk1hcmdpbiI6eyIkaWQiOiIyNDI5IiwiVG9wIjowLjAsIkxlZnQiOjAuMCwiUmlnaHQiOjAuMCwiQm90dG9tIjowLjB9LCJQYWRkaW5nIjp7IiRpZCI6IjI0MzAiLCJUb3AiOjAuMCwiTGVmdCI6MC4wLCJSaWdodCI6MC4wLCJCb3R0b20iOjAuMH0sIkJhY2tncm91bmQiOm51bGwsIklzVmlzaWJsZSI6dHJ1ZSwiV2lkdGgiOjAuMCwiSGVpZ2h0IjowLjAsIkJvcmRlclN0eWxlIjpudWxsLCJQYXJlbnRTdHlsZSI6bnVsbH0sIkJhY2tncm91bmRTdHlsZSI6eyIkaWQiOiIyNDMxIiwiTWFyZ2luIjp7IiRpZCI6IjI0MzIiLCJUb3AiOjAuMCwiTGVmdCI6MC4wLCJSaWdodCI6MC4wLCJCb3R0b20iOjAuMH0sIlBhZGRpbmciOnsiJGlkIjoiMjQzMyIsIlRvcCI6MC4wLCJMZWZ0IjowLjAsIlJpZ2h0IjowLjAsIkJvdHRvbSI6MC4wfSwiQmFja2dyb3VuZCI6eyIkaWQiOiIyNDM0IiwiQ29sb3IiOnsiJGlkIjoiMjQzNSIsIkEiOjUxLCJSIjoyMDAsIkciOjIwMCwiQiI6MjAwfX0sIklzVmlzaWJsZSI6dHJ1ZSwiV2lkdGgiOjAuMCwiSGVpZ2h0IjowLjAsIkJvcmRlclN0eWxlIjp7IiRpZCI6IjI0MzYiLCJMaW5lQ29sb3IiOnsiJGlkIjoiMjQzNyIsIiR0eXBlIjoiTkxSRS5Db21tb24uRG9tLlNvbGlkQ29sb3JCcnVzaCwgTkxSRS5Db21tb24iLCJDb2xvciI6eyIkaWQiOiIyNDM4IiwiQSI6MjU1LCJSIjoyMzQsIkciOjIyLCJCIjozMH19LCJMaW5lV2VpZ2h0IjowLjAsIkxpbmVUeXBlIjowLCJQYXJlbnRTdHlsZSI6bnVsbH0sIlBhcmVudFN0eWxlIjpudWxsfSwiSXNBYm92ZVRpbWViYW5kIjpmYWxzZSwiU3BhY2luZyI6MiwiRGVmYXVsdFN3aW1sYW5lVGFza1N0eWxlIjp7IiRpZCI6IjI0MzkiLCIkdHlwZSI6Ik5MUkUuQ29tbW9uLkRvbS5TdHlsZXMuRXhwbGljaXRTZXRhYmxlVGFza1N0eWxlLCBOTFJFLkNvbW1vbiIsIlNoYXBlIjo4LCJTaGFwZVRoaWNrbmVzcyI6MCwiRHVyYXRpb25Gb3JtYXQiOjAsIkluY2x1ZGVOb25Xb3JraW5nRGF5c0luRHVyYXRpb24iOmZhbHNlLCJQZXJjZW50YWdlQ29tcGxldGVTdHlsZSI6eyIkaWQiOiIyNDQwIiwiRm9udFNldHRpbmdzIjp7IiRpZCI6IjI0NDEiLCJGb250U2l6ZSI6MTAsIkZvbnROYW1lIjoiQ2FsaWJyaSIsIklzQm9sZCI6ZmFsc2UsIklzSXRhbGljIjpmYWxzZSwiSXNVbmRlcmxpbmVkIjpmYWxzZSwiUGFyZW50U3R5bGUiOm51bGx9LCJBdXRvU2l6ZSI6MCwiRm9yZWdyb3VuZCI6eyIkaWQiOiIyNDQyIiwiQ29sb3IiOnsiJGlkIjoiMjQ0MyIsIkEiOjI1NSwiUiI6MjMyLCJHIjoyMzIsIkIiOjIzMn19LCJNYXhXaWR0aCI6MjAwLjAsIk1heEhlaWdodCI6IkluZmluaXR5IiwiU21hcnRGb3JlZ3JvdW5kSXNBY3RpdmUiOmZhbHNlLCJIb3Jpem9udGFsQWxpZ25tZW50IjoxLCJWZXJ0aWNhbEFsaWdubWVudCI6MSwiU21hcnRGb3JlZ3JvdW5kIjpudWxsLCJCYWNrZ3JvdW5kRmlsbFR5cGUiOjAsIk1hcmdpbiI6eyIkaWQiOiIyNDQ0IiwiVG9wIjowLjAsIkxlZnQiOjAuMCwiUmlnaHQiOjAuMCwiQm90dG9tIjowLjB9LCJQYWRkaW5nIjp7IiRpZCI6IjI0NDUiLCJUb3AiOjAuMCwiTGVmdCI6MC4wLCJSaWdodCI6MC4wLCJCb3R0b20iOjAuMH0sIkJhY2tncm91bmQiOnsiJGlkIjoiMjQ0NiIsIkNvbG9yIjp7IiRpZCI6IjI0NDciLCJBIjo4OSwiUiI6MCwiRyI6MCwiQiI6MH19LCJJc1Zpc2libGUiOnRydWUsIldpZHRoIjowLjAsIkhlaWdodCI6MC4wLCJCb3JkZXJTdHlsZSI6eyIkaWQiOiIyNDQ4IiwiTGluZUNvbG9yIjpudWxsLCJMaW5lV2VpZ2h0IjowLjAsIkxpbmVUeXBlIjowLCJQYXJlbnRTdHlsZSI6bnVsbH0sIlBhcmVudFN0eWxlIjpudWxsfSwiRHVyYXRpb25TdHlsZSI6eyIkaWQiOiIyNDQ5IiwiRm9udFNldHRpbmdzIjp7IiRpZCI6IjI0NTAiLCJGb250U2l6ZSI6MTAsIkZvbnROYW1lIjoiQ2FsaWJyaSIsIklzQm9sZCI6ZmFsc2UsIklzSXRhbGljIjpmYWxzZSwiSXNVbmRlcmxpbmVkIjpmYWxzZSwiUGFyZW50U3R5bGUiOm51bGx9LCJBdXRvU2l6ZSI6MCwiRm9yZWdyb3VuZCI6eyIkaWQiOiIyNDUxIiwiQ29sb3IiOnsiJGlkIjoiMjQ1MiIsIkEiOjI1NSwiUiI6NTUsIkciOjUzLCJCIjo2OX19LCJNYXhXaWR0aCI6MjAwLjAsIk1heEhlaWdodCI6IkluZmluaXR5IiwiU21hcnRGb3JlZ3JvdW5kSXNBY3RpdmUiOmZhbHNlLCJIb3Jpem9udGFsQWxpZ25tZW50IjowLCJWZXJ0aWNhbEFsaWdubWVudCI6MSwiU21hcnRGb3JlZ3JvdW5kIjpudWxsLCJCYWNrZ3JvdW5kRmlsbFR5cGUiOjAsIk1hcmdpbiI6eyIkaWQiOiIyNDUzIiwiVG9wIjowLjAsIkxlZnQiOjAuMCwiUmlnaHQiOjAuMCwiQm90dG9tIjowLjB9LCJQYWRkaW5nIjp7IiRpZCI6IjI0NTQiLCJUb3AiOjAuMCwiTGVmdCI6MC4wLCJSaWdodCI6MC4wLCJCb3R0b20iOjAuMH0sIkJhY2tncm91bmQiOnsiJGlkIjoiMjQ1NSIsIkNvbG9yIjp7IiRpZCI6IjI0NTYiLCJBIjoyNTUsIlIiOjU1LCJHIjo1MywiQiI6Njl9fSwiSXNWaXNpYmxlIjp0cnVlLCJXaWR0aCI6MC4wLCJIZWlnaHQiOjAuMCwiQm9yZGVyU3R5bGUiOnsiJGlkIjoiMjQ1NyIsIkxpbmVDb2xvciI6bnVsbCwiTGluZVdlaWdodCI6MC4wLCJMaW5lVHlwZSI6MCwiUGFyZW50U3R5bGUiOm51bGx9LCJQYXJlbnRTdHlsZSI6bnVsbH0sIkhvcml6b250YWxDb25uZWN0b3JTdHlsZSI6eyIkaWQiOiIyNDU4IiwiTGluZUNvbG9yIjp7IiRpZCI6IjI0NTkiLCIkdHlwZSI6Ik5MUkUuQ29tbW9uLkRvbS5Tb2xpZENvbG9yQnJ1c2gsIE5MUkUuQ29tbW9uIiwiQ29sb3IiOnsiJGlkIjoiMjQ2MCIsIkEiOjI1NSwiUiI6MCwiRyI6MCwiQiI6MH19LCJMaW5lV2VpZ2h0IjowLjAsIkxpbmVUeXBlIjowLCJQYXJlbnRTdHlsZSI6bnVsbH0sIlZlcnRpY2FsQ29ubmVjdG9yU3R5bGUiOnsiJGlkIjoiMjQ2MSIsIkxpbmVDb2xvciI6eyIkaWQiOiIyNDYyIiwiJHR5cGUiOiJOTFJFLkNvbW1vbi5Eb20uU29saWRDb2xvckJydXNoLCBOTFJFLkNvbW1vbiIsIkNvbG9yIjp7IiRpZCI6IjI0NjMiLCJBIjoyNTUsIlIiOjAsIkciOjAsIkIiOjB9fSwiTGluZVdlaWdodCI6MC4wLCJMaW5lVHlwZSI6MCwiUGFyZW50U3R5bGUiOm51bGx9LCJNYXJnaW4iOm51bGwsIlN0YXJ0RGF0ZVBvc2l0aW9uIjo2LCJFbmREYXRlUG9zaXRpb24iOjYsIkRhdGVJc1Zpc2libGUiOmZhbHNlLCJUaXRsZVBvc2l0aW9uIjo0LCJEdXJhdGlvblBvc2l0aW9uIjo2LCJQZXJjZW50YWdlQ29tcGxldGVkUG9zaXRpb24iOjIsIlNwYWNpbmciOjMsIklzQmVsb3dUaW1lYmFuZCI6ZmFsc2UsIlBlcmNlbnRhZ2VDb21wbGV0ZVNoYXBlT3BhY2l0eSI6MzUsIlNoYXBlU3R5bGUiOnsiJGlkIjoiMjQ2NCIsIk1hcmdpbiI6eyIkaWQiOiIyNDY1IiwiVG9wIjowLjAsIkxlZnQiOjQuMCwiUmlnaHQiOjQuMCwiQm90dG9tIjowLjB9LCJQYWRkaW5nIjp7IiRpZCI6IjI0NjYiLCJUb3AiOjAuMCwiTGVmdCI6MC4wLCJSaWdodCI6MC4wLCJCb3R0b20iOjAuMH0sIkJhY2tncm91bmQiOnsiJGlkIjoiMjQ2NyIsIkNvbG9yIjp7IiRpZCI6IjI0NjgiLCJBIjoyNTUsIlIiOjkzLCJHIjoxMTUsIkIiOjE1NH19LCJJc1Zpc2libGUiOnRydWUsIldpZHRoIjowLjAsIkhlaWdodCI6MTAuMCwiQm9yZGVyU3R5bGUiOnsiJGlkIjoiMjQ2OSIsIkxpbmVDb2xvciI6eyIkaWQiOiIyNDcwIiwiJHR5cGUiOiJOTFJFLkNvbW1vbi5Eb20uU29saWRDb2xvckJydXNoLCBOTFJFLkNvbW1vbiIsIkNvbG9yIjp7IiRpZCI6IjI0NzEiLCJBIjoyNTUsIlIiOjIzNCwiRyI6MjIsIkIiOjMwfX0sIkxpbmVXZWlnaHQiOjAuMCwiTGluZVR5cGUiOjAsIlBhcmVudFN0eWxlIjpudWxsfSwiUGFyZW50U3R5bGUiOm51bGx9LCJUaXRsZVN0eWxlIjp7IiRpZCI6IjI0NzIiLCJGb250U2V0dGluZ3MiOnsiJGlkIjoiMjQ3MyIsIkZvbnRTaXplIjoxMSwiRm9udE5hbWUiOiJDYWxpYnJpIiwiSXNCb2xkIjpmYWxzZSwiSXNJdGFsaWMiOmZhbHNlLCJJc1VuZGVybGluZWQiOmZhbHNlLCJQYXJlbnRTdHlsZSI6bnVsbH0sIkF1dG9TaXplIjowLCJGb3JlZ3JvdW5kIjp7IiRpZCI6IjI0NzQiLCJDb2xvciI6eyIkaWQiOiIyNDc1IiwiQSI6MjU1LCJSIjowLCJHIjowLCJCIjowfX0sIk1heFdpZHRoIjoyMDAuMCwiTWF4SGVpZ2h0IjoiSW5maW5pdHkiLCJTbWFydEZvcmVncm91bmRJc0FjdGl2ZSI6ZmFsc2UsIkhvcml6b250YWxBbGlnbm1lbnQiOjAsIlZlcnRpY2FsQWxpZ25tZW50IjoxLCJTbWFydEZvcmVncm91bmQiOm51bGwsIkJhY2tncm91bmRGaWxsVHlwZSI6MCwiTWFyZ2luIjp7IiRpZCI6IjI0NzYiLCJUb3AiOjAuMCwiTGVmdCI6MC4wLCJSaWdodCI6MC4wLCJCb3R0b20iOjAuMH0sIlBhZGRpbmciOnsiJGlkIjoiMjQ3NyIsIlRvcCI6MC4wLCJMZWZ0IjowLjAsIlJpZ2h0IjowLjAsIkJvdHRvbSI6MC4wfSwiQmFja2dyb3VuZCI6eyIkaWQiOiIyNDc4IiwiQ29sb3IiOnsiJGlkIjoiMjQ3OSIsIkEiOjI1NSwiUiI6MCwiRyI6MCwiQiI6MH19LCJJc1Zpc2libGUiOnRydWUsIldpZHRoIjowLjAsIkhlaWdodCI6MC4wLCJCb3JkZXJTdHlsZSI6eyIkaWQiOiIyNDgwIiwiTGluZUNvbG9yIjpudWxsLCJMaW5lV2VpZ2h0IjowLjAsIkxpbmVUeXBlIjowLCJQYXJlbnRTdHlsZSI6bnVsbH0sIlBhcmVudFN0eWxlIjpudWxsfSwiRGF0ZVN0eWxlIjp7IiRpZCI6IjI0ODEiLCJGb250U2V0dGluZ3MiOnsiJGlkIjoiMjQ4MiIsIkZvbnRTaXplIjoxMCwiRm9udE5hbWUiOiJDYWxpYnJpIiwiSXNCb2xkIjpmYWxzZSwiSXNJdGFsaWMiOmZhbHNlLCJJc1VuZGVybGluZWQiOmZhbHNlLCJQYXJlbnRTdHlsZSI6bnVsbH0sIkF1dG9TaXplIjowLCJGb3JlZ3JvdW5kIjp7IiRpZCI6IjI0ODMiLCJDb2xvciI6eyIkaWQiOiIyNDg0IiwiQSI6MjU1LCJSIjo1NSwiRyI6NTMsIkIiOjY5fX0sIk1heFdpZHRoIjoyMDAuMCwiTWF4SGVpZ2h0IjoiSW5maW5pdHkiLCJTbWFydEZvcmVncm91bmRJc0FjdGl2ZSI6ZmFsc2UsIkhvcml6b250YWxBbGlnbm1lbnQiOjEsIlZlcnRpY2FsQWxpZ25tZW50IjoxLCJTbWFydEZvcmVncm91bmQiOm51bGwsIkJhY2tncm91bmRGaWxsVHlwZSI6MCwiTWFyZ2luIjp7IiRpZCI6IjI0ODUiLCJUb3AiOjAuMCwiTGVmdCI6MC4wLCJSaWdodCI6MC4wLCJCb3R0b20iOjAuMH0sIlBhZGRpbmciOnsiJGlkIjoiMjQ4NiIsIlRvcCI6MC4wLCJMZWZ0IjowLjAsIlJpZ2h0IjowLjAsIkJvdHRvbSI6MC4wfSwiQmFja2dyb3VuZCI6eyIkaWQiOiIyNDg3IiwiQ29sb3IiOnsiJGlkIjoiMjQ4OCIsIkEiOjI1NSwiUiI6NTUsIkciOjUzLCJCIjo2OX19LCJJc1Zpc2libGUiOnRydWUsIldpZHRoIjowLjAsIkhlaWdodCI6MC4wLCJCb3JkZXJTdHlsZSI6eyIkaWQiOiIyNDg5IiwiTGluZUNvbG9yIjpudWxsLCJMaW5lV2VpZ2h0IjowLjAsIkxpbmVUeXBlIjowLCJQYXJlbnRTdHlsZSI6bnVsbH0sIlBhcmVudFN0eWxlIjpudWxsfSwiRGF0ZUZvcm1hdCI6eyIkaWQiOiIyNDkw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0OTEiLCJGb3JtYXQiOjAsIklzVmlzaWJsZSI6ZmFsc2UsIkxhc3RLbm93blZpc2liaWxpdHlTdGF0ZSI6ZmFsc2V9LCJJc1Zpc2libGUiOnRydWUsIlBhcmVudFN0eWxlIjpudWxsLCJfZXhwbGljaXRseVNldCI6eyIkaWQiOiIyNDky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RlZmF1bHRTd2ltbGFuZU1vdFN0eWxlIjp7IiRpZCI6IjI0OTMiLCJTaGFwZSI6OSwiQ29ubmVjdG9yTWFyZ2luIjp7IiRpZCI6IjI0OTQiLCJUb3AiOjAuMCwiTGVmdCI6Mi4wLCJSaWdodCI6Mi4wLCJCb3R0b20iOjAuMH0sIkNvbm5lY3RvclN0eWxlIjp7IiRpZCI6IjI0OTUiLCJMaW5lQ29sb3IiOnsiJGlkIjoiMjQ5NiIsIiR0eXBlIjoiTkxSRS5Db21tb24uRG9tLlNvbGlkQ29sb3JCcnVzaCwgTkxSRS5Db21tb24iLCJDb2xvciI6eyIkaWQiOiIyNDk3IiwiQSI6MTI3LCJSIjo3NCwiRyI6OTIsIkIiOjEyM319LCJMaW5lV2VpZ2h0IjoxLjAsIkxpbmVUeXBlIjowLCJQYXJlbnRTdHlsZSI6bnVsbH0sIklzQmVsb3dUaW1lYmFuZCI6ZmFsc2UsIlBvc2l0aW9uT25UYXNrIjoxLCJIaWRlRGF0ZSI6ZmFsc2UsIlNoYXBlU2l6ZSI6MCwiU3BhY2luZyI6MC4wLCJQYWRkaW5nIjp7IiRpZCI6IjI0OTgiLCJUb3AiOjUuMCwiTGVmdCI6My4wLCJSaWdodCI6MC4wLCJCb3R0b20iOjIuMH0sIlNoYXBlU3R5bGUiOnsiJGlkIjoiMjQ5OSIsIk1hcmdpbiI6eyIkaWQiOiIyNTAwIiwiVG9wIjowLjAsIkxlZnQiOjAuMCwiUmlnaHQiOjAuMCwiQm90dG9tIjowLjB9LCJQYWRkaW5nIjp7IiRpZCI6IjI1MDEiLCJUb3AiOjAuMCwiTGVmdCI6MC4wLCJSaWdodCI6MC4wLCJCb3R0b20iOjAuMH0sIkJhY2tncm91bmQiOnsiJGlkIjoiMjUwMiIsIkNvbG9yIjp7IiRpZCI6IjI1MDMiLCJBIjoyNTUsIlIiOjc0LCJHIjo5MiwiQiI6MTIzfX0sIklzVmlzaWJsZSI6dHJ1ZSwiV2lkdGgiOjEyLjAsIkhlaWdodCI6MTQuMCwiQm9yZGVyU3R5bGUiOnsiJGlkIjoiMjUwNCIsIkxpbmVDb2xvciI6eyIkaWQiOiIyNTA1IiwiJHR5cGUiOiJOTFJFLkNvbW1vbi5Eb20uU29saWRDb2xvckJydXNoLCBOTFJFLkNvbW1vbiIsIkNvbG9yIjp7IiRpZCI6IjI1MDYiLCJBIjoyNTUsIlIiOjI1NSwiRyI6MjU1LCJCIjoyNTV9fSwiTGluZVdlaWdodCI6MC4wLCJMaW5lVHlwZSI6MCwiUGFyZW50U3R5bGUiOm51bGx9LCJQYXJlbnRTdHlsZSI6bnVsbH0sIlRpdGxlU3R5bGUiOnsiJGlkIjoiMjUwNyIsIkZvbnRTZXR0aW5ncyI6eyIkaWQiOiIyNTA4IiwiRm9udFNpemUiOjExLCJGb250TmFtZSI6IkNhbGlicmkiLCJJc0JvbGQiOmZhbHNlLCJJc0l0YWxpYyI6ZmFsc2UsIklzVW5kZXJsaW5lZCI6ZmFsc2UsIlBhcmVudFN0eWxlIjpudWxsfSwiQXV0b1NpemUiOjAsIkZvcmVncm91bmQiOnsiJGlkIjoiMjUwOSIsIkNvbG9yIjp7IiRpZCI6IjI1MTAiLCJBIjoyNTUsIlIiOjAsIkciOjAsIkIiOjB9fSwiTWF4V2lkdGgiOjIwMC4wLCJNYXhIZWlnaHQiOiJJbmZpbml0eSIsIlNtYXJ0Rm9yZWdyb3VuZElzQWN0aXZlIjpmYWxzZSwiSG9yaXpvbnRhbEFsaWdubWVudCI6MSwiVmVydGljYWxBbGlnbm1lbnQiOjEsIlNtYXJ0Rm9yZWdyb3VuZCI6bnVsbCwiQmFja2dyb3VuZEZpbGxUeXBlIjowLCJNYXJnaW4iOnsiJGlkIjoiMjUxMSIsIlRvcCI6MC4wLCJMZWZ0IjowLjAsIlJpZ2h0IjowLjAsIkJvdHRvbSI6MC4wfSwiUGFkZGluZyI6eyIkaWQiOiIyNTEyIiwiVG9wIjowLjAsIkxlZnQiOjAuMCwiUmlnaHQiOjAuMCwiQm90dG9tIjowLjB9LCJCYWNrZ3JvdW5kIjp7IiRpZCI6IjI1MTMiLCJDb2xvciI6eyIkaWQiOiIyNTE0IiwiQSI6MjU1LCJSIjowLCJHIjowLCJCIjowfX0sIklzVmlzaWJsZSI6dHJ1ZSwiV2lkdGgiOjAuMCwiSGVpZ2h0IjowLjAsIkJvcmRlclN0eWxlIjp7IiRpZCI6IjI1MTUiLCJMaW5lQ29sb3IiOm51bGwsIkxpbmVXZWlnaHQiOjAuMCwiTGluZVR5cGUiOjAsIlBhcmVudFN0eWxlIjpudWxsfSwiUGFyZW50U3R5bGUiOm51bGx9LCJEYXRlU3R5bGUiOnsiJGlkIjoiMjUxNiIsIkZvbnRTZXR0aW5ncyI6eyIkaWQiOiIyNTE3IiwiRm9udFNpemUiOjEwLCJGb250TmFtZSI6IkNhbGlicmkiLCJJc0JvbGQiOmZhbHNlLCJJc0l0YWxpYyI6ZmFsc2UsIklzVW5kZXJsaW5lZCI6ZmFsc2UsIlBhcmVudFN0eWxlIjpudWxsfSwiQXV0b1NpemUiOjAsIkZvcmVncm91bmQiOnsiJGlkIjoiMjUxOCIsIkNvbG9yIjp7IiRpZCI6IjI1MTkiLCJBIjoyNTUsIlIiOjU1LCJHIjo1MywiQiI6Njl9fSwiTWF4V2lkdGgiOjIwMC4wLCJNYXhIZWlnaHQiOiJJbmZpbml0eSIsIlNtYXJ0Rm9yZWdyb3VuZElzQWN0aXZlIjpmYWxzZSwiSG9yaXpvbnRhbEFsaWdubWVudCI6MSwiVmVydGljYWxBbGlnbm1lbnQiOjEsIlNtYXJ0Rm9yZWdyb3VuZCI6bnVsbCwiQmFja2dyb3VuZEZpbGxUeXBlIjowLCJNYXJnaW4iOnsiJGlkIjoiMjUyMCIsIlRvcCI6MC4wLCJMZWZ0IjowLjAsIlJpZ2h0IjowLjAsIkJvdHRvbSI6MC4wfSwiUGFkZGluZyI6eyIkaWQiOiIyNTIxIiwiVG9wIjowLjAsIkxlZnQiOjAuMCwiUmlnaHQiOjAuMCwiQm90dG9tIjowLjB9LCJCYWNrZ3JvdW5kIjp7IiRpZCI6IjI1MjIiLCJDb2xvciI6eyIkaWQiOiIyNTIzIiwiQSI6MjU1LCJSIjo1NSwiRyI6NTMsIkIiOjY5fX0sIklzVmlzaWJsZSI6dHJ1ZSwiV2lkdGgiOjAuMCwiSGVpZ2h0IjowLjAsIkJvcmRlclN0eWxlIjp7IiRpZCI6IjI1MjQiLCJMaW5lQ29sb3IiOm51bGwsIkxpbmVXZWlnaHQiOjAuMCwiTGluZVR5cGUiOjAsIlBhcmVudFN0eWxlIjpudWxsfSwiUGFyZW50U3R5bGUiOm51bGx9LCJEYXRlRm9ybWF0Ijp7IiRpZCI6IjI1MjU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UyNiIsIkZvcm1hdCI6MCwiSXNWaXNpYmxlIjpmYWxzZSwiTGFzdEtub3duVmlzaWJpbGl0eVN0YXRlIjpmYWxzZX0sIklzVmlzaWJsZSI6ZmFsc2UsIlBhcmVudFN0eWxlIjpudWxsfSwiRGVmYXVsdFN3aW1sYW5lTWlsZXN0b25lU3R5bGUiOnsiJGlkIjoiMjUyNyIsIlRpdGxlUG9zaXRpb24iOiJMZWZ0IiwiRGF0ZVBvc2l0aW9uIjoiUmlnaHQiLCJTaGFwZVR5cGUiOjksIlNoYXBlU2l6ZSI6MCwiU3BhY2luZyI6NSwiU2hhcGVTdHlsZSI6eyIkaWQiOiIyNTI4IiwiTWFyZ2luIjp7IiRpZCI6IjI1MjkiLCJUb3AiOjAuMCwiTGVmdCI6MC4wLCJSaWdodCI6MC4wLCJCb3R0b20iOjAuMH0sIlBhZGRpbmciOnsiJGlkIjoiMjUzMCIsIlRvcCI6MC4wLCJMZWZ0IjowLjAsIlJpZ2h0IjowLjAsIkJvdHRvbSI6MC4wfSwiQmFja2dyb3VuZCI6eyIkaWQiOiIyNTMxIiwiQ29sb3IiOnsiJGlkIjoiMjUzMiIsIkEiOjI1NSwiUiI6OTMsIkciOjExNSwiQiI6MTU0fX0sIklzVmlzaWJsZSI6dHJ1ZSwiV2lkdGgiOjEyLjAsIkhlaWdodCI6MTQuMCwiQm9yZGVyU3R5bGUiOnsiJGlkIjoiMjUzMyIsIkxpbmVDb2xvciI6eyIkaWQiOiIyNTM0IiwiJHR5cGUiOiJOTFJFLkNvbW1vbi5Eb20uU29saWRDb2xvckJydXNoLCBOTFJFLkNvbW1vbiIsIkNvbG9yIjp7IiRpZCI6IjI1MzUiLCJBIjoyNTUsIlIiOjIzNCwiRyI6MjIsIkIiOjMwfX0sIkxpbmVXZWlnaHQiOjAuMCwiTGluZVR5cGUiOjAsIlBhcmVudFN0eWxlIjpudWxsfSwiUGFyZW50U3R5bGUiOm51bGx9LCJUaXRsZVN0eWxlIjp7IiRpZCI6IjI1MzYiLCJGb250U2V0dGluZ3MiOnsiJGlkIjoiMjUzNyIsIkZvbnRTaXplIjoxMSwiRm9udE5hbWUiOiJDYWxpYnJpIiwiSXNCb2xkIjpmYWxzZSwiSXNJdGFsaWMiOmZhbHNlLCJJc1VuZGVybGluZWQiOmZhbHNlLCJQYXJlbnRTdHlsZSI6bnVsbH0sIkF1dG9TaXplIjowLCJGb3JlZ3JvdW5kIjp7IiRpZCI6IjI1MzgiLCJDb2xvciI6eyIkaWQiOiIyNTM5IiwiQSI6MjU1LCJSIjowLCJHIjowLCJCIjowfX0sIk1heFdpZHRoIjoyMDAuMCwiTWF4SGVpZ2h0IjoiSW5maW5pdHkiLCJTbWFydEZvcmVncm91bmRJc0FjdGl2ZSI6ZmFsc2UsIkhvcml6b250YWxBbGlnbm1lbnQiOjIsIlZlcnRpY2FsQWxpZ25tZW50IjoxLCJTbWFydEZvcmVncm91bmQiOm51bGwsIkJhY2tncm91bmRGaWxsVHlwZSI6MCwiTWFyZ2luIjp7IiRpZCI6IjI1NDAiLCJUb3AiOjAuMCwiTGVmdCI6MC4wLCJSaWdodCI6MC4wLCJCb3R0b20iOjAuMH0sIlBhZGRpbmciOnsiJGlkIjoiMjU0MSIsIlRvcCI6MC4wLCJMZWZ0IjowLjAsIlJpZ2h0IjowLjAsIkJvdHRvbSI6MC4wfSwiQmFja2dyb3VuZCI6eyIkaWQiOiIyNTQyIiwiQ29sb3IiOnsiJGlkIjoiMjU0MyIsIkEiOjI1NSwiUiI6MCwiRyI6MCwiQiI6MH19LCJJc1Zpc2libGUiOnRydWUsIldpZHRoIjowLjAsIkhlaWdodCI6MC4wLCJCb3JkZXJTdHlsZSI6eyIkaWQiOiIyNTQ0IiwiTGluZUNvbG9yIjpudWxsLCJMaW5lV2VpZ2h0IjowLjAsIkxpbmVUeXBlIjowLCJQYXJlbnRTdHlsZSI6bnVsbH0sIlBhcmVudFN0eWxlIjpudWxsfSwiRGF0ZVN0eWxlIjp7IiRpZCI6IjI1NDUiLCJGb250U2V0dGluZ3MiOnsiJGlkIjoiMjU0NiIsIkZvbnRTaXplIjoxMCwiRm9udE5hbWUiOiJDYWxpYnJpIiwiSXNCb2xkIjpmYWxzZSwiSXNJdGFsaWMiOmZhbHNlLCJJc1VuZGVybGluZWQiOmZhbHNlLCJQYXJlbnRTdHlsZSI6bnVsbH0sIkF1dG9TaXplIjowLCJGb3JlZ3JvdW5kIjp7IiRpZCI6IjI1NDciLCJDb2xvciI6eyIkaWQiOiIyNTQ4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I1NDkiLCJUb3AiOjAuMCwiTGVmdCI6MC4wLCJSaWdodCI6MC4wLCJCb3R0b20iOjAuMH0sIlBhZGRpbmciOnsiJGlkIjoiMjU1MCIsIlRvcCI6MC4wLCJMZWZ0IjowLjAsIlJpZ2h0IjowLjAsIkJvdHRvbSI6MC4wfSwiQmFja2dyb3VuZCI6eyIkaWQiOiIyNTUxIiwiQ29sb3IiOnsiJGlkIjoiMjU1MiIsIkEiOjI1NSwiUiI6NTUsIkciOjUzLCJCIjo2OX19LCJJc1Zpc2libGUiOnRydWUsIldpZHRoIjowLjAsIkhlaWdodCI6MC4wLCJCb3JkZXJTdHlsZSI6eyIkaWQiOiIyNTUzIiwiTGluZUNvbG9yIjpudWxsLCJMaW5lV2VpZ2h0IjowLjAsIkxpbmVUeXBlIjowLCJQYXJlbnRTdHlsZSI6bnVsbH0sIlBhcmVudFN0eWxlIjpudWxsfSwiRGF0ZUZvcm1hdCI6eyIkaWQiOiIyNTU0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1NTUiLCJGb3JtYXQiOjAsIklzVmlzaWJsZSI6ZmFsc2UsIkxhc3RLbm93blZpc2liaWxpdHlTdGF0ZSI6ZmFsc2V9LCJJc1Zpc2libGUiOnRydWUsIlBhcmVudFN0eWxlIjpudWxsfSwiRGVmYXVsdFN3aW1sYW5lQWN0aXZpdHlTdHlsZSI6eyIkaWQiOiIyNTU2IiwiSGVhZGVyU3R5bGUiOnsiJGlkIjoiMjU1NyIsIlRleHRTdHlsZSI6eyIkaWQiOiIyNTU4IiwiRm9udFNldHRpbmdzIjp7IiRpZCI6IjI1NTkiLCJGb250U2l6ZSI6MTEsIkZvbnROYW1lIjoiQ2FsaWJyaSIsIklzQm9sZCI6ZmFsc2UsIklzSXRhbGljIjpmYWxzZSwiSXNVbmRlcmxpbmVkIjpmYWxzZSwiUGFyZW50U3R5bGUiOm51bGx9LCJBdXRvU2l6ZSI6MiwiRm9yZWdyb3VuZCI6eyIkaWQiOiIyNTYwIiwiQ29sb3IiOnsiJGlkIjoiMjU2MS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I1NjIiLCJUb3AiOjAuMCwiTGVmdCI6MC4wLCJSaWdodCI6MC4wLCJCb3R0b20iOjAuMH0sIlBhZGRpbmciOnsiJGlkIjoiMjU2MyIsIlRvcCI6MC4wLCJMZWZ0IjowLjAsIlJpZ2h0IjowLjAsIkJvdHRvbSI6MC4wfSwiQmFja2dyb3VuZCI6eyIkaWQiOiIyNTY0IiwiQ29sb3IiOnsiJGlkIjoiMjU2NSIsIkEiOjI1NSwiUiI6MCwiRyI6MCwiQiI6MH19LCJJc1Zpc2libGUiOnRydWUsIldpZHRoIjowLjAsIkhlaWdodCI6MC4wLCJCb3JkZXJTdHlsZSI6bnVsbCwiUGFyZW50U3R5bGUiOm51bGx9LCJSZWN0YW5nbGVTdHlsZSI6eyIkaWQiOiIyNTY2IiwiTWFyZ2luIjp7IiRpZCI6IjI1NjciLCJUb3AiOjAuMCwiTGVmdCI6MC4wLCJSaWdodCI6MC4wLCJCb3R0b20iOjAuMH0sIlBhZGRpbmciOnsiJGlkIjoiMjU2OCIsIlRvcCI6MC4wLCJMZWZ0IjowLjAsIlJpZ2h0IjowLjAsIkJvdHRvbSI6MC4wfSwiQmFja2dyb3VuZCI6eyIkaWQiOiIyNTY5IiwiQ29sb3IiOnsiJGlkIjoiMjU3MCIsIkEiOjEyNywiUiI6OTMsIkciOjExNSwiQiI6MTU0fX0sIklzVmlzaWJsZSI6dHJ1ZSwiV2lkdGgiOjAuMCwiSGVpZ2h0IjowLjAsIkJvcmRlclN0eWxlIjp7IiRpZCI6IjI1NzEiLCJMaW5lQ29sb3IiOnsiJGlkIjoiMjU3MiIsIiR0eXBlIjoiTkxSRS5Db21tb24uRG9tLlNvbGlkQ29sb3JCcnVzaCwgTkxSRS5Db21tb24iLCJDb2xvciI6eyIkaWQiOiIyNTczIiwiQSI6MjU1LCJSIjoyNTUsIkciOjI1NSwiQiI6MjU1fX0sIkxpbmVXZWlnaHQiOjAuMCwiTGluZVR5cGUiOjAsIlBhcmVudFN0eWxlIjpudWxsfSwiUGFyZW50U3R5bGUiOm51bGx9LCJNYXJnaW4iOnsiJGlkIjoiMjU3NCIsIlRvcCI6MC4wLCJMZWZ0IjowLjAsIlJpZ2h0IjowLjAsIkJvdHRvbSI6MC4wfSwiUGFkZGluZyI6eyIkaWQiOiIyNTc1IiwiVG9wIjowLjAsIkxlZnQiOjAuMCwiUmlnaHQiOjAuMCwiQm90dG9tIjowLjB9LCJCYWNrZ3JvdW5kIjpudWxsLCJJc1Zpc2libGUiOnRydWUsIldpZHRoIjowLjAsIkhlaWdodCI6MC4wLCJCb3JkZXJTdHlsZSI6bnVsbCwiUGFyZW50U3R5bGUiOm51bGx9LCJCYWNrZ3JvdW5kU3R5bGUiOnsiJGlkIjoiMjU3NiIsIk1hcmdpbiI6eyIkaWQiOiIyNTc3IiwiVG9wIjowLjAsIkxlZnQiOjAuMCwiUmlnaHQiOjAuMCwiQm90dG9tIjowLjB9LCJQYWRkaW5nIjp7IiRpZCI6IjI1NzgiLCJUb3AiOjAuMCwiTGVmdCI6MC4wLCJSaWdodCI6MC4wLCJCb3R0b20iOjAuMH0sIkJhY2tncm91bmQiOnsiJGlkIjoiMjU3OSIsIkNvbG9yIjp7IiRpZCI6IjI1ODAiLCJBIjo1MSwiUiI6MjAwLCJHIjoyMDAsIkIiOjIwMH19LCJJc1Zpc2libGUiOnRydWUsIldpZHRoIjowLjAsIkhlaWdodCI6MC4wLCJCb3JkZXJTdHlsZSI6eyIkaWQiOiIyNTgxIiwiTGluZUNvbG9yIjp7IiRpZCI6IjI1ODIiLCIkdHlwZSI6Ik5MUkUuQ29tbW9uLkRvbS5Tb2xpZENvbG9yQnJ1c2gsIE5MUkUuQ29tbW9uIiwiQ29sb3IiOnsiJGlkIjoiMjU4MyIsIkEiOjI1NSwiUiI6MjM0LCJHIjoyMiwiQiI6MzB9fSwiTGluZVdlaWdodCI6MC4wLCJMaW5lVHlwZSI6MCwiUGFyZW50U3R5bGUiOm51bGx9LCJQYXJlbnRTdHlsZSI6bnVsbH0sIk1hcmdpbiI6eyIkaWQiOiIyNTg0IiwiVG9wIjowLjAsIkxlZnQiOjAuMCwiUmlnaHQiOjAuMCwiQm90dG9tIjowLjB9LCJQYWRkaW5nIjp7IiRpZCI6IjI1ODUiLCJUb3AiOjAuMCwiTGVmdCI6MC4wLCJSaWdodCI6MC4wLCJCb3R0b20iOjAuMH0sIklzVmlzaWJsZSI6dHJ1ZSwiV2lkdGgiOjAuMCwiSGVpZ2h0IjowLjAsIkJvcmRlclN0eWxlIjp7IiRpZCI6IjI1ODYiLCJMaW5lQ29sb3IiOm51bGwsIkxpbmVXZWlnaHQiOjAuMCwiTGluZVR5cGUiOjAsIlBhcmVudFN0eWxlIjpudWxsfSwiUGFyZW50U3R5bGUiOm51bGx9LCJNYXJnaW4iOnsiJGlkIjoiMjU4NyIsIlRvcCI6MC4wLCJMZWZ0IjowLjAsIlJpZ2h0IjowLjAsIkJvdHRvbSI6MC4wfSwiUGFkZGluZyI6eyIkaWQiOiIyNTg4IiwiVG9wIjowLjAsIkxlZnQiOjAuMCwiUmlnaHQiOjAuMCwiQm90dG9tIjowLjB9LCJJc1Zpc2libGUiOnRydWUsIldpZHRoIjowLjAsIkhlaWdodCI6MC4wLCJCb3JkZXJTdHlsZSI6eyIkaWQiOiIyNTg5IiwiTGluZUNvbG9yIjpudWxsLCJMaW5lV2VpZ2h0IjowLjAsIkxpbmVUeXBlIjowLCJQYXJlbnRTdHlsZSI6bnVsbH0sIlBhcmVudFN0eWxlIjpudWxsfSx7IiRpZCI6IjI1OTAiLCJTdHlsZUlkIjoiMDcwMmRlYTgtYzExNC00ZDcxLWJlNDAtY2QzMDYyYzQ2OTcwIiwiSGVhZGVyU3R5bGUiOnsiJGlkIjoiMjU5MSIsIlRleHRJc1ZlcnRpY2FsIjpmYWxzZSwiVGV4dFN0eWxlIjp7IiRpZCI6IjI1OTIiLCJGb250U2V0dGluZ3MiOnsiJGlkIjoiMjU5MyIsIkZvbnRTaXplIjoxMSwiRm9udE5hbWUiOiJDYWxpYnJpIiwiSXNCb2xkIjpmYWxzZSwiSXNJdGFsaWMiOmZhbHNlLCJJc1VuZGVybGluZWQiOmZhbHNlLCJQYXJlbnRTdHlsZSI6bnVsbH0sIkF1dG9TaXplIjoyLCJGb3JlZ3JvdW5kIjp7IiRpZCI6IjI1OTQiLCJDb2xvciI6eyIkaWQiOiIyNTk1IiwiQSI6MjU1LCJSIjoyNTUsIkciOjI1NSwiQiI6MjU1fX0sIk1heFdpZHRoIjoiSW5maW5pdHkiLCJNYXhIZWlnaHQiOiJJbmZpbml0eSIsIlNtYXJ0Rm9yZWdyb3VuZElzQWN0aXZlIjpmYWxzZSwiSG9yaXpvbnRhbEFsaWdubWVudCI6MCwiVmVydGljYWxBbGlnbm1lbnQiOjAsIlNtYXJ0Rm9yZWdyb3VuZCI6bnVsbCwiQmFja2dyb3VuZEZpbGxUeXBlIjowLCJNYXJnaW4iOnsiJGlkIjoiMjU5NiIsIlRvcCI6MC4wLCJMZWZ0IjowLjAsIlJpZ2h0IjowLjAsIkJvdHRvbSI6MC4wfSwiUGFkZGluZyI6eyIkaWQiOiIyNTk3IiwiVG9wIjowLjAsIkxlZnQiOjAuMCwiUmlnaHQiOjAuMCwiQm90dG9tIjowLjB9LCJCYWNrZ3JvdW5kIjp7IiRpZCI6IjI1OTgiLCJDb2xvciI6eyIkaWQiOiIyNTk5IiwiQSI6MjU1LCJSIjoyNTUsIkciOjI1NSwiQiI6MjU1fX0sIklzVmlzaWJsZSI6dHJ1ZSwiV2lkdGgiOjAuMCwiSGVpZ2h0IjowLjAsIkJvcmRlclN0eWxlIjpudWxsLCJQYXJlbnRTdHlsZSI6bnVsbH0sIlJlY3RhbmdsZVN0eWxlIjp7IiRpZCI6IjI2MDAiLCJNYXJnaW4iOnsiJGlkIjoiMjYwMSIsIlRvcCI6MC4wLCJMZWZ0IjowLjAsIlJpZ2h0IjowLjAsIkJvdHRvbSI6MC4wfSwiUGFkZGluZyI6eyIkaWQiOiIyNjAyIiwiVG9wIjowLjAsIkxlZnQiOjAuMCwiUmlnaHQiOjAuMCwiQm90dG9tIjowLjB9LCJCYWNrZ3JvdW5kIjp7IiRpZCI6IjI2MDMiLCJDb2xvciI6eyIkaWQiOiIyNjA0IiwiQSI6MjU1LCJSIjoxMDUsIkciOjE1MSwiQiI6MTc1fX0sIklzVmlzaWJsZSI6dHJ1ZSwiV2lkdGgiOjAuMCwiSGVpZ2h0IjowLjAsIkJvcmRlclN0eWxlIjp7IiRpZCI6IjI2MDUiLCJMaW5lQ29sb3IiOnsiJGlkIjoiMjYwNiIsIiR0eXBlIjoiTkxSRS5Db21tb24uRG9tLlNvbGlkQ29sb3JCcnVzaCwgTkxSRS5Db21tb24iLCJDb2xvciI6eyIkaWQiOiIyNjA3IiwiQSI6MjU1LCJSIjoyNTUsIkciOjI1NSwiQiI6MjU1fX0sIkxpbmVXZWlnaHQiOjAuMCwiTGluZVR5cGUiOjAsIlBhcmVudFN0eWxlIjpudWxsfSwiUGFyZW50U3R5bGUiOm51bGx9LCJNYXJnaW4iOnsiJGlkIjoiMjYwOCIsIlRvcCI6MC4wLCJMZWZ0IjowLjAsIlJpZ2h0IjowLjAsIkJvdHRvbSI6MC4wfSwiUGFkZGluZyI6eyIkaWQiOiIyNjA5IiwiVG9wIjowLjAsIkxlZnQiOjAuMCwiUmlnaHQiOjAuMCwiQm90dG9tIjowLjB9LCJCYWNrZ3JvdW5kIjpudWxsLCJJc1Zpc2libGUiOnRydWUsIldpZHRoIjowLjAsIkhlaWdodCI6MC4wLCJCb3JkZXJTdHlsZSI6bnVsbCwiUGFyZW50U3R5bGUiOm51bGx9LCJCYWNrZ3JvdW5kU3R5bGUiOnsiJGlkIjoiMjYxMCIsIk1hcmdpbiI6eyIkaWQiOiIyNjExIiwiVG9wIjowLjAsIkxlZnQiOjAuMCwiUmlnaHQiOjAuMCwiQm90dG9tIjowLjB9LCJQYWRkaW5nIjp7IiRpZCI6IjI2MTIiLCJUb3AiOjAuMCwiTGVmdCI6MC4wLCJSaWdodCI6MC4wLCJCb3R0b20iOjAuMH0sIkJhY2tncm91bmQiOnsiJGlkIjoiMjYxMyIsIkNvbG9yIjp7IiRpZCI6IjI2MTQiLCJBIjo1MSwiUiI6MjAwLCJHIjoyMDAsIkIiOjIwMH19LCJJc1Zpc2libGUiOnRydWUsIldpZHRoIjowLjAsIkhlaWdodCI6MC4wLCJCb3JkZXJTdHlsZSI6eyIkaWQiOiIyNjE1IiwiTGluZUNvbG9yIjp7IiRpZCI6IjI2MTYiLCIkdHlwZSI6Ik5MUkUuQ29tbW9uLkRvbS5Tb2xpZENvbG9yQnJ1c2gsIE5MUkUuQ29tbW9uIiwiQ29sb3IiOnsiJGlkIjoiMjYxNyIsIkEiOjI1NSwiUiI6MjM0LCJHIjoyMiwiQiI6MzB9fSwiTGluZVdlaWdodCI6MC4wLCJMaW5lVHlwZSI6MCwiUGFyZW50U3R5bGUiOm51bGx9LCJQYXJlbnRTdHlsZSI6bnVsbH0sIklzQWJvdmVUaW1lYmFuZCI6ZmFsc2UsIlNwYWNpbmciOjIsIkRlZmF1bHRTd2ltbGFuZVRhc2tTdHlsZSI6eyIkaWQiOiIyNjE4IiwiJHR5cGUiOiJOTFJFLkNvbW1vbi5Eb20uU3R5bGVzLkV4cGxpY2l0U2V0YWJsZVRhc2tTdHlsZSwgTkxSRS5Db21tb24iLCJTaGFwZSI6OCwiU2hhcGVUaGlja25lc3MiOjAsIkR1cmF0aW9uRm9ybWF0IjowLCJJbmNsdWRlTm9uV29ya2luZ0RheXNJbkR1cmF0aW9uIjpmYWxzZSwiUGVyY2VudGFnZUNvbXBsZXRlU3R5bGUiOnsiJGlkIjoiMjYxOSIsIkZvbnRTZXR0aW5ncyI6eyIkaWQiOiIyNjIwIiwiRm9udFNpemUiOjEwLCJGb250TmFtZSI6IkNhbGlicmkiLCJJc0JvbGQiOmZhbHNlLCJJc0l0YWxpYyI6ZmFsc2UsIklzVW5kZXJsaW5lZCI6ZmFsc2UsIlBhcmVudFN0eWxlIjpudWxsfSwiQXV0b1NpemUiOjAsIkZvcmVncm91bmQiOnsiJGlkIjoiMjYyMSIsIkNvbG9yIjp7IiRpZCI6IjI2MjIiLCJBIjoyNTUsIlIiOjIzMiwiRyI6MjMyLCJCIjoyMzJ9fSwiTWF4V2lkdGgiOjIwMC4wLCJNYXhIZWlnaHQiOiJJbmZpbml0eSIsIlNtYXJ0Rm9yZWdyb3VuZElzQWN0aXZlIjpmYWxzZSwiSG9yaXpvbnRhbEFsaWdubWVudCI6MSwiVmVydGljYWxBbGlnbm1lbnQiOjEsIlNtYXJ0Rm9yZWdyb3VuZCI6bnVsbCwiQmFja2dyb3VuZEZpbGxUeXBlIjowLCJNYXJnaW4iOnsiJGlkIjoiMjYyMyIsIlRvcCI6MC4wLCJMZWZ0IjowLjAsIlJpZ2h0IjowLjAsIkJvdHRvbSI6MC4wfSwiUGFkZGluZyI6eyIkaWQiOiIyNjI0IiwiVG9wIjowLjAsIkxlZnQiOjAuMCwiUmlnaHQiOjAuMCwiQm90dG9tIjowLjB9LCJCYWNrZ3JvdW5kIjp7IiRpZCI6IjI2MjUiLCJDb2xvciI6eyIkaWQiOiIyNjI2IiwiQSI6ODksIlIiOjAsIkciOjAsIkIiOjB9fSwiSXNWaXNpYmxlIjp0cnVlLCJXaWR0aCI6MC4wLCJIZWlnaHQiOjAuMCwiQm9yZGVyU3R5bGUiOnsiJGlkIjoiMjYyNyIsIkxpbmVDb2xvciI6bnVsbCwiTGluZVdlaWdodCI6MC4wLCJMaW5lVHlwZSI6MCwiUGFyZW50U3R5bGUiOm51bGx9LCJQYXJlbnRTdHlsZSI6bnVsbH0sIkR1cmF0aW9uU3R5bGUiOnsiJGlkIjoiMjYyOCIsIkZvbnRTZXR0aW5ncyI6eyIkaWQiOiIyNjI5IiwiRm9udFNpemUiOjEwLCJGb250TmFtZSI6IkNhbGlicmkiLCJJc0JvbGQiOmZhbHNlLCJJc0l0YWxpYyI6ZmFsc2UsIklzVW5kZXJsaW5lZCI6ZmFsc2UsIlBhcmVudFN0eWxlIjpudWxsfSwiQXV0b1NpemUiOjAsIkZvcmVncm91bmQiOnsiJGlkIjoiMjYzMCIsIkNvbG9yIjp7IiRpZCI6IjI2MzEiLCJBIjoyNTUsIlIiOjU1LCJHIjo1MywiQiI6Njl9fSwiTWF4V2lkdGgiOjIwMC4wLCJNYXhIZWlnaHQiOiJJbmZpbml0eSIsIlNtYXJ0Rm9yZWdyb3VuZElzQWN0aXZlIjpmYWxzZSwiSG9yaXpvbnRhbEFsaWdubWVudCI6MCwiVmVydGljYWxBbGlnbm1lbnQiOjEsIlNtYXJ0Rm9yZWdyb3VuZCI6bnVsbCwiQmFja2dyb3VuZEZpbGxUeXBlIjowLCJNYXJnaW4iOnsiJGlkIjoiMjYzMiIsIlRvcCI6MC4wLCJMZWZ0IjowLjAsIlJpZ2h0IjowLjAsIkJvdHRvbSI6MC4wfSwiUGFkZGluZyI6eyIkaWQiOiIyNjMzIiwiVG9wIjowLjAsIkxlZnQiOjAuMCwiUmlnaHQiOjAuMCwiQm90dG9tIjowLjB9LCJCYWNrZ3JvdW5kIjp7IiRpZCI6IjI2MzQiLCJDb2xvciI6eyIkaWQiOiIyNjM1IiwiQSI6MjU1LCJSIjo1NSwiRyI6NTMsIkIiOjY5fX0sIklzVmlzaWJsZSI6dHJ1ZSwiV2lkdGgiOjAuMCwiSGVpZ2h0IjowLjAsIkJvcmRlclN0eWxlIjp7IiRpZCI6IjI2MzYiLCJMaW5lQ29sb3IiOm51bGwsIkxpbmVXZWlnaHQiOjAuMCwiTGluZVR5cGUiOjAsIlBhcmVudFN0eWxlIjpudWxsfSwiUGFyZW50U3R5bGUiOm51bGx9LCJIb3Jpem9udGFsQ29ubmVjdG9yU3R5bGUiOnsiJGlkIjoiMjYzNyIsIkxpbmVDb2xvciI6eyIkaWQiOiIyNjM4IiwiJHR5cGUiOiJOTFJFLkNvbW1vbi5Eb20uU29saWRDb2xvckJydXNoLCBOTFJFLkNvbW1vbiIsIkNvbG9yIjp7IiRpZCI6IjI2MzkiLCJBIjoyNTUsIlIiOjAsIkciOjAsIkIiOjB9fSwiTGluZVdlaWdodCI6MC4wLCJMaW5lVHlwZSI6MCwiUGFyZW50U3R5bGUiOm51bGx9LCJWZXJ0aWNhbENvbm5lY3RvclN0eWxlIjp7IiRpZCI6IjI2NDAiLCJMaW5lQ29sb3IiOnsiJGlkIjoiMjY0MSIsIiR0eXBlIjoiTkxSRS5Db21tb24uRG9tLlNvbGlkQ29sb3JCcnVzaCwgTkxSRS5Db21tb24iLCJDb2xvciI6eyIkaWQiOiIyNjQyIiwiQSI6MjU1LCJSIjowLCJHIjowLCJCIjowfX0sIkxpbmVXZWlnaHQiOjAuMCwiTGluZVR5cGUiOjAsIlBhcmVudFN0eWxlIjpudWxsfSwiTWFyZ2luIjpudWxsLCJTdGFydERhdGVQb3NpdGlvbiI6NiwiRW5kRGF0ZVBvc2l0aW9uIjo2LCJEYXRlSXNWaXNpYmxlIjpmYWxzZSwiVGl0bGVQb3NpdGlvbiI6NCwiRHVyYXRpb25Qb3NpdGlvbiI6NiwiUGVyY2VudGFnZUNvbXBsZXRlZFBvc2l0aW9uIjoyLCJTcGFjaW5nIjozLCJJc0JlbG93VGltZWJhbmQiOmZhbHNlLCJQZXJjZW50YWdlQ29tcGxldGVTaGFwZU9wYWNpdHkiOjM1LCJTaGFwZVN0eWxlIjp7IiRpZCI6IjI2NDMiLCJNYXJnaW4iOnsiJGlkIjoiMjY0NCIsIlRvcCI6MC4wLCJMZWZ0Ijo0LjAsIlJpZ2h0Ijo0LjAsIkJvdHRvbSI6MC4wfSwiUGFkZGluZyI6eyIkaWQiOiIyNjQ1IiwiVG9wIjowLjAsIkxlZnQiOjAuMCwiUmlnaHQiOjAuMCwiQm90dG9tIjowLjB9LCJCYWNrZ3JvdW5kIjp7IiRpZCI6IjI2NDYiLCJDb2xvciI6eyIkaWQiOiIyNjQ3IiwiQSI6MjU1LCJSIjoxMDUsIkciOjE1MSwiQiI6MTc1fX0sIklzVmlzaWJsZSI6dHJ1ZSwiV2lkdGgiOjAuMCwiSGVpZ2h0IjoxMC4wLCJCb3JkZXJTdHlsZSI6eyIkaWQiOiIyNjQ4IiwiTGluZUNvbG9yIjp7IiRpZCI6IjI2NDkiLCIkdHlwZSI6Ik5MUkUuQ29tbW9uLkRvbS5Tb2xpZENvbG9yQnJ1c2gsIE5MUkUuQ29tbW9uIiwiQ29sb3IiOnsiJGlkIjoiMjY1MCIsIkEiOjI1NSwiUiI6MjM0LCJHIjoyMiwiQiI6MzB9fSwiTGluZVdlaWdodCI6MC4wLCJMaW5lVHlwZSI6MCwiUGFyZW50U3R5bGUiOm51bGx9LCJQYXJlbnRTdHlsZSI6bnVsbH0sIlRpdGxlU3R5bGUiOnsiJGlkIjoiMjY1MSIsIkZvbnRTZXR0aW5ncyI6eyIkaWQiOiIyNjUyIiwiRm9udFNpemUiOjExLCJGb250TmFtZSI6IkNhbGlicmkiLCJJc0JvbGQiOmZhbHNlLCJJc0l0YWxpYyI6ZmFsc2UsIklzVW5kZXJsaW5lZCI6ZmFsc2UsIlBhcmVudFN0eWxlIjpudWxsfSwiQXV0b1NpemUiOjAsIkZvcmVncm91bmQiOnsiJGlkIjoiMjY1MyIsIkNvbG9yIjp7IiRpZCI6IjI2NTQ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MjY1NSIsIlRvcCI6MC4wLCJMZWZ0IjowLjAsIlJpZ2h0IjowLjAsIkJvdHRvbSI6MC4wfSwiUGFkZGluZyI6eyIkaWQiOiIyNjU2IiwiVG9wIjowLjAsIkxlZnQiOjAuMCwiUmlnaHQiOjAuMCwiQm90dG9tIjowLjB9LCJCYWNrZ3JvdW5kIjp7IiRpZCI6IjI2NTciLCJDb2xvciI6eyIkaWQiOiIyNjU4IiwiQSI6MjU1LCJSIjowLCJHIjowLCJCIjowfX0sIklzVmlzaWJsZSI6dHJ1ZSwiV2lkdGgiOjAuMCwiSGVpZ2h0IjowLjAsIkJvcmRlclN0eWxlIjp7IiRpZCI6IjI2NTkiLCJMaW5lQ29sb3IiOm51bGwsIkxpbmVXZWlnaHQiOjAuMCwiTGluZVR5cGUiOjAsIlBhcmVudFN0eWxlIjpudWxsfSwiUGFyZW50U3R5bGUiOm51bGx9LCJEYXRlU3R5bGUiOnsiJGlkIjoiMjY2MCIsIkZvbnRTZXR0aW5ncyI6eyIkaWQiOiIyNjYxIiwiRm9udFNpemUiOjEwLCJGb250TmFtZSI6IkNhbGlicmkiLCJJc0JvbGQiOmZhbHNlLCJJc0l0YWxpYyI6ZmFsc2UsIklzVW5kZXJsaW5lZCI6ZmFsc2UsIlBhcmVudFN0eWxlIjpudWxsfSwiQXV0b1NpemUiOjAsIkZvcmVncm91bmQiOnsiJGlkIjoiMjY2MiIsIkNvbG9yIjp7IiRpZCI6IjI2NjMiLCJBIjoyNTUsIlIiOjU1LCJHIjo1MywiQiI6Njl9fSwiTWF4V2lkdGgiOjIwMC4wLCJNYXhIZWlnaHQiOiJJbmZpbml0eSIsIlNtYXJ0Rm9yZWdyb3VuZElzQWN0aXZlIjpmYWxzZSwiSG9yaXpvbnRhbEFsaWdubWVudCI6MSwiVmVydGljYWxBbGlnbm1lbnQiOjEsIlNtYXJ0Rm9yZWdyb3VuZCI6bnVsbCwiQmFja2dyb3VuZEZpbGxUeXBlIjowLCJNYXJnaW4iOnsiJGlkIjoiMjY2NCIsIlRvcCI6MC4wLCJMZWZ0IjowLjAsIlJpZ2h0IjowLjAsIkJvdHRvbSI6MC4wfSwiUGFkZGluZyI6eyIkaWQiOiIyNjY1IiwiVG9wIjowLjAsIkxlZnQiOjAuMCwiUmlnaHQiOjAuMCwiQm90dG9tIjowLjB9LCJCYWNrZ3JvdW5kIjp7IiRpZCI6IjI2NjYiLCJDb2xvciI6eyIkaWQiOiIyNjY3IiwiQSI6MjU1LCJSIjo1NSwiRyI6NTMsIkIiOjY5fX0sIklzVmlzaWJsZSI6dHJ1ZSwiV2lkdGgiOjAuMCwiSGVpZ2h0IjowLjAsIkJvcmRlclN0eWxlIjp7IiRpZCI6IjI2NjgiLCJMaW5lQ29sb3IiOm51bGwsIkxpbmVXZWlnaHQiOjAuMCwiTGluZVR5cGUiOjAsIlBhcmVudFN0eWxlIjpudWxsfSwiUGFyZW50U3R5bGUiOm51bGx9LCJEYXRlRm9ybWF0Ijp7IiRpZCI6IjI2Njk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Y3MCIsIkZvcm1hdCI6MCwiSXNWaXNpYmxlIjpmYWxzZSwiTGFzdEtub3duVmlzaWJpbGl0eVN0YXRlIjpmYWxzZX0sIklzVmlzaWJsZSI6dHJ1ZSwiUGFyZW50U3R5bGUiOm51bGwsIl9leHBsaWNpdGx5U2V0Ijp7IiRpZCI6IjI2NzE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90U3R5bGUiOnsiJGlkIjoiMjY3MiIsIlNoYXBlIjo5LCJDb25uZWN0b3JNYXJnaW4iOnsiJGlkIjoiMjY3MyIsIlRvcCI6MC4wLCJMZWZ0IjoyLjAsIlJpZ2h0IjoyLjAsIkJvdHRvbSI6MC4wfSwiQ29ubmVjdG9yU3R5bGUiOnsiJGlkIjoiMjY3NCIsIkxpbmVDb2xvciI6eyIkaWQiOiIyNjc1IiwiJHR5cGUiOiJOTFJFLkNvbW1vbi5Eb20uU29saWRDb2xvckJydXNoLCBOTFJFLkNvbW1vbiIsIkNvbG9yIjp7IiRpZCI6IjI2NzYiLCJBIjoxMjcsIlIiOjEzNSwiRyI6MTcxLCJCIjoxOTF9fSwiTGluZVdlaWdodCI6MS4wLCJMaW5lVHlwZSI6MCwiUGFyZW50U3R5bGUiOm51bGx9LCJJc0JlbG93VGltZWJhbmQiOmZhbHNlLCJQb3NpdGlvbk9uVGFzayI6MSwiSGlkZURhdGUiOmZhbHNlLCJTaGFwZVNpemUiOjAsIlNwYWNpbmciOjAuMCwiUGFkZGluZyI6eyIkaWQiOiIyNjc3IiwiVG9wIjo1LjAsIkxlZnQiOjMuMCwiUmlnaHQiOjAuMCwiQm90dG9tIjoyLjB9LCJTaGFwZVN0eWxlIjp7IiRpZCI6IjI2NzgiLCJNYXJnaW4iOnsiJGlkIjoiMjY3OSIsIlRvcCI6MC4wLCJMZWZ0IjowLjAsIlJpZ2h0IjowLjAsIkJvdHRvbSI6MC4wfSwiUGFkZGluZyI6eyIkaWQiOiIyNjgwIiwiVG9wIjowLjAsIkxlZnQiOjAuMCwiUmlnaHQiOjAuMCwiQm90dG9tIjowLjB9LCJCYWNrZ3JvdW5kIjp7IiRpZCI6IjI2ODEiLCJDb2xvciI6eyIkaWQiOiIyNjgyIiwiQSI6MjU1LCJSIjoxMzUsIkciOjE3MSwiQiI6MTkxfX0sIklzVmlzaWJsZSI6dHJ1ZSwiV2lkdGgiOjEyLjAsIkhlaWdodCI6MTQuMCwiQm9yZGVyU3R5bGUiOnsiJGlkIjoiMjY4MyIsIkxpbmVDb2xvciI6eyIkaWQiOiIyNjg0IiwiJHR5cGUiOiJOTFJFLkNvbW1vbi5Eb20uU29saWRDb2xvckJydXNoLCBOTFJFLkNvbW1vbiIsIkNvbG9yIjp7IiRpZCI6IjI2ODUiLCJBIjoyNTUsIlIiOjI1NSwiRyI6MCwiQiI6MH19LCJMaW5lV2VpZ2h0IjowLjAsIkxpbmVUeXBlIjowLCJQYXJlbnRTdHlsZSI6bnVsbH0sIlBhcmVudFN0eWxlIjpudWxsfSwiVGl0bGVTdHlsZSI6eyIkaWQiOiIyNjg2IiwiRm9udFNldHRpbmdzIjp7IiRpZCI6IjI2ODciLCJGb250U2l6ZSI6MTEsIkZvbnROYW1lIjoiQ2FsaWJyaSIsIklzQm9sZCI6ZmFsc2UsIklzSXRhbGljIjpmYWxzZSwiSXNVbmRlcmxpbmVkIjpmYWxzZSwiUGFyZW50U3R5bGUiOm51bGx9LCJBdXRvU2l6ZSI6MCwiRm9yZWdyb3VuZCI6eyIkaWQiOiIyNjg4IiwiQ29sb3IiOnsiJGlkIjoiMjY4OSIsIkEiOjI1NSwiUiI6MCwiRyI6MCwiQiI6MH19LCJNYXhXaWR0aCI6MjAwLjAsIk1heEhlaWdodCI6IkluZmluaXR5IiwiU21hcnRGb3JlZ3JvdW5kSXNBY3RpdmUiOmZhbHNlLCJIb3Jpem9udGFsQWxpZ25tZW50IjoxLCJWZXJ0aWNhbEFsaWdubWVudCI6MSwiU21hcnRGb3JlZ3JvdW5kIjpudWxsLCJCYWNrZ3JvdW5kRmlsbFR5cGUiOjAsIk1hcmdpbiI6eyIkaWQiOiIyNjkwIiwiVG9wIjowLjAsIkxlZnQiOjAuMCwiUmlnaHQiOjAuMCwiQm90dG9tIjowLjB9LCJQYWRkaW5nIjp7IiRpZCI6IjI2OTEiLCJUb3AiOjAuMCwiTGVmdCI6MC4wLCJSaWdodCI6MC4wLCJCb3R0b20iOjAuMH0sIkJhY2tncm91bmQiOnsiJGlkIjoiMjY5MiIsIkNvbG9yIjp7IiRpZCI6IjI2OTMiLCJBIjoyNTUsIlIiOjAsIkciOjAsIkIiOjB9fSwiSXNWaXNpYmxlIjp0cnVlLCJXaWR0aCI6MC4wLCJIZWlnaHQiOjAuMCwiQm9yZGVyU3R5bGUiOnsiJGlkIjoiMjY5NCIsIkxpbmVDb2xvciI6bnVsbCwiTGluZVdlaWdodCI6MC4wLCJMaW5lVHlwZSI6MCwiUGFyZW50U3R5bGUiOm51bGx9LCJQYXJlbnRTdHlsZSI6bnVsbH0sIkRhdGVTdHlsZSI6eyIkaWQiOiIyNjk1IiwiRm9udFNldHRpbmdzIjp7IiRpZCI6IjI2OTYiLCJGb250U2l6ZSI6MTAsIkZvbnROYW1lIjoiQ2FsaWJyaSIsIklzQm9sZCI6ZmFsc2UsIklzSXRhbGljIjpmYWxzZSwiSXNVbmRlcmxpbmVkIjpmYWxzZSwiUGFyZW50U3R5bGUiOm51bGx9LCJBdXRvU2l6ZSI6MCwiRm9yZWdyb3VuZCI6eyIkaWQiOiIyNjk3IiwiQ29sb3IiOnsiJGlkIjoiMjY5OCIsIkEiOjI1NSwiUiI6NTUsIkciOjUzLCJCIjo2OX19LCJNYXhXaWR0aCI6MjAwLjAsIk1heEhlaWdodCI6IkluZmluaXR5IiwiU21hcnRGb3JlZ3JvdW5kSXNBY3RpdmUiOmZhbHNlLCJIb3Jpem9udGFsQWxpZ25tZW50IjoxLCJWZXJ0aWNhbEFsaWdubWVudCI6MSwiU21hcnRGb3JlZ3JvdW5kIjpudWxsLCJCYWNrZ3JvdW5kRmlsbFR5cGUiOjAsIk1hcmdpbiI6eyIkaWQiOiIyNjk5IiwiVG9wIjowLjAsIkxlZnQiOjAuMCwiUmlnaHQiOjAuMCwiQm90dG9tIjowLjB9LCJQYWRkaW5nIjp7IiRpZCI6IjI3MDAiLCJUb3AiOjAuMCwiTGVmdCI6MC4wLCJSaWdodCI6MC4wLCJCb3R0b20iOjAuMH0sIkJhY2tncm91bmQiOnsiJGlkIjoiMjcwMSIsIkNvbG9yIjp7IiRpZCI6IjI3MDIiLCJBIjoyNTUsIlIiOjU1LCJHIjo1MywiQiI6Njl9fSwiSXNWaXNpYmxlIjp0cnVlLCJXaWR0aCI6MC4wLCJIZWlnaHQiOjAuMCwiQm9yZGVyU3R5bGUiOnsiJGlkIjoiMjcwMyIsIkxpbmVDb2xvciI6bnVsbCwiTGluZVdlaWdodCI6MC4wLCJMaW5lVHlwZSI6MCwiUGFyZW50U3R5bGUiOm51bGx9LCJQYXJlbnRTdHlsZSI6bnVsbH0sIkRhdGVGb3JtYXQiOnsiJGlkIjoiMjcw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yNzA1IiwiRm9ybWF0IjowLCJJc1Zpc2libGUiOmZhbHNlLCJMYXN0S25vd25WaXNpYmlsaXR5U3RhdGUiOmZhbHNlfSwiSXNWaXNpYmxlIjpmYWxzZSwiUGFyZW50U3R5bGUiOm51bGx9LCJEZWZhdWx0U3dpbWxhbmVNaWxlc3RvbmVTdHlsZSI6eyIkaWQiOiIyNzA2IiwiVGl0bGVQb3NpdGlvbiI6IkxlZnQiLCJEYXRlUG9zaXRpb24iOiJSaWdodCIsIlNoYXBlVHlwZSI6OSwiU2hhcGVTaXplIjowLCJTcGFjaW5nIjo1LCJTaGFwZVN0eWxlIjp7IiRpZCI6IjI3MDciLCJNYXJnaW4iOnsiJGlkIjoiMjcwOCIsIlRvcCI6MC4wLCJMZWZ0IjowLjAsIlJpZ2h0IjowLjAsIkJvdHRvbSI6MC4wfSwiUGFkZGluZyI6eyIkaWQiOiIyNzA5IiwiVG9wIjowLjAsIkxlZnQiOjAuMCwiUmlnaHQiOjAuMCwiQm90dG9tIjowLjB9LCJCYWNrZ3JvdW5kIjp7IiRpZCI6IjI3MTAiLCJDb2xvciI6eyIkaWQiOiIyNzExIiwiQSI6MjU1LCJSIjoxMDUsIkciOjE1MSwiQiI6MTc1fX0sIklzVmlzaWJsZSI6dHJ1ZSwiV2lkdGgiOjEyLjAsIkhlaWdodCI6MTQuMCwiQm9yZGVyU3R5bGUiOnsiJGlkIjoiMjcxMiIsIkxpbmVDb2xvciI6eyIkaWQiOiIyNzEzIiwiJHR5cGUiOiJOTFJFLkNvbW1vbi5Eb20uU29saWRDb2xvckJydXNoLCBOTFJFLkNvbW1vbiIsIkNvbG9yIjp7IiRpZCI6IjI3MTQiLCJBIjoyNTUsIlIiOjIzNCwiRyI6MjIsIkIiOjMwfX0sIkxpbmVXZWlnaHQiOjAuMCwiTGluZVR5cGUiOjAsIlBhcmVudFN0eWxlIjpudWxsfSwiUGFyZW50U3R5bGUiOm51bGx9LCJUaXRsZVN0eWxlIjp7IiRpZCI6IjI3MTUiLCJGb250U2V0dGluZ3MiOnsiJGlkIjoiMjcxNiIsIkZvbnRTaXplIjoxMSwiRm9udE5hbWUiOiJDYWxpYnJpIiwiSXNCb2xkIjpmYWxzZSwiSXNJdGFsaWMiOmZhbHNlLCJJc1VuZGVybGluZWQiOmZhbHNlLCJQYXJlbnRTdHlsZSI6bnVsbH0sIkF1dG9TaXplIjowLCJGb3JlZ3JvdW5kIjp7IiRpZCI6IjI3MTciLCJDb2xvciI6eyIkaWQiOiIyNzE4IiwiQSI6MjU1LCJSIjowLCJHIjowLCJCIjowfX0sIk1heFdpZHRoIjoyMDAuMCwiTWF4SGVpZ2h0IjoiSW5maW5pdHkiLCJTbWFydEZvcmVncm91bmRJc0FjdGl2ZSI6ZmFsc2UsIkhvcml6b250YWxBbGlnbm1lbnQiOjIsIlZlcnRpY2FsQWxpZ25tZW50IjoxLCJTbWFydEZvcmVncm91bmQiOm51bGwsIkJhY2tncm91bmRGaWxsVHlwZSI6MCwiTWFyZ2luIjp7IiRpZCI6IjI3MTkiLCJUb3AiOjAuMCwiTGVmdCI6MC4wLCJSaWdodCI6MC4wLCJCb3R0b20iOjAuMH0sIlBhZGRpbmciOnsiJGlkIjoiMjcyMCIsIlRvcCI6MC4wLCJMZWZ0IjowLjAsIlJpZ2h0IjowLjAsIkJvdHRvbSI6MC4wfSwiQmFja2dyb3VuZCI6eyIkaWQiOiIyNzIxIiwiQ29sb3IiOnsiJGlkIjoiMjcyMiIsIkEiOjI1NSwiUiI6MCwiRyI6MCwiQiI6MH19LCJJc1Zpc2libGUiOnRydWUsIldpZHRoIjowLjAsIkhlaWdodCI6MC4wLCJCb3JkZXJTdHlsZSI6eyIkaWQiOiIyNzIzIiwiTGluZUNvbG9yIjpudWxsLCJMaW5lV2VpZ2h0IjowLjAsIkxpbmVUeXBlIjowLCJQYXJlbnRTdHlsZSI6bnVsbH0sIlBhcmVudFN0eWxlIjpudWxsfSwiRGF0ZVN0eWxlIjp7IiRpZCI6IjI3MjQiLCJGb250U2V0dGluZ3MiOnsiJGlkIjoiMjcyNSIsIkZvbnRTaXplIjoxMCwiRm9udE5hbWUiOiJDYWxpYnJpIiwiSXNCb2xkIjpmYWxzZSwiSXNJdGFsaWMiOmZhbHNlLCJJc1VuZGVybGluZWQiOmZhbHNlLCJQYXJlbnRTdHlsZSI6bnVsbH0sIkF1dG9TaXplIjowLCJGb3JlZ3JvdW5kIjp7IiRpZCI6IjI3MjYiLCJDb2xvciI6eyIkaWQiOiIyNzI3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I3MjgiLCJUb3AiOjAuMCwiTGVmdCI6MC4wLCJSaWdodCI6MC4wLCJCb3R0b20iOjAuMH0sIlBhZGRpbmciOnsiJGlkIjoiMjcyOSIsIlRvcCI6MC4wLCJMZWZ0IjowLjAsIlJpZ2h0IjowLjAsIkJvdHRvbSI6MC4wfSwiQmFja2dyb3VuZCI6eyIkaWQiOiIyNzMwIiwiQ29sb3IiOnsiJGlkIjoiMjczMSIsIkEiOjI1NSwiUiI6NTUsIkciOjUzLCJCIjo2OX19LCJJc1Zpc2libGUiOnRydWUsIldpZHRoIjowLjAsIkhlaWdodCI6MC4wLCJCb3JkZXJTdHlsZSI6eyIkaWQiOiIyNzMyIiwiTGluZUNvbG9yIjpudWxsLCJMaW5lV2VpZ2h0IjowLjAsIkxpbmVUeXBlIjowLCJQYXJlbnRTdHlsZSI6bnVsbH0sIlBhcmVudFN0eWxlIjpudWxsfSwiRGF0ZUZvcm1hdCI6eyIkaWQiOiIyNzMz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3MzQiLCJGb3JtYXQiOjAsIklzVmlzaWJsZSI6ZmFsc2UsIkxhc3RLbm93blZpc2liaWxpdHlTdGF0ZSI6ZmFsc2V9LCJJc1Zpc2libGUiOnRydWUsIlBhcmVudFN0eWxlIjpudWxsfSwiRGVmYXVsdFN3aW1sYW5lQWN0aXZpdHlTdHlsZSI6eyIkaWQiOiIyNzM1IiwiSGVhZGVyU3R5bGUiOnsiJGlkIjoiMjczNiIsIlRleHRTdHlsZSI6eyIkaWQiOiIyNzM3IiwiRm9udFNldHRpbmdzIjp7IiRpZCI6IjI3MzgiLCJGb250U2l6ZSI6MTEsIkZvbnROYW1lIjoiQ2FsaWJyaSIsIklzQm9sZCI6ZmFsc2UsIklzSXRhbGljIjpmYWxzZSwiSXNVbmRlcmxpbmVkIjpmYWxzZSwiUGFyZW50U3R5bGUiOm51bGx9LCJBdXRvU2l6ZSI6MiwiRm9yZWdyb3VuZCI6eyIkaWQiOiIyNzM5IiwiQ29sb3IiOnsiJGlkIjoiMjc0MC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I3NDEiLCJUb3AiOjAuMCwiTGVmdCI6MC4wLCJSaWdodCI6MC4wLCJCb3R0b20iOjAuMH0sIlBhZGRpbmciOnsiJGlkIjoiMjc0MiIsIlRvcCI6MC4wLCJMZWZ0IjowLjAsIlJpZ2h0IjowLjAsIkJvdHRvbSI6MC4wfSwiQmFja2dyb3VuZCI6eyIkaWQiOiIyNzQzIiwiQ29sb3IiOnsiJGlkIjoiMjc0NCIsIkEiOjI1NSwiUiI6MCwiRyI6MCwiQiI6MH19LCJJc1Zpc2libGUiOnRydWUsIldpZHRoIjowLjAsIkhlaWdodCI6MC4wLCJCb3JkZXJTdHlsZSI6bnVsbCwiUGFyZW50U3R5bGUiOm51bGx9LCJSZWN0YW5nbGVTdHlsZSI6eyIkaWQiOiIyNzQ1IiwiTWFyZ2luIjp7IiRpZCI6IjI3NDYiLCJUb3AiOjAuMCwiTGVmdCI6MC4wLCJSaWdodCI6MC4wLCJCb3R0b20iOjAuMH0sIlBhZGRpbmciOnsiJGlkIjoiMjc0NyIsIlRvcCI6MC4wLCJMZWZ0IjowLjAsIlJpZ2h0IjowLjAsIkJvdHRvbSI6MC4wfSwiQmFja2dyb3VuZCI6eyIkaWQiOiIyNzQ4IiwiQ29sb3IiOnsiJGlkIjoiMjc0OSIsIkEiOjEyNywiUiI6MTA1LCJHIjoxNTEsIkIiOjE3NX19LCJJc1Zpc2libGUiOnRydWUsIldpZHRoIjowLjAsIkhlaWdodCI6MC4wLCJCb3JkZXJTdHlsZSI6eyIkaWQiOiIyNzUwIiwiTGluZUNvbG9yIjp7IiRpZCI6IjI3NTEiLCIkdHlwZSI6Ik5MUkUuQ29tbW9uLkRvbS5Tb2xpZENvbG9yQnJ1c2gsIE5MUkUuQ29tbW9uIiwiQ29sb3IiOnsiJGlkIjoiMjc1MiIsIkEiOjI1NSwiUiI6MjU1LCJHIjowLCJCIjowfX0sIkxpbmVXZWlnaHQiOjAuMCwiTGluZVR5cGUiOjAsIlBhcmVudFN0eWxlIjpudWxsfSwiUGFyZW50U3R5bGUiOm51bGx9LCJNYXJnaW4iOnsiJGlkIjoiMjc1MyIsIlRvcCI6MC4wLCJMZWZ0IjowLjAsIlJpZ2h0IjowLjAsIkJvdHRvbSI6MC4wfSwiUGFkZGluZyI6eyIkaWQiOiIyNzU0IiwiVG9wIjowLjAsIkxlZnQiOjAuMCwiUmlnaHQiOjAuMCwiQm90dG9tIjowLjB9LCJCYWNrZ3JvdW5kIjpudWxsLCJJc1Zpc2libGUiOnRydWUsIldpZHRoIjowLjAsIkhlaWdodCI6MC4wLCJCb3JkZXJTdHlsZSI6bnVsbCwiUGFyZW50U3R5bGUiOm51bGx9LCJCYWNrZ3JvdW5kU3R5bGUiOnsiJGlkIjoiMjc1NSIsIk1hcmdpbiI6eyIkaWQiOiIyNzU2IiwiVG9wIjowLjAsIkxlZnQiOjAuMCwiUmlnaHQiOjAuMCwiQm90dG9tIjowLjB9LCJQYWRkaW5nIjp7IiRpZCI6IjI3NTciLCJUb3AiOjAuMCwiTGVmdCI6MC4wLCJSaWdodCI6MC4wLCJCb3R0b20iOjAuMH0sIkJhY2tncm91bmQiOnsiJGlkIjoiMjc1OCIsIkNvbG9yIjp7IiRpZCI6IjI3NTkiLCJBIjo1MSwiUiI6MjAwLCJHIjoyMDAsIkIiOjIwMH19LCJJc1Zpc2libGUiOnRydWUsIldpZHRoIjowLjAsIkhlaWdodCI6MC4wLCJCb3JkZXJTdHlsZSI6eyIkaWQiOiIyNzYwIiwiTGluZUNvbG9yIjp7IiRpZCI6IjI3NjEiLCIkdHlwZSI6Ik5MUkUuQ29tbW9uLkRvbS5Tb2xpZENvbG9yQnJ1c2gsIE5MUkUuQ29tbW9uIiwiQ29sb3IiOnsiJGlkIjoiMjc2MiIsIkEiOjI1NSwiUiI6MjM0LCJHIjoyMiwiQiI6MzB9fSwiTGluZVdlaWdodCI6MC4wLCJMaW5lVHlwZSI6MCwiUGFyZW50U3R5bGUiOm51bGx9LCJQYXJlbnRTdHlsZSI6bnVsbH0sIk1hcmdpbiI6eyIkaWQiOiIyNzYzIiwiVG9wIjowLjAsIkxlZnQiOjAuMCwiUmlnaHQiOjAuMCwiQm90dG9tIjowLjB9LCJQYWRkaW5nIjp7IiRpZCI6IjI3NjQiLCJUb3AiOjAuMCwiTGVmdCI6MC4wLCJSaWdodCI6MC4wLCJCb3R0b20iOjAuMH0sIklzVmlzaWJsZSI6dHJ1ZSwiV2lkdGgiOjAuMCwiSGVpZ2h0IjowLjAsIkJvcmRlclN0eWxlIjp7IiRpZCI6IjI3NjUiLCJMaW5lQ29sb3IiOm51bGwsIkxpbmVXZWlnaHQiOjAuMCwiTGluZVR5cGUiOjAsIlBhcmVudFN0eWxlIjpudWxsfSwiUGFyZW50U3R5bGUiOm51bGx9LCJNYXJnaW4iOnsiJGlkIjoiMjc2NiIsIlRvcCI6MC4wLCJMZWZ0IjowLjAsIlJpZ2h0IjowLjAsIkJvdHRvbSI6MC4wfSwiUGFkZGluZyI6eyIkaWQiOiIyNzY3IiwiVG9wIjowLjAsIkxlZnQiOjAuMCwiUmlnaHQiOjAuMCwiQm90dG9tIjowLjB9LCJJc1Zpc2libGUiOnRydWUsIldpZHRoIjowLjAsIkhlaWdodCI6MC4wLCJCb3JkZXJTdHlsZSI6eyIkaWQiOiIyNzY4IiwiTGluZUNvbG9yIjpudWxsLCJMaW5lV2VpZ2h0IjowLjAsIkxpbmVUeXBlIjowLCJQYXJlbnRTdHlsZSI6bnVsbH0sIlBhcmVudFN0eWxlIjpudWxsfV19LCJTY2FsZSI6bnVsbCwiU2NhbGVWMiI6eyIkaWQiOiIyNzY5IiwiU3RhcnREYXRlIjoiMDAwMS0wMS0wMVQwMDowMDowMCIsIkVuZERhdGUiOiIwMDAxLTAxLTAxVDAwOjAwOjAwIiwiQXV0b0RhdGVSYW5nZSI6dHJ1ZSwiV29ya2luZ0RheXMiOjMxLCJGaXNjYWxZZWFyIjp7IiRpZCI6IjI3NzAiLCJTdGFydE1vbnRoIjoxLCJVc2VTdGFydGluZ1llYXJGb3JOdW1iZXJpbmciOnRydWUsIlNob3dGaXNjYWxZZWFyTGFiZWwiOnRydWV9LCJUb2RheU1hcmtlclRleHQiOiJUb2RheSIsIkF1dG9TY2FsZVR5cGUiOnRydWUsIlRpbWViYW5kU2NhbGVzIjp7IiRpZCI6IjI3NzEiLCJUb3BTY2FsZUxheWVyIjp7IiRpZCI6IjI3NzIiLCJGb3JtYXQiOiJNTU0iLCJUeXBlIjoyfSwiTWlkZGxlU2NhbGVMYXllciI6eyIkaWQiOiIyNzczIiwiRm9ybWF0IjpudWxsLCJUeXBlIjowfSwiQm90dG9tU2NhbGVMYXllciI6eyIkaWQiOiIyNzc0IiwiRm9ybWF0IjpudWxsLCJUeXBlIjowfX19LCJNaWxlc3RvbmVzIjpbXSwiVGFza3MiOltdLCJTd2ltbGFuZXMiOltdLCJNc1Byb2plY3RJdGVtc1RyZWUiOnsiJGlkIjoiMjc3NSIsIlJvb3QiOnsiSW1wb3J0SWQiOm51bGwsIklzSW1wb3J0ZWQiOmZhbHNlLCJDaGlsZHJlbiI6W119fSwiTWV0YWRhdGEiOnsiJGlkIjoiMjc3NiIsIlNvdXJjZVRoZW1lIjoie1wiJGlkXCI6XCIxXCIsXCJJZFwiOlwiZjE2YTliMjUtN2RmYi00MzY0LWFkZWQtZDMyODI2ZDU2YTA1XCIsXCJDYXRlZ29yeVwiOjEsXCJDdWx0dXJlSW5mb05hbWVcIjpcImVuLVVTXCIsXCJWZXJzaW9uXCI6e1wiJGlkXCI6XCIyXCIsXCJUaGVtZURvbVZlcnNpb25cIjpcIjEuMS4wXCJ9LFwiU3R5bGVcIjp7XCIkaWRcIjpcIjNcIixcIlRpbWViYW5kU3R5bGVcIjp7XCIkaWRcIjpcIjRcIixcIlJpZ2h0RW5kQ2Fwc1N0eWxlXCI6e1wiJGlkXCI6XCI1XCIsXCJGb250U2V0dGluZ3NcIjp7XCIkaWRcIjpcIjZcIixcIkZvbnRTaXplXCI6MTgsXCJGb250TmFtZVwiOlwiQ2FsaWJyaVwiLFwiSXNCb2xkXCI6dHJ1ZSxcIklzSXRhbGljXCI6ZmFsc2UsXCJJc1VuZGVybGluZWRcIjpmYWxzZX0sXCJGb3JlZ3JvdW5kXCI6e1wiJGlkXCI6XCI3XCIsXCJDb2xvclwiOntcIiRpZFwiOlwiOFwiLFwiQVwiOjI1NSxcIlJcIjoxMzUsXCJHXCI6MTMyLFwiQlwiOjE5OX19LFwiSG9yaXpvbnRhbEFsaWdubWVudFwiOjAsXCJJc1Zpc2libGVcIjp0cnVlfSxcIkxlZnRFbmRDYXBzU3R5bGVcIjp7XCIkaWRcIjpcIjlcIixcIkZvbnRTZXR0aW5nc1wiOntcIiRpZFwiOlwiMTBcIixcIkZvbnRTaXplXCI6MTgsXCJGb250TmFtZVwiOlwiQ2FsaWJyaVwiLFwiSXNCb2xkXCI6dHJ1ZSxcIklzSXRhbGljXCI6ZmFsc2UsXCJJc1VuZGVybGluZWRcIjpmYWxzZX0sXCJGb3JlZ3JvdW5kXCI6e1wiJGlkXCI6XCIxMVwiLFwiQ29sb3JcIjp7XCIkaWRcIjpcIjEyXCIsXCJBXCI6MjU1LFwiUlwiOjEzNSxcIkdcIjoxMzIsXCJCXCI6MTk5fX0sXCJIb3Jpem9udGFsQWxpZ25tZW50XCI6MCxcIklzVmlzaWJsZVwiOmZhbHNlfSxcIlRvZGF5TWFya2VyU3R5bGVcIjp7XCIkaWRcIjpcIjEzXCIsXCJUb2RheVRleHRTdHlsZVwiOntcIiRpZFwiOlwiMTRcIixcIkZvbnRTZXR0aW5nc1wiOntcIiRpZFwiOlwiMTVcIixcIkZvbnRTaXplXCI6MTIsXCJGb250TmFtZVwiOlwiQ2FsaWJyaVwiLFwiSXNCb2xkXCI6ZmFsc2UsXCJJc0l0YWxpY1wiOmZhbHNlLFwiSXNVbmRlcmxpbmVkXCI6ZmFsc2V9LFwiRm9yZWdyb3VuZFwiOntcIiRpZFwiOlwiMTZcIixcIkNvbG9yXCI6e1wiJGlkXCI6XCIxN1wiLFwiQVwiOjI1NSxcIlJcIjowLFwiR1wiOjAsXCJCXCI6MH19LFwiSG9yaXpvbnRhbEFsaWdubWVudFwiOjAsXCJJc1Zpc2libGVcIjp0cnVlfSxcIlRvZGF5TWFya2VyU2hhcGVTdHlsZVwiOntcIiRpZFwiOlwiMThcIixcIk1hcmdpblwiOntcIiRpZFwiOlwiMTlcIixcIlRvcFwiOjAuMCxcIkxlZnRcIjowLjAsXCJSaWdodFwiOjAuMCxcIkJvdHRvbVwiOjAuMH0sXCJQYWRkaW5nXCI6e1wiJGlkXCI6XCIyMFwiLFwiVG9wXCI6MC4wLFwiTGVmdFwiOjAuMCxcIlJpZ2h0XCI6MC4wLFwiQm90dG9tXCI6MC4wfSxcIkJhY2tncm91bmRcIjp7XCIkaWRcIjpcIjIxXCIsXCJDb2xvclwiOntcIiRpZFwiOlwiMjJcIixcIkFcIjoyNTUsXCJSXCI6MjU1LFwiR1wiOjAsXCJCXCI6MH19LFwiSXNWaXNpYmxlXCI6dHJ1ZSxcIldpZHRoXCI6MC4wLFwiSGVpZ2h0XCI6MC4wLFwiQm9yZGVyU3R5bGVcIjpudWxsfSxcIlRvZGF5TWFya2VyUG9zaXRpb25cIjozLFwiSXNWaXNpYmxlXCI6dHJ1ZX0sXCJTY2FsZVN0eWxlXCI6e1wiJGlkXCI6XCIyM1wiLFwiU2hvd1NlZ21lbnRTZXBhcmF0b3JzXCI6dHJ1ZSxcIlNlZ21lbnRTZXBhcmF0b3JPcGFjaXR5XCI6MzAsXCJTaGFwZVwiOjUsXCJTZWdtZW50VGV4dFN0eWxlXCI6e1wiJGlkXCI6XCIyNFwiLFwiRm9udFNldHRpbmdzXCI6e1wiJGlkXCI6XCIyNVwiLFwiRm9udFNpemVcIjoxMixcIkZvbnROYW1lXCI6XCJDYWxpYnJpXCIsXCJJc0JvbGRcIjpmYWxzZSxcIklzSXRhbGljXCI6ZmFsc2UsXCJJc1VuZGVybGluZWRcIjpmYWxzZX0sXCJGb3JlZ3JvdW5kXCI6e1wiJGlkXCI6XCIyNlwiLFwiQ29sb3JcIjp7XCIkaWRcIjpcIjI3XCIsXCJBXCI6MjU1LFwiUlwiOjIyMCxcIkdcIjoyMTYsXCJCXCI6MjIwfX0sXCJIb3Jpem9udGFsQWxpZ25tZW50XCI6MCxcIklzVmlzaWJsZVwiOnRydWV9LFwiU2hhcGVTdHlsZVwiOntcIiRpZFwiOlwiMjhcIixcIk1hcmdpblwiOntcIiRpZFwiOlwiMjlcIixcIlRvcFwiOjAuMCxcIkxlZnRcIjoxMC4wLFwiUmlnaHRcIjoxMC4wLFwiQm90dG9tXCI6MC4wfSxcIlBhZGRpbmdcIjp7XCIkaWRcIjpcIjMwXCIsXCJUb3BcIjowLjAsXCJMZWZ0XCI6MTAuMCxcIlJpZ2h0XCI6MTAuMCxcIkJvdHRvbVwiOjAuMH0sXCJCYWNrZ3JvdW5kXCI6e1wiJGlkXCI6XCIzMVwiLFwiQ29sb3JcIjp7XCIkaWRcIjpcIjMyXCIsXCJBXCI6MjU1LFwiUlwiOjU1LFwiR1wiOjUzLFwiQlwiOjY5fX0sXCJJc1Zpc2libGVcIjp0cnVlLFwiV2lkdGhcIjo4NTguMCxcIkhlaWdodFwiOjIwLjAsXCJCb3JkZXJTdHlsZVwiOntcIiRpZFwiOlwiMzNcIixcIkxpbmVTdHlsZVwiOntcIiRpZFwiOlwiMzRcIixcIkxpbmVDb2xvclwiOntcIiRpZFwiOlwiMzVcIixcIkNvbG9yXCI6e1wiJGlkXCI6XCIzNlwiLFwiQVwiOjI1NSxcIlJcIjoyNTUsXCJHXCI6MCxcIkJcIjowfX0sXCJMaW5lV2VpZ2h0XCI6MC4wLFwiTGluZVR5cGVcIjowfSxcIklzVmlzaWJsZVwiOmZhbHNlfX19LFwiRWxhcHNlZFRpbWVTdHlsZVwiOntcIiRpZFwiOlwiMzdcIixcIkVsYXBzZWRUaW1lQmFja2dyb3VuZFwiOntcIiRpZFwiOlwiMzhcIixcIkNvbG9yXCI6e1wiJGlkXCI6XCIzOVwiLFwiQVwiOjE5MSxcIlJcIjoyNTUsXCJHXCI6MCxcIkJcIjowfX0sXCJFbGFwc2VkVGltZUZvcm1hdFwiOjIsXCJJc1Zpc2libGVcIjp0cnVlfSxcIk1hcmdpblwiOntcIiRpZFwiOlwiNDBcIixcIlRvcFwiOjAuMCxcIkxlZnRcIjoxMC4wLFwiUmlnaHRcIjoxMC4wLFwiQm90dG9tXCI6MC4wfSxcIlBhZGRpbmdcIjp7XCIkaWRcIjpcIjQxXCIsXCJUb3BcIjowLjAsXCJMZWZ0XCI6MC4wLFwiUmlnaHRcIjowLjAsXCJCb3R0b21cIjowLjB9LFwiQmFja2dyb3VuZFwiOntcIiRpZFwiOlwiNDJcIixcIkNvbG9yXCI6e1wiJGlkXCI6XCI0M1wiLFwiQVwiOjI1NSxcIlJcIjo0NyxcIkdcIjo1NCxcIkJcIjoxNTN9fSxcIklzVmlzaWJsZVwiOmZhbHNlLFwiV2lkdGhcIjowLjAsXCJIZWlnaHRcIjowLjAsXCJCb3JkZXJTdHlsZVwiOm51bGx9LFwiVGFza1N0eWxlXCI6e1wiJGlkXCI6XCI0NFwiLFwiU2hhcGVcIjo4LFwiU2hhcGVUaGlja25lc3NcIjowLFwiRHVyYXRpb25Gb3JtYXRcIjowLFwiUGVyY2VudGFnZUNvbXBsZXRlVGV4dFN0eWxlXCI6e1wiJGlkXCI6XCI0NVwiLFwiRm9udFNldHRpbmdzXCI6e1wiJGlkXCI6XCI0NlwiLFwiRm9udFNpemVcIjoxMCxcIkZvbnROYW1lXCI6XCJDYWxpYnJpXCIsXCJJc0JvbGRcIjpmYWxzZSxcIklzSXRhbGljXCI6ZmFsc2UsXCJJc1VuZGVybGluZWRcIjpmYWxzZX0sXCJGb3JlZ3JvdW5kXCI6e1wiJGlkXCI6XCI0N1wiLFwiQ29sb3JcIjp7XCIkaWRcIjpcIjQ4XCIsXCJBXCI6MjU1LFwiUlwiOjIzMixcIkdcIjoyMzIsXCJCXCI6MjMyfX0sXCJIb3Jpem9udGFsQWxpZ25tZW50XCI6MSxcIklzVmlzaWJsZVwiOnRydWV9LFwiUGVyY2VudGFnZUNvbXBsZXRlSGlnaGxpZ2h0U3R5bGVcIjp7XCIkaWRcIjpcIjQ5XCIsXCJCYWNrZ3JvdW5kXCI6e1wiJGlkXCI6XCI1MFwiLFwiQ29sb3JcIjp7XCIkaWRcIjpcIjUxXCIsXCJBXCI6ODksXCJSXCI6MCxcIkdcIjowLFwiQlwiOjB9fX0sXCJEdXJhdGlvblN0eWxlXCI6e1wiJGlkXCI6XCI1MlwiLFwiRm9udFNldHRpbmdzXCI6e1wiJGlkXCI6XCI1M1wiLFwiRm9udFNpemVcIjoxMCxcIkZvbnROYW1lXCI6XCJDYWxpYnJpXCIsXCJJc0JvbGRcIjpmYWxzZSxcIklzSXRhbGljXCI6ZmFsc2UsXCJJc1VuZGVybGluZWRcIjpmYWxzZX0sXCJGb3JlZ3JvdW5kXCI6e1wiJGlkXCI6XCI1NFwiLFwiQ29sb3JcIjp7XCIkaWRcIjpcIjU1XCIsXCJBXCI6MjU1LFwiUlwiOjU1LFwiR1wiOjUzLFwiQlwiOjY5fX0sXCJIb3Jpem9udGFsQWxpZ25tZW50XCI6MCxcIklzVmlzaWJsZVwiOmZhbHNlfSxcIkhvcml6b250YWxDb25uZWN0b3JTdHlsZVwiOntcIiRpZFwiOlwiNTZcIixcIkxpbmVTdHlsZVwiOntcIiRpZFwiOlwiNTdcIixcIkxpbmVDb2xvclwiOntcIiRpZFwiOlwiNThcIixcIkNvbG9yXCI6e1wiJGlkXCI6XCI1OVwiLFwiQVwiOjUxLFwiUlwiOjE3MyxcIkdcIjoxMzIsXCJCXCI6MTk4fX0sXCJMaW5lV2VpZ2h0XCI6MS4wLFwiTGluZVR5cGVcIjowfSxcIklzVmlzaWJsZVwiOnRydWV9LFwiVmVydGljYWxDb25uZWN0b3JTdHlsZVwiOntcIiRpZFwiOlwiNjBcIixcIkxpbmVTdHlsZVwiOntcIiRpZFwiOlwiNjFcIixcIkxpbmVDb2xvclwiOntcIiRpZFwiOlwiNjJcIixcIkNvbG9yXCI6e1wiJGlkXCI6XCI2M1wiLFwiQVwiOjUxLFwiUlwiOjE3MyxcIkdcIjoxMzIsXCJCXCI6MTk4fX0sXCJMaW5lV2VpZ2h0XCI6MS4wLFwiTGluZVR5cGVcIjowfSxcIklzVmlzaWJsZVwiOnRydWV9LFwiTWFyZ2luXCI6e1wiJGlkXCI6XCI2NFwiLFwiVG9wXCI6MC4wLFwiTGVmdFwiOjAuMCxcIlJpZ2h0XCI6MC4wLFwiQm90dG9tXCI6MC4wfSxcIlN0YXJ0RGF0ZVBvc2l0aW9uXCI6NCxcIkVuZERhdGVQb3NpdGlvblwiOjQsXCJUaXRsZVBvc2l0aW9uXCI6MyxcIkR1cmF0aW9uUG9zaXRpb25cIjowLFwiUGVyY2VudGFnZUNvbXBsZXRlZFBvc2l0aW9uXCI6MixcIlNwYWNpbmdcIjozLFwiSXNCZWxvd1RpbWViYW5kXCI6ZmFsc2UsXCJTaGFwZVN0eWxlXCI6e1wiJGlkXCI6XCI2NVwiLFwiTWFyZ2luXCI6e1wiJGlkXCI6XCI2NlwiLFwiVG9wXCI6MC4wLFwiTGVmdFwiOjQuMCxcIlJpZ2h0XCI6NC4wLFwiQm90dG9tXCI6MC4wfSxcIlBhZGRpbmdcIjp7XCIkaWRcIjpcIjY3XCIsXCJUb3BcIjowLjAsXCJMZWZ0XCI6MC4wLFwiUmlnaHRcIjowLjAsXCJCb3R0b21cIjowLjB9LFwiQmFja2dyb3VuZFwiOntcIiRpZFwiOlwiNjhcIixcIkNvbG9yXCI6e1wiJGlkXCI6XCI2OVwiLFwiQVwiOjI1NSxcIlJcIjoxMzIsXCJHXCI6MTcyLFwiQlwiOjE4Mn19LFwiSXNWaXNpYmxlXCI6dHJ1ZSxcIldpZHRoXCI6MC4wLFwiSGVpZ2h0XCI6MTAuMCxcIkJvcmRlclN0eWxlXCI6e1wiJGlkXCI6XCI3MFwiLFwiTGluZVN0eWxlXCI6e1wiJGlkXCI6XCI3MVwiLFwiTGluZUNvbG9yXCI6e1wiJGlkXCI6XCI3MlwiLFwiQ29sb3JcIjp7XCIkaWRcIjpcIjczXCIsXCJBXCI6MjU1LFwiUlwiOjIzNCxcIkdcIjoyMixcIkJcIjozMH19LFwiTGluZVdlaWdodFwiOjIuMCxcIkxpbmVUeXBlXCI6MH0sXCJJc1Zpc2libGVcIjpmYWxzZX19LFwiVGl0bGVTdHlsZVwiOntcIiRpZFwiOlwiNzRcIixcIkZvbnRTZXR0aW5nc1wiOntcIiRpZFwiOlwiNzVcIixcIkZvbnRTaXplXCI6MTEsXCJGb250TmFtZVwiOlwiQ2FsaWJyaVwiLFwiSXNCb2xkXCI6ZmFsc2UsXCJJc0l0YWxpY1wiOmZhbHNlLFwiSXNVbmRlcmxpbmVkXCI6ZmFsc2V9LFwiRm9yZWdyb3VuZFwiOntcIiRpZFwiOlwiNzZcIixcIkNvbG9yXCI6e1wiJGlkXCI6XCI3N1wiLFwiQVwiOjI1NSxcIlJcIjowLFwiR1wiOjAsXCJCXCI6MH19LFwiSG9yaXpvbnRhbEFsaWdubWVudFwiOjIsXCJJc1Zpc2libGVcIjp0cnVlfSxcIkRhdGVTdHlsZVwiOntcIiRpZFwiOlwiNzhcIixcIkZvbnRTZXR0aW5nc1wiOntcIiRpZFwiOlwiNzlcIixcIkZvbnRTaXplXCI6MTAsXCJGb250TmFtZVwiOlwiQ2FsaWJyaVwiLFwiSXNCb2xkXCI6ZmFsc2UsXCJJc0l0YWxpY1wiOmZhbHNlLFwiSXNVbmRlcmxpbmVkXCI6ZmFsc2V9LFwiRm9yZWdyb3VuZFwiOntcIiRpZFwiOlwiODBcIixcIkNvbG9yXCI6e1wiJGlkXCI6XCI4MVwiLFwiQVwiOjI1NSxcIlJcIjo1NSxcIkdcIjo1MyxcIkJcIjo2OX19LFwiSG9yaXpvbnRhbEFsaWdubWVudFwiOjAsXCJJc1Zpc2libGVcIjp0cnVlfSxcIkRhdGVGb3JtYXRcIjp7XCIkaWRcIjpcIjgyXCIsXCJGb3JtYXRTdHJpbmdcIjpcIk1NTSBkXCIsXCJTZXBhcmF0b3JcIjpcIi9cIixcIlVzZUludGVybmF0aW9uYWxEYXRlRm9ybWF0XCI6ZmFsc2UsXCJEYXRlSXNWaXNpYmxlXCI6dHJ1ZSxcIlRpbWVJc1Zpc2libGVcIjpmYWxzZSxcIkhvdXJEaWdpdHNcIjoxLFwiQW1QbURlc2lnbmF0b3JcIjoyLFwiVHJpbTAwTWludXRlc1wiOmZhbHNlfSxcIldlZWtOdW1iZXJpbmdcIjp7XCIkaWRcIjpcIjgzXCIsXCJGb3JtYXRcIjowLFwiSXNWaXNpYmxlXCI6ZmFsc2UsXCJMYXN0S25vd25WaXNpYmlsaXR5U3RhdGVcIjpmYWxzZX19LFwiTWlsZXN0b25lU3R5bGVcIjp7XCIkaWRcIjpcIjg0XCIsXCJTaGFwZVwiOjE5LFwiSXNCZWxvd1RpbWViYW5kXCI6ZmFsc2UsXCJTaGFwZVNpemVcIjoxLFwiUGFkZGluZ1wiOntcIiRpZFwiOlwiODVcIixcIlRvcFwiOjUuMCxcIkxlZnRcIjozLjAsXCJSaWdodFwiOjAuMCxcIkJvdHRvbVwiOjIuMH0sXCJTaGFwZVN0eWxlXCI6e1wiJGlkXCI6XCI4NlwiLFwiTWFyZ2luXCI6e1wiJGlkXCI6XCI4N1wiLFwiVG9wXCI6MC4wLFwiTGVmdFwiOjAuMCxcIlJpZ2h0XCI6MC4wLFwiQm90dG9tXCI6MC4wfSxcIlBhZGRpbmdcIjp7XCIkaWRcIjpcIjg4XCIsXCJUb3BcIjowLjAsXCJMZWZ0XCI6MC4wLFwiUmlnaHRcIjowLjAsXCJCb3R0b21cIjowLjB9LFwiQmFja2dyb3VuZFwiOntcIiRpZFwiOlwiODlcIixcIkNvbG9yXCI6e1wiJGlkXCI6XCI5MFwiLFwiQVwiOjI1NSxcIlJcIjoxMzUsXCJHXCI6MTMyLFwiQlwiOjE5OX19LFwiSXNWaXNpYmxlXCI6dHJ1ZSxcIldpZHRoXCI6MTguMCxcIkhlaWdodFwiOjIwLjAsXCJCb3JkZXJTdHlsZVwiOntcIiRpZFwiOlwiOTFcIixcIkxpbmVTdHlsZVwiOntcIiRpZFwiOlwiOTJcIixcIkxpbmVDb2xvclwiOntcIiRpZFwiOlwiOTNcIixcIkNvbG9yXCI6e1wiJGlkXCI6XCI5NFwiLFwiQVwiOjI1NSxcIlJcIjoyMzQsXCJHXCI6MjIsXCJCXCI6MzB9fSxcIkxpbmVXZWlnaHRcIjoyLjAsXCJMaW5lVHlwZVwiOjB9LFwiSXNWaXNpYmxlXCI6ZmFsc2V9fSxcIlRpdGxlU3R5bGVcIjp7XCIkaWRcIjpcIjk1XCIsXCJGb250U2V0dGluZ3NcIjp7XCIkaWRcIjpcIjk2XCIsXCJGb250U2l6ZVwiOjExLFwiRm9udE5hbWVcIjpcIkNhbGlicmlcIixcIklzQm9sZFwiOnRydWUsXCJJc0l0YWxpY1wiOmZhbHNlLFwiSXNVbmRlcmxpbmVkXCI6ZmFsc2V9LFwiRm9yZWdyb3VuZFwiOntcIiRpZFwiOlwiOTdcIixcIkNvbG9yXCI6e1wiJGlkXCI6XCI5OFwiLFwiQVwiOjI1NSxcIlJcIjowLFwiR1wiOjAsXCJCXCI6MH19LFwiSG9yaXpvbnRhbEFsaWdubWVudFwiOjAsXCJJc1Zpc2libGVcIjp0cnVlfSxcIkRhdGVTdHlsZVwiOntcIiRpZFwiOlwiOTlcIixcIkZvbnRTZXR0aW5nc1wiOntcIiRpZFwiOlwiMTAwXCIsXCJGb250U2l6ZVwiOjEwLFwiRm9udE5hbWVcIjpcIkNhbGlicmlcIixcIklzQm9sZFwiOmZhbHNlLFwiSXNJdGFsaWNcIjpmYWxzZSxcIklzVW5kZXJsaW5lZFwiOmZhbHNlfSxcIkZvcmVncm91bmRcIjp7XCIkaWRcIjpcIjEwMVwiLFwiQ29sb3JcIjp7XCIkaWRcIjpcIjEwMlwiLFwiQVwiOjI1NSxcIlJcIjo1NSxcIkdcIjo1MyxcIkJcIjo2OX19LFwiSG9yaXpvbnRhbEFsaWdubWVudFwiOjAsXCJJc1Zpc2libGVcIjp0cnVlfSxcIkRhdGVGb3JtYXRcIjp7XCIkaWRcIjpcIjEwM1wiLFwiRm9ybWF0U3RyaW5nXCI6XCJNTU0gZCwgeXl5eVwiLFwiU2VwYXJhdG9yXCI6XCIvXCIsXCJVc2VJbnRlcm5hdGlvbmFsRGF0ZUZvcm1hdFwiOmZhbHNlLFwiRGF0ZUlzVmlzaWJsZVwiOnRydWUsXCJUaW1lSXNWaXNpYmxlXCI6ZmFsc2UsXCJIb3VyRGlnaXRzXCI6MSxcIkFtUG1EZXNpZ25hdG9yXCI6MixcIlRyaW0wME1pbnV0ZXNcIjpmYWxzZX0sXCJXZWVrTnVtYmVyaW5nXCI6e1wiJGlkXCI6XCIxMDRcIixcIkZvcm1hdFwiOjAsXCJJc1Zpc2libGVcIjpmYWxzZSxcIkxhc3RLbm93blZpc2liaWxpdHlTdGF0ZVwiOmZhbHNlfX0sXCJNb3RTdHlsZVwiOntcIiRpZFwiOlwiMTA1XCIsXCJTaGFwZVwiOjE5LFwiU2hhcGVTaXplXCI6MSxcIkRldGFpbHNTcGFjaW5nXCI6MC4wLFwiUGFkZGluZ1wiOntcIiRpZFwiOlwiMTA2XCIsXCJUb3BcIjo1LjAsXCJMZWZ0XCI6My4wLFwiUmlnaHRcIjowLjAsXCJCb3R0b21cIjoyLjB9LFwiUG9zaXRpb25PblRhc2tcIjoxLFwiU2hhcGVTdHlsZVwiOntcIiRpZFwiOlwiMTA3XCIsXCJNYXJnaW5cIjp7XCIkaWRcIjpcIjEwOFwiLFwiVG9wXCI6MC4wLFwiTGVmdFwiOjAuMCxcIlJpZ2h0XCI6MC4wLFwiQm90dG9tXCI6MC4wfSxcIlBhZGRpbmdcIjp7XCIkaWRcIjpcIjEwOVwiLFwiVG9wXCI6MC4wLFwiTGVmdFwiOjAuMCxcIlJpZ2h0XCI6MC4wLFwiQm90dG9tXCI6MC4wfSxcIkJhY2tncm91bmRcIjp7XCIkaWRcIjpcIjExMFwiLFwiQ29sb3JcIjp7XCIkaWRcIjpcIjExMVwiLFwiQVwiOjI1NSxcIlJcIjoxMzUsXCJHXCI6MTMyLFwiQlwiOjE5OX19LFwiSXNWaXNpYmxlXCI6dHJ1ZSxcIldpZHRoXCI6MTMuMCxcIkhlaWdodFwiOjEzLjAsXCJCb3JkZXJTdHlsZVwiOntcIiRpZFwiOlwiMTEyXCIsXCJMaW5lU3R5bGVcIjp7XCIkaWRcIjpcIjExM1wiLFwiTGluZUNvbG9yXCI6e1wiJGlkXCI6XCIxMTRcIixcIkNvbG9yXCI6e1wiJGlkXCI6XCIxMTVcIixcIkFcIjoyNTUsXCJSXCI6MjM0LFwiR1wiOjIyLFwiQlwiOjMwfX0sXCJMaW5lV2VpZ2h0XCI6Mi4wLFwiTGluZVR5cGVcIjowfSxcIklzVmlzaWJsZVwiOmZhbHNlfX0sXCJUaXRsZVN0eWxlXCI6e1wiJGlkXCI6XCIxMTZcIixcIkZvbnRTZXR0aW5nc1wiOntcIiRpZFwiOlwiMTE3XCIsXCJGb250U2l6ZVwiOjExLFwiRm9udE5hbWVcIjpcIkNhbGlicmlcIixcIklzQm9sZFwiOnRydWUsXCJJc0l0YWxpY1wiOmZhbHNlLFwiSXNVbmRlcmxpbmVkXCI6ZmFsc2V9LFwiRm9yZWdyb3VuZFwiOntcIiRpZFwiOlwiMTE4XCIsXCJDb2xvclwiOntcIiRpZFwiOlwiMTE5XCIsXCJBXCI6MjU1LFwiUlwiOjAsXCJHXCI6MCxcIkJcIjowfX0sXCJIb3Jpem9udGFsQWxpZ25tZW50XCI6MCxcIklzVmlzaWJsZVwiOnRydWV9LFwiRGF0ZVN0eWxlXCI6e1wiJGlkXCI6XCIxMjBcIixcIkZvbnRTZXR0aW5nc1wiOntcIiRpZFwiOlwiMTIxXCIsXCJGb250U2l6ZVwiOjEwLFwiRm9udE5hbWVcIjpcIkNhbGlicmlcIixcIklzQm9sZFwiOmZhbHNlLFwiSXNJdGFsaWNcIjpmYWxzZSxcIklzVW5kZXJsaW5lZFwiOmZhbHNlfSxcIkZvcmVncm91bmRcIjp7XCIkaWRcIjpcIjEyMlwiLFwiQ29sb3JcIjp7XCIkaWRcIjpcIjEyM1wiLFwiQVwiOjI1NSxcIlJcIjo1NSxcIkdcIjo1MyxcIkJcIjo2OX19LFwiSG9yaXpvbnRhbEFsaWdubWVudFwiOjAsXCJJc1Zpc2libGVcIjp0cnVlfSxcIkRhdGVGb3JtYXRcIjp7XCIkaWRcIjpcIjEyNFwiLFwiRm9ybWF0U3RyaW5nXCI6XCJNTU0gZCwgeXl5eVwiLFwiU2VwYXJhdG9yXCI6XCIvXCIsXCJVc2VJbnRlcm5hdGlvbmFsRGF0ZUZvcm1hdFwiOmZhbHNlLFwiRGF0ZUlzVmlzaWJsZVwiOnRydWUsXCJUaW1lSXNWaXNpYmxlXCI6ZmFsc2UsXCJIb3VyRGlnaXRzXCI6MSxcIkFtUG1EZXNpZ25hdG9yXCI6MixcIlRyaW0wME1pbnV0ZXNcIjpmYWxzZX0sXCJXZWVrTnVtYmVyaW5nXCI6e1wiJGlkXCI6XCIxMjVcIixcIkZvcm1hdFwiOjAsXCJJc1Zpc2libGVcIjpmYWxzZSxcIkxhc3RLbm93blZpc2liaWxpdHlTdGF0ZVwiOmZhbHNlfX0sXCJTd2ltbGFuZVYyU3R5bGVcIjp7XCIkaWRcIjpcIjEyNlwiLFwiU3R5bGVJZFwiOlwiMzMyY2ZiMTMtYjQwMS00ZWMzLWI2NTUtNzM5NjhkMDRkNzQ5XCIsXCJOYW1lXCI6XCJTd2ltbGFuZSBTdHlsZSAxXCIsXCJIZWFkZXJTdHlsZVwiOntcIiRpZFwiOlwiMTI3XCIsXCJUZXh0U3R5bGVcIjp7XCIkaWRcIjpcIjEyOFwiLFwiRm9udFNldHRpbmdzXCI6e1wiJGlkXCI6XCIxMjlcIixcIkZvbnRTaXplXCI6MTEsXCJGb250TmFtZVwiOlwiQ2FsaWJyaVwiLFwiSXNCb2xkXCI6ZmFsc2UsXCJJc0l0YWxpY1wiOmZhbHNlLFwiSXNVbmRlcmxpbmVkXCI6ZmFsc2V9LFwiRm9yZWdyb3VuZFwiOntcIiRpZFwiOlwiMTMwXCIsXCJDb2xvclwiOntcIiRpZFwiOlwiMTMxXCIsXCJBXCI6MjU1LFwiUlwiOjI1NSxcIkdcIjoyNTUsXCJCXCI6MjU1fX0sXCJIb3Jpem9udGFsQWxpZ25tZW50XCI6MCxcIklzVmlzaWJsZVwiOnRydWV9LFwiUmVjdGFuZ2xlU3R5bGVcIjp7XCIkaWRcIjpcIjEzMlwiLFwiTWFyZ2luXCI6e1wiJGlkXCI6XCIxMzNcIixcIlRvcFwiOjAuMCxcIkxlZnRcIjowLjAsXCJSaWdodFwiOjAuMCxcIkJvdHRvbVwiOjAuMH0sXCJQYWRkaW5nXCI6e1wiJGlkXCI6XCIxMzRcIixcIlRvcFwiOjAuMCxcIkxlZnRcIjowLjAsXCJSaWdodFwiOjAuMCxcIkJvdHRvbVwiOjAuMH0sXCJCYWNrZ3JvdW5kXCI6e1wiJGlkXCI6XCIxMzVcIixcIkNvbG9yXCI6e1wiJGlkXCI6XCIxMzZcIixcIkFcIjoyNTUsXCJSXCI6MTczLFwiR1wiOjEzMixcIkJcIjoxOTh9fSxcIklzVmlzaWJsZVwiOnRydWUsXCJXaWR0aFwiOjAuMCxcIkhlaWdodFwiOjAuMCxcIkJvcmRlclN0eWxlXCI6e1wiJGlkXCI6XCIxMzdcIixcIkxpbmVTdHlsZVwiOntcIiRpZFwiOlwiMTM4XCIsXCJMaW5lQ29sb3JcIjp7XCIkaWRcIjpcIjEzOVwiLFwiQ29sb3JcIjp7XCIkaWRcIjpcIjE0MFwiLFwiQVwiOjI1NSxcIlJcIjoyNTUsXCJHXCI6MjU1LFwiQlwiOjI1NX19LFwiTGluZVdlaWdodFwiOjAuMCxcIkxpbmVUeXBlXCI6MH0sXCJJc1Zpc2libGVcIjpmYWxzZX19fSxcIkJhY2tncm91bmRTdHlsZVwiOntcIiRpZFwiOlwiMTQxXCIsXCJNYXJnaW5cIjp7XCIkaWRcIjpcIjE0MlwiLFwiVG9wXCI6MC4wLFwiTGVmdFwiOjAuMCxcIlJpZ2h0XCI6MC4wLFwiQm90dG9tXCI6MC4wfSxcIlBhZGRpbmdcIjp7XCIkaWRcIjpcIjE0M1wiLFwiVG9wXCI6MC4wLFwiTGVmdFwiOjAuMCxcIlJpZ2h0XCI6MC4wLFwiQm90dG9tXCI6MC4wfSxcIkJhY2tncm91bmRcIjp7XCIkaWRcIjpcIjE0NFwiLFwiQ29sb3JcIjp7XCIkaWRcIjpcIjE0NVwiLFwiQVwiOjUxLFwiUlwiOjIwMCxcIkdcIjoyMDAsXCJCXCI6MjAwfX0sXCJJc1Zpc2libGVcIjp0cnVlLFwiV2lkdGhcIjowLjAsXCJIZWlnaHRcIjowLjAsXCJCb3JkZXJTdHlsZVwiOntcIiRpZFwiOlwiMTQ2XCIsXCJMaW5lU3R5bGVcIjp7XCIkaWRcIjpcIjE0N1wiLFwiTGluZUNvbG9yXCI6e1wiJGlkXCI6XCIxNDhcIixcIkNvbG9yXCI6e1wiJGlkXCI6XCIxNDlcIixcIkFcIjoyNTUsXCJSXCI6MjM0LFwiR1wiOjIyLFwiQlwiOjMwfX0sXCJMaW5lV2VpZ2h0XCI6Mi4wLFwiTGluZVR5cGVcIjowfSxcIklzVmlzaWJsZVwiOmZhbHNlfX0sXCJJc0Fib3ZlVGltZWJhbmRcIjpmYWxzZSxcIlNwYWNpbmdcIjoyLFwiRGVmYXVsdFN3aW1sYW5lQWN0aXZpdHlTdHlsZVwiOntcIiRpZFwiOlwiMTUwXCIsXCJIZWFkZXJTdHlsZVwiOntcIiRpZFwiOlwiMTUxXCIsXCJUZXh0U3R5bGVcIjp7XCIkaWRcIjpcIjE1MlwiLFwiRm9udFNldHRpbmdzXCI6e1wiJGlkXCI6XCIxNTNcIixcIkZvbnRTaXplXCI6MTEsXCJGb250TmFtZVwiOlwiQ2FsaWJyaVwiLFwiSXNCb2xkXCI6ZmFsc2UsXCJJc0l0YWxpY1wiOmZhbHNlLFwiSXNVbmRlcmxpbmVkXCI6ZmFsc2V9LFwiRm9yZWdyb3VuZFwiOntcIiRpZFwiOlwiMTU0XCIsXCJDb2xvclwiOntcIiRpZFwiOlwiMTU1XCIsXCJBXCI6MjU1LFwiUlwiOjAsXCJHXCI6MCxcIkJcIjowfX0sXCJIb3Jpem9udGFsQWxpZ25tZW50XCI6MCxcIklzVmlzaWJsZVwiOnRydWV9LFwiUmVjdGFuZ2xlU3R5bGVcIjp7XCIkaWRcIjpcIjE1NlwiLFwiTWFyZ2luXCI6e1wiJGlkXCI6XCIxNTdcIixcIlRvcFwiOjAuMCxcIkxlZnRcIjowLjAsXCJSaWdodFwiOjAuMCxcIkJvdHRvbVwiOjAuMH0sXCJQYWRkaW5nXCI6e1wiJGlkXCI6XCIxNThcIixcIlRvcFwiOjAuMCxcIkxlZnRcIjowLjAsXCJSaWdodFwiOjAuMCxcIkJvdHRvbVwiOjAuMH0sXCJCYWNrZ3JvdW5kXCI6e1wiJGlkXCI6XCIxNTlcIixcIkNvbG9yXCI6e1wiJGlkXCI6XCIxNjBcIixcIkFcIjoxMjcsXCJSXCI6MTczLFwiR1wiOjEzMixcIkJcIjoxOTh9fSxcIklzVmlzaWJsZVwiOnRydWUsXCJXaWR0aFwiOjAuMCxcIkhlaWdodFwiOjAuMCxcIkJvcmRlclN0eWxlXCI6e1wiJGlkXCI6XCIxNjFcIixcIkxpbmVTdHlsZVwiOntcIiRpZFwiOlwiMTYyXCIsXCJMaW5lQ29sb3JcIjp7XCIkaWRcIjpcIjE2M1wiLFwiQ29sb3JcIjp7XCIkaWRcIjpcIjE2NFwiLFwiQVwiOjI1NSxcIlJcIjoyNTUsXCJHXCI6MCxcIkJcIjowfX0sXCJMaW5lV2VpZ2h0XCI6MC4wLFwiTGluZVR5cGVcIjowfSxcIklzVmlzaWJsZVwiOmZhbHNlfX19LFwiQmFja2dyb3VuZFN0eWxlXCI6e1wiJGlkXCI6XCIxNjVcIixcIk1hcmdpblwiOntcIiRpZFwiOlwiMTY2XCIsXCJUb3BcIjowLjAsXCJMZWZ0XCI6MC4wLFwiUmlnaHRcIjowLjAsXCJCb3R0b21cIjowLjB9LFwiUGFkZGluZ1wiOntcIiRpZFwiOlwiMTY3XCIsXCJUb3BcIjowLjAsXCJMZWZ0XCI6MC4wLFwiUmlnaHRcIjowLjAsXCJCb3R0b21cIjowLjB9LFwiQmFja2dyb3VuZFwiOntcIiRpZFwiOlwiMTY4XCIsXCJDb2xvclwiOntcIiRpZFwiOlwiMTY5XCIsXCJBXCI6NTEsXCJSXCI6MjAwLFwiR1wiOjIwMCxcIkJcIjoyMDB9fSxcIklzVmlzaWJsZVwiOnRydWUsXCJXaWR0aFwiOjAuMCxcIkhlaWdodFwiOjAuMCxcIkJvcmRlclN0eWxlXCI6e1wiJGlkXCI6XCIxNzBcIixcIkxpbmVTdHlsZVwiOntcIiRpZFwiOlwiMTcxXCIsXCJMaW5lQ29sb3JcIjp7XCIkaWRcIjpcIjE3MlwiLFwiQ29sb3JcIjp7XCIkaWRcIjpcIjE3M1wiLFwiQVwiOjI1NSxcIlJcIjoyMzQsXCJHXCI6MjIsXCJCXCI6MzB9fSxcIkxpbmVXZWlnaHRcIjoyLjAsXCJMaW5lVHlwZVwiOjB9LFwiSXNWaXNpYmxlXCI6ZmFsc2V9fX0sXCJEZWZhdWx0U3dpbWxhbmVNaWxlc3RvbmVTdHlsZVwiOntcIiRpZFwiOlwiMTc0XCIsXCJUaXRsZVBvc2l0aW9uXCI6MCxcIkRhdGVQb3NpdGlvblwiOjIsXCJTaGFwZVR5cGVcIjo5LFwiU2hhcGVTaXplXCI6MCxcIlNwYWNpbmdcIjo1LFwiU2hhcGVTdHlsZVwiOntcIiRpZFwiOlwiMTc1XCIsXCJNYXJnaW5cIjp7XCIkaWRcIjpcIjE3NlwiLFwiVG9wXCI6MC4wLFwiTGVmdFwiOjAuMCxcIlJpZ2h0XCI6MC4wLFwiQm90dG9tXCI6MC4wfSxcIlBhZGRpbmdcIjp7XCIkaWRcIjpcIjE3N1wiLFwiVG9wXCI6MC4wLFwiTGVmdFwiOjAuMCxcIlJpZ2h0XCI6MC4wLFwiQm90dG9tXCI6MC4wfSxcIkJhY2tncm91bmRcIjp7XCIkaWRcIjpcIjE3OFwiLFwiQ29sb3JcIjp7XCIkaWRcIjpcIjE3OVwiLFwiQVwiOjI1NSxcIlJcIjoxNzMsXCJHXCI6MTMyLFwiQlwiOjE5OH19LFwiSXNWaXNpYmxlXCI6dHJ1ZSxcIldpZHRoXCI6MTIuMCxcIkhlaWdodFwiOjE0LjAsXCJCb3JkZXJTdHlsZVwiOntcIiRpZFwiOlwiMTgwXCIsXCJMaW5lU3R5bGVcIjp7XCIkaWRcIjpcIjE4MVwiLFwiTGluZUNvbG9yXCI6e1wiJGlkXCI6XCIxODJcIixcIkNvbG9yXCI6e1wiJGlkXCI6XCIxODNcIixcIkFcIjoyNTUsXCJSXCI6MjM0LFwiR1wiOjIyLFwiQlwiOjMwfX0sXCJMaW5lV2VpZ2h0XCI6Mi4wLFwiTGluZVR5cGVcIjowfSxcIklzVmlzaWJsZVwiOmZhbHNlfX0sXCJUaXRsZVN0eWxlXCI6e1wiJGlkXCI6XCIxODRcIixcIkZvbnRTZXR0aW5nc1wiOntcIiRpZFwiOlwiMTg1XCIsXCJGb250U2l6ZVwiOjExLFwiRm9udE5hbWVcIjpcIkNhbGlicmlcIixcIklzQm9sZFwiOmZhbHNlLFwiSXNJdGFsaWNcIjpmYWxzZSxcIklzVW5kZXJsaW5lZFwiOmZhbHNlfSxcIkZvcmVncm91bmRcIjp7XCIkaWRcIjpcIjE4NlwiLFwiQ29sb3JcIjp7XCIkaWRcIjpcIjE4N1wiLFwiQVwiOjI1NSxcIlJcIjowLFwiR1wiOjAsXCJCXCI6MH19LFwiSG9yaXpvbnRhbEFsaWdubWVudFwiOjIsXCJJc1Zpc2libGVcIjp0cnVlfSxcIkRhdGVTdHlsZVwiOntcIiRpZFwiOlwiMTg4XCIsXCJGb250U2V0dGluZ3NcIjp7XCIkaWRcIjpcIjE4OVwiLFwiRm9udFNpemVcIjoxMCxcIkZvbnROYW1lXCI6XCJDYWxpYnJpXCIsXCJJc0JvbGRcIjpmYWxzZSxcIklzSXRhbGljXCI6ZmFsc2UsXCJJc1VuZGVybGluZWRcIjpmYWxzZX0sXCJGb3JlZ3JvdW5kXCI6e1wiJGlkXCI6XCIxOTBcIixcIkNvbG9yXCI6e1wiJGlkXCI6XCIxOTFcIixcIkFcIjoyNTUsXCJSXCI6NTUsXCJHXCI6NTMsXCJCXCI6Njl9fSxcIkhvcml6b250YWxBbGlnbm1lbnRcIjowLFwiSXNWaXNpYmxlXCI6dHJ1ZX0sXCJEYXRlRm9ybWF0XCI6e1wiJGlkXCI6XCIxOTJ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MTkzXCIsXCJGb3JtYXRcIjowLFwiSXNWaXNpYmxlXCI6ZmFsc2UsXCJMYXN0S25vd25WaXNpYmlsaXR5U3RhdGVcIjpmYWxzZX19LFwiRGVmYXVsdFN3aW1sYW5lVGFza1N0eWxlXCI6e1wiJGlkXCI6XCIxOTRcIixcIlNoYXBlXCI6OCxcIlNoYXBlVGhpY2tuZXNzXCI6MCxcIkR1cmF0aW9uRm9ybWF0XCI6MCxcIlBlcmNlbnRhZ2VDb21wbGV0ZVRleHRTdHlsZVwiOntcIiRpZFwiOlwiMTk1XCIsXCJGb250U2V0dGluZ3NcIjp7XCIkaWRcIjpcIjE5NlwiLFwiRm9udFNpemVcIjoxMCxcIkZvbnROYW1lXCI6XCJDYWxpYnJpXCIsXCJJc0JvbGRcIjpmYWxzZSxcIklzSXRhbGljXCI6ZmFsc2UsXCJJc1VuZGVybGluZWRcIjpmYWxzZX0sXCJGb3JlZ3JvdW5kXCI6e1wiJGlkXCI6XCIxOTdcIixcIkNvbG9yXCI6e1wiJGlkXCI6XCIxOThcIixcIkFcIjoyNTUsXCJSXCI6MjMyLFwiR1wiOjIzMixcIkJcIjoyMzJ9fSxcIkhvcml6b250YWxBbGlnbm1lbnRcIjoxLFwiSXNWaXNpYmxlXCI6dHJ1ZX0sXCJQZXJjZW50YWdlQ29tcGxldGVIaWdobGlnaHRTdHlsZVwiOntcIiRpZFwiOlwiMTk5XCIsXCJCYWNrZ3JvdW5kXCI6e1wiJGlkXCI6XCIyMDBcIixcIkNvbG9yXCI6e1wiJGlkXCI6XCIyMDFcIixcIkFcIjo4OSxcIlJcIjowLFwiR1wiOjAsXCJCXCI6MH19fSxcIkR1cmF0aW9uU3R5bGVcIjp7XCIkaWRcIjpcIjIwMlwiLFwiRm9udFNldHRpbmdzXCI6e1wiJGlkXCI6XCIyMDNcIixcIkZvbnRTaXplXCI6MTAsXCJGb250TmFtZVwiOlwiQ2FsaWJyaVwiLFwiSXNCb2xkXCI6ZmFsc2UsXCJJc0l0YWxpY1wiOmZhbHNlLFwiSXNVbmRlcmxpbmVkXCI6ZmFsc2V9LFwiRm9yZWdyb3VuZFwiOntcIiRpZFwiOlwiMjA0XCIsXCJDb2xvclwiOntcIiRpZFwiOlwiMjA1XCIsXCJBXCI6MjU1LFwiUlwiOjU1LFwiR1wiOjUzLFwiQlwiOjY5fX0sXCJIb3Jpem9udGFsQWxpZ25tZW50XCI6MCxcIklzVmlzaWJsZVwiOmZhbHNlfSxcIk1hcmdpblwiOntcIiRpZFwiOlwiMjA2XCIsXCJUb3BcIjowLjAsXCJMZWZ0XCI6MC4wLFwiUmlnaHRcIjowLjAsXCJCb3R0b21cIjowLjB9LFwiU3RhcnREYXRlUG9zaXRpb25cIjoyLFwiRW5kRGF0ZVBvc2l0aW9uXCI6MixcIlRpdGxlUG9zaXRpb25cIjo0LFwiRHVyYXRpb25Qb3NpdGlvblwiOjAsXCJQZXJjZW50YWdlQ29tcGxldGVkUG9zaXRpb25cIjoyLFwiU3BhY2luZ1wiOjMsXCJTaGFwZVN0eWxlXCI6e1wiJGlkXCI6XCIyMDdcIixcIk1hcmdpblwiOntcIiRpZFwiOlwiMjA4XCIsXCJUb3BcIjowLjAsXCJMZWZ0XCI6NC4wLFwiUmlnaHRcIjo0LjAsXCJCb3R0b21cIjowLjB9LFwiUGFkZGluZ1wiOntcIiRpZFwiOlwiMjA5XCIsXCJUb3BcIjowLjAsXCJMZWZ0XCI6MC4wLFwiUmlnaHRcIjowLjAsXCJCb3R0b21cIjowLjB9LFwiQmFja2dyb3VuZFwiOntcIiRpZFwiOlwiMjEwXCIsXCJDb2xvclwiOntcIiRpZFwiOlwiMjExXCIsXCJBXCI6MjU1LFwiUlwiOjE3MyxcIkdcIjoxMzIsXCJCXCI6MTk4fX0sXCJJc1Zpc2libGVcIjp0cnVlLFwiV2lkdGhcIjowLjAsXCJIZWlnaHRcIjoxMC4wLFwiQm9yZGVyU3R5bGVcIjp7XCIkaWRcIjpcIjIxMlwiLFwiTGluZVN0eWxlXCI6e1wiJGlkXCI6XCIyMTNcIixcIkxpbmVDb2xvclwiOntcIiRpZFwiOlwiMjE0XCIsXCJDb2xvclwiOntcIiRpZFwiOlwiMjE1XCIsXCJBXCI6MjU1LFwiUlwiOjIzNCxcIkdcIjoyMixcIkJcIjozMH19LFwiTGluZVdlaWdodFwiOjIuMCxcIkxpbmVUeXBlXCI6MH0sXCJJc1Zpc2libGVcIjpmYWxzZX19LFwiVGl0bGVTdHlsZVwiOntcIiRpZFwiOlwiMjE2XCIsXCJGb250U2V0dGluZ3NcIjp7XCIkaWRcIjpcIjIxN1wiLFwiRm9udFNpemVcIjoxMSxcIkZvbnROYW1lXCI6XCJDYWxpYnJpXCIsXCJJc0JvbGRcIjpmYWxzZSxcIklzSXRhbGljXCI6ZmFsc2UsXCJJc1VuZGVybGluZWRcIjpmYWxzZX0sXCJGb3JlZ3JvdW5kXCI6e1wiJGlkXCI6XCIyMThcIixcIkNvbG9yXCI6e1wiJGlkXCI6XCIyMTlcIixcIkFcIjoyNTUsXCJSXCI6MCxcIkdcIjowLFwiQlwiOjB9fSxcIkhvcml6b250YWxBbGlnbm1lbnRcIjowLFwiSXNWaXNpYmxlXCI6dHJ1ZX0sXCJEYXRlU3R5bGVcIjp7XCIkaWRcIjpcIjIyMFwiLFwiRm9udFNldHRpbmdzXCI6e1wiJGlkXCI6XCIyMjFcIixcIkZvbnRTaXplXCI6MTAsXCJGb250TmFtZVwiOlwiQ2FsaWJyaVwiLFwiSXNCb2xkXCI6ZmFsc2UsXCJJc0l0YWxpY1wiOmZhbHNlLFwiSXNVbmRlcmxpbmVkXCI6ZmFsc2V9LFwiRm9yZWdyb3VuZFwiOntcIiRpZFwiOlwiMjIyXCIsXCJDb2xvclwiOntcIiRpZFwiOlwiMjIzXCIsXCJBXCI6MjU1LFwiUlwiOjU1LFwiR1wiOjUzLFwiQlwiOjY5fX0sXCJIb3Jpem9udGFsQWxpZ25tZW50XCI6MSxcIklzVmlzaWJsZVwiOmZhbHNlfSxcIkRhdGVGb3JtYXRcIjp7XCIkaWRcIjpcIjIyNF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yMjVcIixcIkZvcm1hdFwiOjAsXCJJc1Zpc2libGVcIjpmYWxzZSxcIkxhc3RLbm93blZpc2liaWxpdHlTdGF0ZVwiOmZhbHNlfX0sXCJEZWZhdWx0U3dpbWxhbmVNb3RTdHlsZVwiOntcIiRpZFwiOlwiMjI2XCIsXCJTaGFwZVwiOjksXCJTaGFwZVNpemVcIjowLFwiRGV0YWlsc1NwYWNpbmdcIjowLjAsXCJQYWRkaW5nXCI6e1wiJGlkXCI6XCIyMjdcIixcIlRvcFwiOjUuMCxcIkxlZnRcIjozLjAsXCJSaWdodFwiOjAuMCxcIkJvdHRvbVwiOjIuMH0sXCJQb3NpdGlvbk9uVGFza1wiOjEsXCJTaGFwZVN0eWxlXCI6e1wiJGlkXCI6XCIyMjhcIixcIk1hcmdpblwiOntcIiRpZFwiOlwiMjI5XCIsXCJUb3BcIjowLjAsXCJMZWZ0XCI6MC4wLFwiUmlnaHRcIjowLjAsXCJCb3R0b21cIjowLjB9LFwiUGFkZGluZ1wiOntcIiRpZFwiOlwiMjMwXCIsXCJUb3BcIjowLjAsXCJMZWZ0XCI6MC4wLFwiUmlnaHRcIjowLjAsXCJCb3R0b21cIjowLjB9LFwiQmFja2dyb3VuZFwiOntcIiRpZFwiOlwiMjMxXCIsXCJDb2xvclwiOntcIiRpZFwiOlwiMjMyXCIsXCJBXCI6MjU1LFwiUlwiOjEyOSxcIkdcIjo5OSxcIkJcIjoxNDh9fSxcIklzVmlzaWJsZVwiOnRydWUsXCJXaWR0aFwiOjEyLjAsXCJIZWlnaHRcIjoxNC4wLFwiQm9yZGVyU3R5bGVcIjp7XCIkaWRcIjpcIjIzM1wiLFwiTGluZVN0eWxlXCI6e1wiJGlkXCI6XCIyMzRcIixcIkxpbmVDb2xvclwiOntcIiRpZFwiOlwiMjM1XCIsXCJDb2xvclwiOntcIiRpZFwiOlwiMjM2XCIsXCJBXCI6MjU1LFwiUlwiOjI1NSxcIkdcIjowLFwiQlwiOjB9fSxcIkxpbmVXZWlnaHRcIjowLjAsXCJMaW5lVHlwZVwiOjB9LFwiSXNWaXNpYmxlXCI6ZmFsc2V9fSxcIlRpdGxlU3R5bGVcIjp7XCIkaWRcIjpcIjIzN1wiLFwiRm9udFNldHRpbmdzXCI6e1wiJGlkXCI6XCIyMzhcIixcIkZvbnRTaXplXCI6MTEsXCJGb250TmFtZVwiOlwiQ2FsaWJyaVwiLFwiSXNCb2xkXCI6ZmFsc2UsXCJJc0l0YWxpY1wiOmZhbHNlLFwiSXNVbmRlcmxpbmVkXCI6ZmFsc2V9LFwiRm9yZWdyb3VuZFwiOntcIiRpZFwiOlwiMjM5XCIsXCJDb2xvclwiOntcIiRpZFwiOlwiMjQwXCIsXCJBXCI6MjU1LFwiUlwiOjAsXCJHXCI6MCxcIkJcIjowfX0sXCJIb3Jpem9udGFsQWxpZ25tZW50XCI6MSxcIklzVmlzaWJsZVwiOnRydWV9LFwiRGF0ZVN0eWxlXCI6e1wiJGlkXCI6XCIyNDFcIixcIkZvbnRTZXR0aW5nc1wiOntcIiRpZFwiOlwiMjQyXCIsXCJGb250U2l6ZVwiOjEwLFwiRm9udE5hbWVcIjpcIkNhbGlicmlcIixcIklzQm9sZFwiOmZhbHNlLFwiSXNJdGFsaWNcIjpmYWxzZSxcIklzVW5kZXJsaW5lZFwiOmZhbHNlfSxcIkZvcmVncm91bmRcIjp7XCIkaWRcIjpcIjI0M1wiLFwiQ29sb3JcIjp7XCIkaWRcIjpcIjI0NFwiLFwiQVwiOjI1NSxcIlJcIjo1NSxcIkdcIjo1MyxcIkJcIjo2OX19LFwiSG9yaXpvbnRhbEFsaWdubWVudFwiOjEsXCJJc1Zpc2libGVcIjp0cnVlfSxcIkRhdGVGb3JtYXRcIjp7XCIkaWRcIjpcIjI0NV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yNDZcIixcIkZvcm1hdFwiOjAsXCJJc1Zpc2libGVcIjpmYWxzZSxcIkxhc3RLbm93blZpc2liaWxpdHlTdGF0ZVwiOmZhbHNlfX19LFwiX2FkZGl0aW9uYWxTd2ltbGFuZVYyU3R5bGVzXCI6W3tcIiRpZFwiOlwiMjQ3XCIsXCJTdHlsZUlkXCI6XCI5ODUxM2UxMC01NTFjLTRmMzAtYWMxMS1hMDY5MGU5MDMxMzRcIixcIk5hbWVcIjpcIlN3aW1sYW5lIFN0eWxlIDJcIixcIkhlYWRlclN0eWxlXCI6e1wiJGlkXCI6XCIyNDhcIixcIlRleHRTdHlsZVwiOntcIiRpZFwiOlwiMjQ5XCIsXCJGb250U2V0dGluZ3NcIjp7XCIkaWRcIjpcIjI1MFwiLFwiRm9udFNpemVcIjoxMSxcIkZvbnROYW1lXCI6XCJDYWxpYnJpXCIsXCJJc0JvbGRcIjpmYWxzZSxcIklzSXRhbGljXCI6ZmFsc2UsXCJJc1VuZGVybGluZWRcIjpmYWxzZX0sXCJGb3JlZ3JvdW5kXCI6e1wiJGlkXCI6XCIyNTFcIixcIkNvbG9yXCI6e1wiJGlkXCI6XCIyNTJcIixcIkFcIjoyNTUsXCJSXCI6MjU1LFwiR1wiOjI1NSxcIkJcIjoyNTV9fSxcIkhvcml6b250YWxBbGlnbm1lbnRcIjoxLFwiSXNWaXNpYmxlXCI6dHJ1ZX0sXCJSZWN0YW5nbGVTdHlsZVwiOntcIiRpZFwiOlwiMjUzXCIsXCJNYXJnaW5cIjp7XCIkaWRcIjpcIjI1NFwiLFwiVG9wXCI6MC4wLFwiTGVmdFwiOjAuMCxcIlJpZ2h0XCI6MC4wLFwiQm90dG9tXCI6MC4wfSxcIlBhZGRpbmdcIjp7XCIkaWRcIjpcIjI1NVwiLFwiVG9wXCI6MC4wLFwiTGVmdFwiOjAuMCxcIlJpZ2h0XCI6MC4wLFwiQm90dG9tXCI6MC4wfSxcIkJhY2tncm91bmRcIjp7XCIkaWRcIjpcIjI1NlwiLFwiQ29sb3JcIjp7XCIkaWRcIjpcIjI1N1wiLFwiQVwiOjI1NSxcIlJcIjoxMzUsXCJHXCI6MTMyLFwiQlwiOjE5OX19LFwiSXNWaXNpYmxlXCI6dHJ1ZSxcIldpZHRoXCI6MC4wLFwiSGVpZ2h0XCI6MC4wLFwiQm9yZGVyU3R5bGVcIjp7XCIkaWRcIjpcIjI1OFwiLFwiTGluZVN0eWxlXCI6e1wiJGlkXCI6XCIyNTlcIixcIkxpbmVDb2xvclwiOntcIiRpZFwiOlwiMjYwXCIsXCJDb2xvclwiOntcIiRpZFwiOlwiMjYxXCIsXCJBXCI6MjU1LFwiUlwiOjI1NSxcIkdcIjoyNTUsXCJCXCI6MjU1fX0sXCJMaW5lV2VpZ2h0XCI6MC4wLFwiTGluZVR5cGVcIjowfSxcIklzVmlzaWJsZVwiOmZhbHNlfX19LFwiQmFja2dyb3VuZFN0eWxlXCI6e1wiJGlkXCI6XCIyNjJcIixcIk1hcmdpblwiOntcIiRpZFwiOlwiMjYzXCIsXCJUb3BcIjowLjAsXCJMZWZ0XCI6MC4wLFwiUmlnaHRcIjowLjAsXCJCb3R0b21cIjowLjB9LFwiUGFkZGluZ1wiOntcIiRpZFwiOlwiMjY0XCIsXCJUb3BcIjowLjAsXCJMZWZ0XCI6MC4wLFwiUmlnaHRcIjowLjAsXCJCb3R0b21cIjowLjB9LFwiQmFja2dyb3VuZFwiOntcIiRpZFwiOlwiMjY1XCIsXCJDb2xvclwiOntcIiRpZFwiOlwiMjY2XCIsXCJBXCI6NTEsXCJSXCI6MjAwLFwiR1wiOjIwMCxcIkJcIjoyMDB9fSxcIklzVmlzaWJsZVwiOnRydWUsXCJXaWR0aFwiOjAuMCxcIkhlaWdodFwiOjAuMCxcIkJvcmRlclN0eWxlXCI6e1wiJGlkXCI6XCIyNjdcIixcIkxpbmVTdHlsZVwiOntcIiRpZFwiOlwiMjY4XCIsXCJMaW5lQ29sb3JcIjp7XCIkaWRcIjpcIjI2OVwiLFwiQ29sb3JcIjp7XCIkaWRcIjpcIjI3MFwiLFwiQVwiOjI1NSxcIlJcIjoyMzQsXCJHXCI6MjIsXCJCXCI6MzB9fSxcIkxpbmVXZWlnaHRcIjoyLjAsXCJMaW5lVHlwZVwiOjB9LFwiSXNWaXNpYmxlXCI6ZmFsc2V9fSxcIklzQWJvdmVUaW1lYmFuZFwiOmZhbHNlLFwiU3BhY2luZ1wiOjIsXCJEZWZhdWx0U3dpbWxhbmVBY3Rpdml0eVN0eWxlXCI6e1wiJGlkXCI6XCIyNzFcIixcIkhlYWRlclN0eWxlXCI6e1wiJGlkXCI6XCIyNzJcIixcIlRleHRTdHlsZVwiOntcIiRpZFwiOlwiMjczXCIsXCJGb250U2V0dGluZ3NcIjp7XCIkaWRcIjpcIjI3NFwiLFwiRm9udFNpemVcIjoxMSxcIkZvbnROYW1lXCI6XCJDYWxpYnJpXCIsXCJJc0JvbGRcIjpmYWxzZSxcIklzSXRhbGljXCI6ZmFsc2UsXCJJc1VuZGVybGluZWRcIjpmYWxzZX0sXCJGb3JlZ3JvdW5kXCI6e1wiJGlkXCI6XCIyNzVcIixcIkNvbG9yXCI6e1wiJGlkXCI6XCIyNzZcIixcIkFcIjoyNTUsXCJSXCI6MCxcIkdcIjowLFwiQlwiOjB9fSxcIkhvcml6b250YWxBbGlnbm1lbnRcIjowLFwiSXNWaXNpYmxlXCI6dHJ1ZX0sXCJSZWN0YW5nbGVTdHlsZVwiOntcIiRpZFwiOlwiMjc3XCIsXCJNYXJnaW5cIjp7XCIkaWRcIjpcIjI3OFwiLFwiVG9wXCI6MC4wLFwiTGVmdFwiOjAuMCxcIlJpZ2h0XCI6MC4wLFwiQm90dG9tXCI6MC4wfSxcIlBhZGRpbmdcIjp7XCIkaWRcIjpcIjI3OVwiLFwiVG9wXCI6MC4wLFwiTGVmdFwiOjAuMCxcIlJpZ2h0XCI6MC4wLFwiQm90dG9tXCI6MC4wfSxcIkJhY2tncm91bmRcIjp7XCIkaWRcIjpcIjI4MFwiLFwiQ29sb3JcIjp7XCIkaWRcIjpcIjI4MVwiLFwiQVwiOjEyNyxcIlJcIjoxMzUsXCJHXCI6MTMyLFwiQlwiOjE5OX19LFwiSXNWaXNpYmxlXCI6dHJ1ZSxcIldpZHRoXCI6MC4wLFwiSGVpZ2h0XCI6MC4wLFwiQm9yZGVyU3R5bGVcIjp7XCIkaWRcIjpcIjI4MlwiLFwiTGluZVN0eWxlXCI6e1wiJGlkXCI6XCIyODNcIixcIkxpbmVDb2xvclwiOntcIiRpZFwiOlwiMjg0XCIsXCJDb2xvclwiOntcIiRpZFwiOlwiMjg1XCIsXCJBXCI6MjU1LFwiUlwiOjI1NSxcIkdcIjoyNTUsXCJCXCI6MjU1fX0sXCJMaW5lV2VpZ2h0XCI6MC4wLFwiTGluZVR5cGVcIjowfSxcIklzVmlzaWJsZVwiOmZhbHNlfX19LFwiQmFja2dyb3VuZFN0eWxlXCI6e1wiJGlkXCI6XCIyODZcIixcIk1hcmdpblwiOntcIiRpZFwiOlwiMjg3XCIsXCJUb3BcIjowLjAsXCJMZWZ0XCI6MC4wLFwiUmlnaHRcIjowLjAsXCJCb3R0b21cIjowLjB9LFwiUGFkZGluZ1wiOntcIiRpZFwiOlwiMjg4XCIsXCJUb3BcIjowLjAsXCJMZWZ0XCI6MC4wLFwiUmlnaHRcIjowLjAsXCJCb3R0b21cIjowLjB9LFwiQmFja2dyb3VuZFwiOntcIiRpZFwiOlwiMjg5XCIsXCJDb2xvclwiOntcIiRpZFwiOlwiMjkwXCIsXCJBXCI6NTEsXCJSXCI6MjAwLFwiR1wiOjIwMCxcIkJcIjoyMDB9fSxcIklzVmlzaWJsZVwiOnRydWUsXCJXaWR0aFwiOjAuMCxcIkhlaWdodFwiOjAuMCxcIkJvcmRlclN0eWxlXCI6e1wiJGlkXCI6XCIyOTFcIixcIkxpbmVTdHlsZVwiOntcIiRpZFwiOlwiMjkyXCIsXCJMaW5lQ29sb3JcIjp7XCIkaWRcIjpcIjI5M1wiLFwiQ29sb3JcIjp7XCIkaWRcIjpcIjI5NFwiLFwiQVwiOjI1NSxcIlJcIjoyMzQsXCJHXCI6MjIsXCJCXCI6MzB9fSxcIkxpbmVXZWlnaHRcIjoyLjAsXCJMaW5lVHlwZVwiOjB9LFwiSXNWaXNpYmxlXCI6ZmFsc2V9fX0sXCJEZWZhdWx0U3dpbWxhbmVNaWxlc3RvbmVTdHlsZVwiOntcIiRpZFwiOlwiMjk1XCIsXCJUaXRsZVBvc2l0aW9uXCI6MCxcIkRhdGVQb3NpdGlvblwiOjIsXCJTaGFwZVR5cGVcIjo5LFwiU2hhcGVTaXplXCI6MCxcIlNwYWNpbmdcIjo1LFwiU2hhcGVTdHlsZVwiOntcIiRpZFwiOlwiMjk2XCIsXCJNYXJnaW5cIjp7XCIkaWRcIjpcIjI5N1wiLFwiVG9wXCI6MC4wLFwiTGVmdFwiOjAuMCxcIlJpZ2h0XCI6MC4wLFwiQm90dG9tXCI6MC4wfSxcIlBhZGRpbmdcIjp7XCIkaWRcIjpcIjI5OFwiLFwiVG9wXCI6MC4wLFwiTGVmdFwiOjAuMCxcIlJpZ2h0XCI6MC4wLFwiQm90dG9tXCI6MC4wfSxcIkJhY2tncm91bmRcIjp7XCIkaWRcIjpcIjI5OVwiLFwiQ29sb3JcIjp7XCIkaWRcIjpcIjMwMFwiLFwiQVwiOjI1NSxcIlJcIjoxMzUsXCJHXCI6MTMyLFwiQlwiOjE5OX19LFwiSXNWaXNpYmxlXCI6dHJ1ZSxcIldpZHRoXCI6MTIuMCxcIkhlaWdodFwiOjE0LjAsXCJCb3JkZXJTdHlsZVwiOntcIiRpZFwiOlwiMzAxXCIsXCJMaW5lU3R5bGVcIjp7XCIkaWRcIjpcIjMwMlwiLFwiTGluZUNvbG9yXCI6e1wiJGlkXCI6XCIzMDNcIixcIkNvbG9yXCI6e1wiJGlkXCI6XCIzMDRcIixcIkFcIjoyNTUsXCJSXCI6MjM0LFwiR1wiOjIyLFwiQlwiOjMwfX0sXCJMaW5lV2VpZ2h0XCI6Mi4wLFwiTGluZVR5cGVcIjowfSxcIklzVmlzaWJsZVwiOmZhbHNlfX0sXCJUaXRsZVN0eWxlXCI6e1wiJGlkXCI6XCIzMDVcIixcIkZvbnRTZXR0aW5nc1wiOntcIiRpZFwiOlwiMzA2XCIsXCJGb250U2l6ZVwiOjExLFwiRm9udE5hbWVcIjpcIkNhbGlicmlcIixcIklzQm9sZFwiOmZhbHNlLFwiSXNJdGFsaWNcIjpmYWxzZSxcIklzVW5kZXJsaW5lZFwiOmZhbHNlfSxcIkZvcmVncm91bmRcIjp7XCIkaWRcIjpcIjMwN1wiLFwiQ29sb3JcIjp7XCIkaWRcIjpcIjMwOFwiLFwiQVwiOjI1NSxcIlJcIjowLFwiR1wiOjAsXCJCXCI6MH19LFwiSG9yaXpvbnRhbEFsaWdubWVudFwiOjIsXCJJc1Zpc2libGVcIjp0cnVlfSxcIkRhdGVTdHlsZVwiOntcIiRpZFwiOlwiMzA5XCIsXCJGb250U2V0dGluZ3NcIjp7XCIkaWRcIjpcIjMxMFwiLFwiRm9udFNpemVcIjoxMCxcIkZvbnROYW1lXCI6XCJDYWxpYnJpXCIsXCJJc0JvbGRcIjpmYWxzZSxcIklzSXRhbGljXCI6ZmFsc2UsXCJJc1VuZGVybGluZWRcIjpmYWxzZX0sXCJGb3JlZ3JvdW5kXCI6e1wiJGlkXCI6XCIzMTFcIixcIkNvbG9yXCI6e1wiJGlkXCI6XCIzMTJcIixcIkFcIjoyNTUsXCJSXCI6NTUsXCJHXCI6NTMsXCJCXCI6Njl9fSxcIkhvcml6b250YWxBbGlnbm1lbnRcIjowLFwiSXNWaXNpYmxlXCI6dHJ1ZX0sXCJEYXRlRm9ybWF0XCI6e1wiJGlkXCI6XCIzMTN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MzE0XCIsXCJGb3JtYXRcIjowLFwiSXNWaXNpYmxlXCI6ZmFsc2UsXCJMYXN0S25vd25WaXNpYmlsaXR5U3RhdGVcIjpmYWxzZX19LFwiRGVmYXVsdFN3aW1sYW5lVGFza1N0eWxlXCI6e1wiJGlkXCI6XCIzMTVcIixcIlNoYXBlXCI6OCxcIlNoYXBlVGhpY2tuZXNzXCI6MCxcIkR1cmF0aW9uRm9ybWF0XCI6MCxcIlBlcmNlbnRhZ2VDb21wbGV0ZVRleHRTdHlsZVwiOntcIiRpZFwiOlwiMzE2XCIsXCJGb250U2V0dGluZ3NcIjp7XCIkaWRcIjpcIjMxN1wiLFwiRm9udFNpemVcIjoxMCxcIkZvbnROYW1lXCI6XCJDYWxpYnJpXCIsXCJJc0JvbGRcIjpmYWxzZSxcIklzSXRhbGljXCI6ZmFsc2UsXCJJc1VuZGVybGluZWRcIjpmYWxzZX0sXCJGb3JlZ3JvdW5kXCI6e1wiJGlkXCI6XCIzMThcIixcIkNvbG9yXCI6e1wiJGlkXCI6XCIzMTlcIixcIkFcIjoyNTUsXCJSXCI6MjMyLFwiR1wiOjIzMixcIkJcIjoyMzJ9fSxcIkhvcml6b250YWxBbGlnbm1lbnRcIjoxLFwiSXNWaXNpYmxlXCI6dHJ1ZX0sXCJQZXJjZW50YWdlQ29tcGxldGVIaWdobGlnaHRTdHlsZVwiOntcIiRpZFwiOlwiMzIwXCIsXCJCYWNrZ3JvdW5kXCI6e1wiJGlkXCI6XCIzMjFcIixcIkNvbG9yXCI6e1wiJGlkXCI6XCIzMjJcIixcIkFcIjo4OSxcIlJcIjowLFwiR1wiOjAsXCJCXCI6MH19fSxcIkR1cmF0aW9uU3R5bGVcIjp7XCIkaWRcIjpcIjMyM1wiLFwiRm9udFNldHRpbmdzXCI6e1wiJGlkXCI6XCIzMjRcIixcIkZvbnRTaXplXCI6MTAsXCJGb250TmFtZVwiOlwiQ2FsaWJyaVwiLFwiSXNCb2xkXCI6ZmFsc2UsXCJJc0l0YWxpY1wiOmZhbHNlLFwiSXNVbmRlcmxpbmVkXCI6ZmFsc2V9LFwiRm9yZWdyb3VuZFwiOntcIiRpZFwiOlwiMzI1XCIsXCJDb2xvclwiOntcIiRpZFwiOlwiMzI2XCIsXCJBXCI6MjU1LFwiUlwiOjU1LFwiR1wiOjUzLFwiQlwiOjY5fX0sXCJIb3Jpem9udGFsQWxpZ25tZW50XCI6MCxcIklzVmlzaWJsZVwiOmZhbHNlfSxcIk1hcmdpblwiOntcIiRpZFwiOlwiMzI3XCIsXCJUb3BcIjowLjAsXCJMZWZ0XCI6MC4wLFwiUmlnaHRcIjowLjAsXCJCb3R0b21cIjowLjB9LFwiU3RhcnREYXRlUG9zaXRpb25cIjoyLFwiRW5kRGF0ZVBvc2l0aW9uXCI6MixcIlRpdGxlUG9zaXRpb25cIjo0LFwiRHVyYXRpb25Qb3NpdGlvblwiOjAsXCJQZXJjZW50YWdlQ29tcGxldGVkUG9zaXRpb25cIjoyLFwiU3BhY2luZ1wiOjMsXCJTaGFwZVN0eWxlXCI6e1wiJGlkXCI6XCIzMjhcIixcIk1hcmdpblwiOntcIiRpZFwiOlwiMzI5XCIsXCJUb3BcIjowLjAsXCJMZWZ0XCI6NC4wLFwiUmlnaHRcIjo0LjAsXCJCb3R0b21cIjowLjB9LFwiUGFkZGluZ1wiOntcIiRpZFwiOlwiMzMwXCIsXCJUb3BcIjowLjAsXCJMZWZ0XCI6MC4wLFwiUmlnaHRcIjowLjAsXCJCb3R0b21cIjowLjB9LFwiQmFja2dyb3VuZFwiOntcIiRpZFwiOlwiMzMxXCIsXCJDb2xvclwiOntcIiRpZFwiOlwiMzMyXCIsXCJBXCI6MjU1LFwiUlwiOjEzNSxcIkdcIjoxMzIsXCJCXCI6MTk5fX0sXCJJc1Zpc2libGVcIjp0cnVlLFwiV2lkdGhcIjowLjAsXCJIZWlnaHRcIjoxMC4wLFwiQm9yZGVyU3R5bGVcIjp7XCIkaWRcIjpcIjMzM1wiLFwiTGluZVN0eWxlXCI6e1wiJGlkXCI6XCIzMzRcIixcIkxpbmVDb2xvclwiOntcIiRpZFwiOlwiMzM1XCIsXCJDb2xvclwiOntcIiRpZFwiOlwiMzM2XCIsXCJBXCI6MjU1LFwiUlwiOjIzNCxcIkdcIjoyMixcIkJcIjozMH19LFwiTGluZVdlaWdodFwiOjIuMCxcIkxpbmVUeXBlXCI6MH0sXCJJc1Zpc2libGVcIjpmYWxzZX19LFwiVGl0bGVTdHlsZVwiOntcIiRpZFwiOlwiMzM3XCIsXCJGb250U2V0dGluZ3NcIjp7XCIkaWRcIjpcIjMzOFwiLFwiRm9udFNpemVcIjoxMSxcIkZvbnROYW1lXCI6XCJDYWxpYnJpXCIsXCJJc0JvbGRcIjpmYWxzZSxcIklzSXRhbGljXCI6ZmFsc2UsXCJJc1VuZGVybGluZWRcIjpmYWxzZX0sXCJGb3JlZ3JvdW5kXCI6e1wiJGlkXCI6XCIzMzlcIixcIkNvbG9yXCI6e1wiJGlkXCI6XCIzNDBcIixcIkFcIjoyNTUsXCJSXCI6MCxcIkdcIjowLFwiQlwiOjB9fSxcIkhvcml6b250YWxBbGlnbm1lbnRcIjowLFwiSXNWaXNpYmxlXCI6dHJ1ZX0sXCJEYXRlU3R5bGVcIjp7XCIkaWRcIjpcIjM0MVwiLFwiRm9udFNldHRpbmdzXCI6e1wiJGlkXCI6XCIzNDJcIixcIkZvbnRTaXplXCI6MTAsXCJGb250TmFtZVwiOlwiQ2FsaWJyaVwiLFwiSXNCb2xkXCI6ZmFsc2UsXCJJc0l0YWxpY1wiOmZhbHNlLFwiSXNVbmRlcmxpbmVkXCI6ZmFsc2V9LFwiRm9yZWdyb3VuZFwiOntcIiRpZFwiOlwiMzQzXCIsXCJDb2xvclwiOntcIiRpZFwiOlwiMzQ0XCIsXCJBXCI6MjU1LFwiUlwiOjU1LFwiR1wiOjUzLFwiQlwiOjY5fX0sXCJIb3Jpem9udGFsQWxpZ25tZW50XCI6MSxcIklzVmlzaWJsZVwiOmZhbHNlfSxcIkRhdGVGb3JtYXRcIjp7XCIkaWRcIjpcIjM0NV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zNDZcIixcIkZvcm1hdFwiOjAsXCJJc1Zpc2libGVcIjpmYWxzZSxcIkxhc3RLbm93blZpc2liaWxpdHlTdGF0ZVwiOmZhbHNlfX0sXCJEZWZhdWx0U3dpbWxhbmVNb3RTdHlsZVwiOntcIiRpZFwiOlwiMzQ3XCIsXCJTaGFwZVwiOjksXCJTaGFwZVNpemVcIjowLFwiRGV0YWlsc1NwYWNpbmdcIjowLjAsXCJQYWRkaW5nXCI6e1wiJGlkXCI6XCIzNDhcIixcIlRvcFwiOjUuMCxcIkxlZnRcIjozLjAsXCJSaWdodFwiOjAuMCxcIkJvdHRvbVwiOjIuMH0sXCJQb3NpdGlvbk9uVGFza1wiOjEsXCJTaGFwZVN0eWxlXCI6e1wiJGlkXCI6XCIzNDlcIixcIk1hcmdpblwiOntcIiRpZFwiOlwiMzUwXCIsXCJUb3BcIjowLjAsXCJMZWZ0XCI6MC4wLFwiUmlnaHRcIjowLjAsXCJCb3R0b21cIjowLjB9LFwiUGFkZGluZ1wiOntcIiRpZFwiOlwiMzUxXCIsXCJUb3BcIjowLjAsXCJMZWZ0XCI6MC4wLFwiUmlnaHRcIjowLjAsXCJCb3R0b21cIjowLjB9LFwiQmFja2dyb3VuZFwiOntcIiRpZFwiOlwiMzUyXCIsXCJDb2xvclwiOntcIiRpZFwiOlwiMzUzXCIsXCJBXCI6MjU1LFwiUlwiOjE1OSxcIkdcIjoxNTYsXCJCXCI6MjEwfX0sXCJJc1Zpc2libGVcIjp0cnVlLFwiV2lkdGhcIjoxMi4wLFwiSGVpZ2h0XCI6MTQuMCxcIkJvcmRlclN0eWxlXCI6e1wiJGlkXCI6XCIzNTRcIixcIkxpbmVTdHlsZVwiOntcIiRpZFwiOlwiMzU1XCIsXCJMaW5lQ29sb3JcIjp7XCIkaWRcIjpcIjM1NlwiLFwiQ29sb3JcIjp7XCIkaWRcIjpcIjM1N1wiLFwiQVwiOjI1NSxcIlJcIjoyNTUsXCJHXCI6MjU1LFwiQlwiOjI1NX19LFwiTGluZVdlaWdodFwiOjAuMCxcIkxpbmVUeXBlXCI6MH0sXCJJc1Zpc2libGVcIjpmYWxzZX19LFwiVGl0bGVTdHlsZVwiOntcIiRpZFwiOlwiMzU4XCIsXCJGb250U2V0dGluZ3NcIjp7XCIkaWRcIjpcIjM1OVwiLFwiRm9udFNpemVcIjoxMSxcIkZvbnROYW1lXCI6XCJDYWxpYnJpXCIsXCJJc0JvbGRcIjpmYWxzZSxcIklzSXRhbGljXCI6ZmFsc2UsXCJJc1VuZGVybGluZWRcIjpmYWxzZX0sXCJGb3JlZ3JvdW5kXCI6e1wiJGlkXCI6XCIzNjBcIixcIkNvbG9yXCI6e1wiJGlkXCI6XCIzNjFcIixcIkFcIjoyNTUsXCJSXCI6MCxcIkdcIjowLFwiQlwiOjB9fSxcIkhvcml6b250YWxBbGlnbm1lbnRcIjoxLFwiSXNWaXNpYmxlXCI6dHJ1ZX0sXCJEYXRlU3R5bGVcIjp7XCIkaWRcIjpcIjM2MlwiLFwiRm9udFNldHRpbmdzXCI6e1wiJGlkXCI6XCIzNjNcIixcIkZvbnRTaXplXCI6MTAsXCJGb250TmFtZVwiOlwiQ2FsaWJyaVwiLFwiSXNCb2xkXCI6ZmFsc2UsXCJJc0l0YWxpY1wiOmZhbHNlLFwiSXNVbmRlcmxpbmVkXCI6ZmFsc2V9LFwiRm9yZWdyb3VuZFwiOntcIiRpZFwiOlwiMzY0XCIsXCJDb2xvclwiOntcIiRpZFwiOlwiMzY1XCIsXCJBXCI6MjU1LFwiUlwiOjU1LFwiR1wiOjUzLFwiQlwiOjY5fX0sXCJIb3Jpem9udGFsQWxpZ25tZW50XCI6MSxcIklzVmlzaWJsZVwiOnRydWV9LFwiRGF0ZUZvcm1hdFwiOntcIiRpZFwiOlwiMzY2XCIsXCJGb3JtYXRTdHJpbmdcIjpcIk1NTSBkXCIsXCJTZXBhcmF0b3JcIjpcIi9cIixcIlVzZUludGVybmF0aW9uYWxEYXRlRm9ybWF0XCI6ZmFsc2UsXCJEYXRlSXNWaXNpYmxlXCI6dHJ1ZSxcIlRpbWVJc1Zpc2libGVcIjpmYWxzZSxcIkhvdXJEaWdpdHNcIjoxLFwiQW1QbURlc2lnbmF0b3JcIjoyLFwiVHJpbTAwTWludXRlc1wiOmZhbHNlfSxcIldlZWtOdW1iZXJpbmdcIjp7XCIkaWRcIjpcIjM2N1wiLFwiRm9ybWF0XCI6MCxcIklzVmlzaWJsZVwiOmZhbHNlLFwiTGFzdEtub3duVmlzaWJpbGl0eVN0YXRlXCI6ZmFsc2V9fX0se1wiJGlkXCI6XCIzNjhcIixcIlN0eWxlSWRcIjpcImIyNGY4MDQ1LWY2OWItNGE0My04MjlmLWE1NjUwM2ZkY2Q2OVwiLFwiTmFtZVwiOlwiU3dpbWxhbmUgU3R5bGUgM1wiLFwiSGVhZGVyU3R5bGVcIjp7XCIkaWRcIjpcIjM2OVwiLFwiVGV4dFN0eWxlXCI6e1wiJGlkXCI6XCIzNzBcIixcIkZvbnRTZXR0aW5nc1wiOntcIiRpZFwiOlwiMzcxXCIsXCJGb250U2l6ZVwiOjExLFwiRm9udE5hbWVcIjpcIkNhbGlicmlcIixcIklzQm9sZFwiOmZhbHNlLFwiSXNJdGFsaWNcIjpmYWxzZSxcIklzVW5kZXJsaW5lZFwiOmZhbHNlfSxcIkZvcmVncm91bmRcIjp7XCIkaWRcIjpcIjM3MlwiLFwiQ29sb3JcIjp7XCIkaWRcIjpcIjM3M1wiLFwiQVwiOjI1NSxcIlJcIjoyNTUsXCJHXCI6MjU1LFwiQlwiOjI1NX19LFwiSG9yaXpvbnRhbEFsaWdubWVudFwiOjEsXCJJc1Zpc2libGVcIjp0cnVlfSxcIlJlY3RhbmdsZVN0eWxlXCI6e1wiJGlkXCI6XCIzNzRcIixcIk1hcmdpblwiOntcIiRpZFwiOlwiMzc1XCIsXCJUb3BcIjowLjAsXCJMZWZ0XCI6MC4wLFwiUmlnaHRcIjowLjAsXCJCb3R0b21cIjowLjB9LFwiUGFkZGluZ1wiOntcIiRpZFwiOlwiMzc2XCIsXCJUb3BcIjowLjAsXCJMZWZ0XCI6MC4wLFwiUmlnaHRcIjowLjAsXCJCb3R0b21cIjowLjB9LFwiQmFja2dyb3VuZFwiOntcIiRpZFwiOlwiMzc3XCIsXCJDb2xvclwiOntcIiRpZFwiOlwiMzc4XCIsXCJBXCI6MjU1LFwiUlwiOjkzLFwiR1wiOjExNSxcIkJcIjoxNTR9fSxcIklzVmlzaWJsZVwiOnRydWUsXCJXaWR0aFwiOjAuMCxcIkhlaWdodFwiOjAuMCxcIkJvcmRlclN0eWxlXCI6e1wiJGlkXCI6XCIzNzlcIixcIkxpbmVTdHlsZVwiOntcIiRpZFwiOlwiMzgwXCIsXCJMaW5lQ29sb3JcIjp7XCIkaWRcIjpcIjM4MVwiLFwiQ29sb3JcIjp7XCIkaWRcIjpcIjM4MlwiLFwiQVwiOjI1NSxcIlJcIjoyNTUsXCJHXCI6MjU1LFwiQlwiOjI1NX19LFwiTGluZVdlaWdodFwiOjAuMCxcIkxpbmVUeXBlXCI6MH0sXCJJc1Zpc2libGVcIjpmYWxzZX19fSxcIkJhY2tncm91bmRTdHlsZVwiOntcIiRpZFwiOlwiMzgzXCIsXCJNYXJnaW5cIjp7XCIkaWRcIjpcIjM4NFwiLFwiVG9wXCI6MC4wLFwiTGVmdFwiOjAuMCxcIlJpZ2h0XCI6MC4wLFwiQm90dG9tXCI6MC4wfSxcIlBhZGRpbmdcIjp7XCIkaWRcIjpcIjM4NVwiLFwiVG9wXCI6MC4wLFwiTGVmdFwiOjAuMCxcIlJpZ2h0XCI6MC4wLFwiQm90dG9tXCI6MC4wfSxcIkJhY2tncm91bmRcIjp7XCIkaWRcIjpcIjM4NlwiLFwiQ29sb3JcIjp7XCIkaWRcIjpcIjM4N1wiLFwiQVwiOjUxLFwiUlwiOjIwMCxcIkdcIjoyMDAsXCJCXCI6MjAwfX0sXCJJc1Zpc2libGVcIjp0cnVlLFwiV2lkdGhcIjowLjAsXCJIZWlnaHRcIjowLjAsXCJCb3JkZXJTdHlsZVwiOntcIiRpZFwiOlwiMzg4XCIsXCJMaW5lU3R5bGVcIjp7XCIkaWRcIjpcIjM4OVwiLFwiTGluZUNvbG9yXCI6e1wiJGlkXCI6XCIzOTBcIixcIkNvbG9yXCI6e1wiJGlkXCI6XCIzOTFcIixcIkFcIjoyNTUsXCJSXCI6MjM0LFwiR1wiOjIyLFwiQlwiOjMwfX0sXCJMaW5lV2VpZ2h0XCI6Mi4wLFwiTGluZVR5cGVcIjowfSxcIklzVmlzaWJsZVwiOmZhbHNlfX0sXCJJc0Fib3ZlVGltZWJhbmRcIjpmYWxzZSxcIlNwYWNpbmdcIjoyLFwiRGVmYXVsdFN3aW1sYW5lQWN0aXZpdHlTdHlsZVwiOntcIiRpZFwiOlwiMzkyXCIsXCJIZWFkZXJTdHlsZVwiOntcIiRpZFwiOlwiMzkzXCIsXCJUZXh0U3R5bGVcIjp7XCIkaWRcIjpcIjM5NFwiLFwiRm9udFNldHRpbmdzXCI6e1wiJGlkXCI6XCIzOTVcIixcIkZvbnRTaXplXCI6MTEsXCJGb250TmFtZVwiOlwiQ2FsaWJyaVwiLFwiSXNCb2xkXCI6ZmFsc2UsXCJJc0l0YWxpY1wiOmZhbHNlLFwiSXNVbmRlcmxpbmVkXCI6ZmFsc2V9LFwiRm9yZWdyb3VuZFwiOntcIiRpZFwiOlwiMzk2XCIsXCJDb2xvclwiOntcIiRpZFwiOlwiMzk3XCIsXCJBXCI6MjU1LFwiUlwiOjAsXCJHXCI6MCxcIkJcIjowfX0sXCJIb3Jpem9udGFsQWxpZ25tZW50XCI6MCxcIklzVmlzaWJsZVwiOnRydWV9LFwiUmVjdGFuZ2xlU3R5bGVcIjp7XCIkaWRcIjpcIjM5OFwiLFwiTWFyZ2luXCI6e1wiJGlkXCI6XCIzOTlcIixcIlRvcFwiOjAuMCxcIkxlZnRcIjowLjAsXCJSaWdodFwiOjAuMCxcIkJvdHRvbVwiOjAuMH0sXCJQYWRkaW5nXCI6e1wiJGlkXCI6XCI0MDBcIixcIlRvcFwiOjAuMCxcIkxlZnRcIjowLjAsXCJSaWdodFwiOjAuMCxcIkJvdHRvbVwiOjAuMH0sXCJCYWNrZ3JvdW5kXCI6e1wiJGlkXCI6XCI0MDFcIixcIkNvbG9yXCI6e1wiJGlkXCI6XCI0MDJcIixcIkFcIjoxMjcsXCJSXCI6OTMsXCJHXCI6MTE1LFwiQlwiOjE1NH19LFwiSXNWaXNpYmxlXCI6dHJ1ZSxcIldpZHRoXCI6MC4wLFwiSGVpZ2h0XCI6MC4wLFwiQm9yZGVyU3R5bGVcIjp7XCIkaWRcIjpcIjQwM1wiLFwiTGluZVN0eWxlXCI6e1wiJGlkXCI6XCI0MDRcIixcIkxpbmVDb2xvclwiOntcIiRpZFwiOlwiNDA1XCIsXCJDb2xvclwiOntcIiRpZFwiOlwiNDA2XCIsXCJBXCI6MjU1LFwiUlwiOjI1NSxcIkdcIjoyNTUsXCJCXCI6MjU1fX0sXCJMaW5lV2VpZ2h0XCI6MC4wLFwiTGluZVR5cGVcIjowfSxcIklzVmlzaWJsZVwiOmZhbHNlfX19LFwiQmFja2dyb3VuZFN0eWxlXCI6e1wiJGlkXCI6XCI0MDdcIixcIk1hcmdpblwiOntcIiRpZFwiOlwiNDA4XCIsXCJUb3BcIjowLjAsXCJMZWZ0XCI6MC4wLFwiUmlnaHRcIjowLjAsXCJCb3R0b21cIjowLjB9LFwiUGFkZGluZ1wiOntcIiRpZFwiOlwiNDA5XCIsXCJUb3BcIjowLjAsXCJMZWZ0XCI6MC4wLFwiUmlnaHRcIjowLjAsXCJCb3R0b21cIjowLjB9LFwiQmFja2dyb3VuZFwiOntcIiRpZFwiOlwiNDEwXCIsXCJDb2xvclwiOntcIiRpZFwiOlwiNDExXCIsXCJBXCI6NTEsXCJSXCI6MjAwLFwiR1wiOjIwMCxcIkJcIjoyMDB9fSxcIklzVmlzaWJsZVwiOnRydWUsXCJXaWR0aFwiOjAuMCxcIkhlaWdodFwiOjAuMCxcIkJvcmRlclN0eWxlXCI6e1wiJGlkXCI6XCI0MTJcIixcIkxpbmVTdHlsZVwiOntcIiRpZFwiOlwiNDEzXCIsXCJMaW5lQ29sb3JcIjp7XCIkaWRcIjpcIjQxNFwiLFwiQ29sb3JcIjp7XCIkaWRcIjpcIjQxNVwiLFwiQVwiOjI1NSxcIlJcIjoyMzQsXCJHXCI6MjIsXCJCXCI6MzB9fSxcIkxpbmVXZWlnaHRcIjoyLjAsXCJMaW5lVHlwZVwiOjB9LFwiSXNWaXNpYmxlXCI6ZmFsc2V9fX0sXCJEZWZhdWx0U3dpbWxhbmVNaWxlc3RvbmVTdHlsZVwiOntcIiRpZFwiOlwiNDE2XCIsXCJUaXRsZVBvc2l0aW9uXCI6MCxcIkRhdGVQb3NpdGlvblwiOjIsXCJTaGFwZVR5cGVcIjo5LFwiU2hhcGVTaXplXCI6MCxcIlNwYWNpbmdcIjo1LFwiU2hhcGVTdHlsZVwiOntcIiRpZFwiOlwiNDE3XCIsXCJNYXJnaW5cIjp7XCIkaWRcIjpcIjQxOFwiLFwiVG9wXCI6MC4wLFwiTGVmdFwiOjAuMCxcIlJpZ2h0XCI6MC4wLFwiQm90dG9tXCI6MC4wfSxcIlBhZGRpbmdcIjp7XCIkaWRcIjpcIjQxOVwiLFwiVG9wXCI6MC4wLFwiTGVmdFwiOjAuMCxcIlJpZ2h0XCI6MC4wLFwiQm90dG9tXCI6MC4wfSxcIkJhY2tncm91bmRcIjp7XCIkaWRcIjpcIjQyMFwiLFwiQ29sb3JcIjp7XCIkaWRcIjpcIjQyMVwiLFwiQVwiOjI1NSxcIlJcIjo5MyxcIkdcIjoxMTUsXCJCXCI6MTU0fX0sXCJJc1Zpc2libGVcIjp0cnVlLFwiV2lkdGhcIjoxMi4wLFwiSGVpZ2h0XCI6MTQuMCxcIkJvcmRlclN0eWxlXCI6e1wiJGlkXCI6XCI0MjJcIixcIkxpbmVTdHlsZVwiOntcIiRpZFwiOlwiNDIzXCIsXCJMaW5lQ29sb3JcIjp7XCIkaWRcIjpcIjQyNFwiLFwiQ29sb3JcIjp7XCIkaWRcIjpcIjQyNVwiLFwiQVwiOjI1NSxcIlJcIjoyMzQsXCJHXCI6MjIsXCJCXCI6MzB9fSxcIkxpbmVXZWlnaHRcIjoyLjAsXCJMaW5lVHlwZVwiOjB9LFwiSXNWaXNpYmxlXCI6ZmFsc2V9fSxcIlRpdGxlU3R5bGVcIjp7XCIkaWRcIjpcIjQyNlwiLFwiRm9udFNldHRpbmdzXCI6e1wiJGlkXCI6XCI0MjdcIixcIkZvbnRTaXplXCI6MTEsXCJGb250TmFtZVwiOlwiQ2FsaWJyaVwiLFwiSXNCb2xkXCI6ZmFsc2UsXCJJc0l0YWxpY1wiOmZhbHNlLFwiSXNVbmRlcmxpbmVkXCI6ZmFsc2V9LFwiRm9yZWdyb3VuZFwiOntcIiRpZFwiOlwiNDI4XCIsXCJDb2xvclwiOntcIiRpZFwiOlwiNDI5XCIsXCJBXCI6MjU1LFwiUlwiOjAsXCJHXCI6MCxcIkJcIjowfX0sXCJIb3Jpem9udGFsQWxpZ25tZW50XCI6MixcIklzVmlzaWJsZVwiOnRydWV9LFwiRGF0ZVN0eWxlXCI6e1wiJGlkXCI6XCI0MzBcIixcIkZvbnRTZXR0aW5nc1wiOntcIiRpZFwiOlwiNDMxXCIsXCJGb250U2l6ZVwiOjEwLFwiRm9udE5hbWVcIjpcIkNhbGlicmlcIixcIklzQm9sZFwiOmZhbHNlLFwiSXNJdGFsaWNcIjpmYWxzZSxcIklzVW5kZXJsaW5lZFwiOmZhbHNlfSxcIkZvcmVncm91bmRcIjp7XCIkaWRcIjpcIjQzMlwiLFwiQ29sb3JcIjp7XCIkaWRcIjpcIjQzM1wiLFwiQVwiOjI1NSxcIlJcIjo1NSxcIkdcIjo1MyxcIkJcIjo2OX19LFwiSG9yaXpvbnRhbEFsaWdubWVudFwiOjAsXCJJc1Zpc2libGVcIjp0cnVlfSxcIkRhdGVGb3JtYXRcIjp7XCIkaWRcIjpcIjQzNF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0MzVcIixcIkZvcm1hdFwiOjAsXCJJc1Zpc2libGVcIjpmYWxzZSxcIkxhc3RLbm93blZpc2liaWxpdHlTdGF0ZVwiOmZhbHNlfX0sXCJEZWZhdWx0U3dpbWxhbmVUYXNrU3R5bGVcIjp7XCIkaWRcIjpcIjQzNlwiLFwiU2hhcGVcIjo4LFwiU2hhcGVUaGlja25lc3NcIjowLFwiRHVyYXRpb25Gb3JtYXRcIjowLFwiUGVyY2VudGFnZUNvbXBsZXRlVGV4dFN0eWxlXCI6e1wiJGlkXCI6XCI0MzdcIixcIkZvbnRTZXR0aW5nc1wiOntcIiRpZFwiOlwiNDM4XCIsXCJGb250U2l6ZVwiOjEwLFwiRm9udE5hbWVcIjpcIkNhbGlicmlcIixcIklzQm9sZFwiOmZhbHNlLFwiSXNJdGFsaWNcIjpmYWxzZSxcIklzVW5kZXJsaW5lZFwiOmZhbHNlfSxcIkZvcmVncm91bmRcIjp7XCIkaWRcIjpcIjQzOVwiLFwiQ29sb3JcIjp7XCIkaWRcIjpcIjQ0MFwiLFwiQVwiOjI1NSxcIlJcIjoyMzIsXCJHXCI6MjMyLFwiQlwiOjIzMn19LFwiSG9yaXpvbnRhbEFsaWdubWVudFwiOjEsXCJJc1Zpc2libGVcIjp0cnVlfSxcIlBlcmNlbnRhZ2VDb21wbGV0ZUhpZ2hsaWdodFN0eWxlXCI6e1wiJGlkXCI6XCI0NDFcIixcIkJhY2tncm91bmRcIjp7XCIkaWRcIjpcIjQ0MlwiLFwiQ29sb3JcIjp7XCIkaWRcIjpcIjQ0M1wiLFwiQVwiOjg5LFwiUlwiOjAsXCJHXCI6MCxcIkJcIjowfX19LFwiRHVyYXRpb25TdHlsZVwiOntcIiRpZFwiOlwiNDQ0XCIsXCJGb250U2V0dGluZ3NcIjp7XCIkaWRcIjpcIjQ0NVwiLFwiRm9udFNpemVcIjoxMCxcIkZvbnROYW1lXCI6XCJDYWxpYnJpXCIsXCJJc0JvbGRcIjpmYWxzZSxcIklzSXRhbGljXCI6ZmFsc2UsXCJJc1VuZGVybGluZWRcIjpmYWxzZX0sXCJGb3JlZ3JvdW5kXCI6e1wiJGlkXCI6XCI0NDZcIixcIkNvbG9yXCI6e1wiJGlkXCI6XCI0NDdcIixcIkFcIjoyNTUsXCJSXCI6NTUsXCJHXCI6NTMsXCJCXCI6Njl9fSxcIkhvcml6b250YWxBbGlnbm1lbnRcIjowLFwiSXNWaXNpYmxlXCI6ZmFsc2V9LFwiTWFyZ2luXCI6e1wiJGlkXCI6XCI0NDhcIixcIlRvcFwiOjAuMCxcIkxlZnRcIjowLjAsXCJSaWdodFwiOjAuMCxcIkJvdHRvbVwiOjAuMH0sXCJTdGFydERhdGVQb3NpdGlvblwiOjIsXCJFbmREYXRlUG9zaXRpb25cIjoyLFwiVGl0bGVQb3NpdGlvblwiOjQsXCJEdXJhdGlvblBvc2l0aW9uXCI6MCxcIlBlcmNlbnRhZ2VDb21wbGV0ZWRQb3NpdGlvblwiOjIsXCJTcGFjaW5nXCI6MyxcIlNoYXBlU3R5bGVcIjp7XCIkaWRcIjpcIjQ0OVwiLFwiTWFyZ2luXCI6e1wiJGlkXCI6XCI0NTBcIixcIlRvcFwiOjAuMCxcIkxlZnRcIjo0LjAsXCJSaWdodFwiOjQuMCxcIkJvdHRvbVwiOjAuMH0sXCJQYWRkaW5nXCI6e1wiJGlkXCI6XCI0NTFcIixcIlRvcFwiOjAuMCxcIkxlZnRcIjowLjAsXCJSaWdodFwiOjAuMCxcIkJvdHRvbVwiOjAuMH0sXCJCYWNrZ3JvdW5kXCI6e1wiJGlkXCI6XCI0NTJcIixcIkNvbG9yXCI6e1wiJGlkXCI6XCI0NTNcIixcIkFcIjoyNTUsXCJSXCI6OTMsXCJHXCI6MTE1LFwiQlwiOjE1NH19LFwiSXNWaXNpYmxlXCI6dHJ1ZSxcIldpZHRoXCI6MC4wLFwiSGVpZ2h0XCI6MTAuMCxcIkJvcmRlclN0eWxlXCI6e1wiJGlkXCI6XCI0NTRcIixcIkxpbmVTdHlsZVwiOntcIiRpZFwiOlwiNDU1XCIsXCJMaW5lQ29sb3JcIjp7XCIkaWRcIjpcIjQ1NlwiLFwiQ29sb3JcIjp7XCIkaWRcIjpcIjQ1N1wiLFwiQVwiOjI1NSxcIlJcIjoyMzQsXCJHXCI6MjIsXCJCXCI6MzB9fSxcIkxpbmVXZWlnaHRcIjoyLjAsXCJMaW5lVHlwZVwiOjB9LFwiSXNWaXNpYmxlXCI6ZmFsc2V9fSxcIlRpdGxlU3R5bGVcIjp7XCIkaWRcIjpcIjQ1OFwiLFwiRm9udFNldHRpbmdzXCI6e1wiJGlkXCI6XCI0NTlcIixcIkZvbnRTaXplXCI6MTEsXCJGb250TmFtZVwiOlwiQ2FsaWJyaVwiLFwiSXNCb2xkXCI6ZmFsc2UsXCJJc0l0YWxpY1wiOmZhbHNlLFwiSXNVbmRlcmxpbmVkXCI6ZmFsc2V9LFwiRm9yZWdyb3VuZFwiOntcIiRpZFwiOlwiNDYwXCIsXCJDb2xvclwiOntcIiRpZFwiOlwiNDYxXCIsXCJBXCI6MjU1LFwiUlwiOjAsXCJHXCI6MCxcIkJcIjowfX0sXCJIb3Jpem9udGFsQWxpZ25tZW50XCI6MCxcIklzVmlzaWJsZVwiOnRydWV9LFwiRGF0ZVN0eWxlXCI6e1wiJGlkXCI6XCI0NjJcIixcIkZvbnRTZXR0aW5nc1wiOntcIiRpZFwiOlwiNDYzXCIsXCJGb250U2l6ZVwiOjEwLFwiRm9udE5hbWVcIjpcIkNhbGlicmlcIixcIklzQm9sZFwiOmZhbHNlLFwiSXNJdGFsaWNcIjpmYWxzZSxcIklzVW5kZXJsaW5lZFwiOmZhbHNlfSxcIkZvcmVncm91bmRcIjp7XCIkaWRcIjpcIjQ2NFwiLFwiQ29sb3JcIjp7XCIkaWRcIjpcIjQ2NVwiLFwiQVwiOjI1NSxcIlJcIjo1NSxcIkdcIjo1MyxcIkJcIjo2OX19LFwiSG9yaXpvbnRhbEFsaWdubWVudFwiOjEsXCJJc1Zpc2libGVcIjpmYWxzZX0sXCJEYXRlRm9ybWF0XCI6e1wiJGlkXCI6XCI0NjZ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NDY3XCIsXCJGb3JtYXRcIjowLFwiSXNWaXNpYmxlXCI6ZmFsc2UsXCJMYXN0S25vd25WaXNpYmlsaXR5U3RhdGVcIjpmYWxzZX19LFwiRGVmYXVsdFN3aW1sYW5lTW90U3R5bGVcIjp7XCIkaWRcIjpcIjQ2OFwiLFwiU2hhcGVcIjo5LFwiU2hhcGVTaXplXCI6MCxcIkRldGFpbHNTcGFjaW5nXCI6MC4wLFwiUGFkZGluZ1wiOntcIiRpZFwiOlwiNDY5XCIsXCJUb3BcIjo1LjAsXCJMZWZ0XCI6My4wLFwiUmlnaHRcIjowLjAsXCJCb3R0b21cIjoyLjB9LFwiUG9zaXRpb25PblRhc2tcIjoxLFwiU2hhcGVTdHlsZVwiOntcIiRpZFwiOlwiNDcwXCIsXCJNYXJnaW5cIjp7XCIkaWRcIjpcIjQ3MVwiLFwiVG9wXCI6MC4wLFwiTGVmdFwiOjAuMCxcIlJpZ2h0XCI6MC4wLFwiQm90dG9tXCI6MC4wfSxcIlBhZGRpbmdcIjp7XCIkaWRcIjpcIjQ3MlwiLFwiVG9wXCI6MC4wLFwiTGVmdFwiOjAuMCxcIlJpZ2h0XCI6MC4wLFwiQm90dG9tXCI6MC4wfSxcIkJhY2tncm91bmRcIjp7XCIkaWRcIjpcIjQ3M1wiLFwiQ29sb3JcIjp7XCIkaWRcIjpcIjQ3NFwiLFwiQVwiOjI1NSxcIlJcIjo3NCxcIkdcIjo5MixcIkJcIjoxMjN9fSxcIklzVmlzaWJsZVwiOnRydWUsXCJXaWR0aFwiOjEyLjAsXCJIZWlnaHRcIjoxNC4wLFwiQm9yZGVyU3R5bGVcIjp7XCIkaWRcIjpcIjQ3NVwiLFwiTGluZVN0eWxlXCI6e1wiJGlkXCI6XCI0NzZcIixcIkxpbmVDb2xvclwiOntcIiRpZFwiOlwiNDc3XCIsXCJDb2xvclwiOntcIiRpZFwiOlwiNDc4XCIsXCJBXCI6MjU1LFwiUlwiOjI1NSxcIkdcIjoyNTUsXCJCXCI6MjU1fX0sXCJMaW5lV2VpZ2h0XCI6MC4wLFwiTGluZVR5cGVcIjowfSxcIklzVmlzaWJsZVwiOmZhbHNlfX0sXCJUaXRsZVN0eWxlXCI6e1wiJGlkXCI6XCI0NzlcIixcIkZvbnRTZXR0aW5nc1wiOntcIiRpZFwiOlwiNDgwXCIsXCJGb250U2l6ZVwiOjExLFwiRm9udE5hbWVcIjpcIkNhbGlicmlcIixcIklzQm9sZFwiOmZhbHNlLFwiSXNJdGFsaWNcIjpmYWxzZSxcIklzVW5kZXJsaW5lZFwiOmZhbHNlfSxcIkZvcmVncm91bmRcIjp7XCIkaWRcIjpcIjQ4MVwiLFwiQ29sb3JcIjp7XCIkaWRcIjpcIjQ4MlwiLFwiQVwiOjI1NSxcIlJcIjowLFwiR1wiOjAsXCJCXCI6MH19LFwiSG9yaXpvbnRhbEFsaWdubWVudFwiOjEsXCJJc1Zpc2libGVcIjp0cnVlfSxcIkRhdGVTdHlsZVwiOntcIiRpZFwiOlwiNDgzXCIsXCJGb250U2V0dGluZ3NcIjp7XCIkaWRcIjpcIjQ4NFwiLFwiRm9udFNpemVcIjoxMCxcIkZvbnROYW1lXCI6XCJDYWxpYnJpXCIsXCJJc0JvbGRcIjpmYWxzZSxcIklzSXRhbGljXCI6ZmFsc2UsXCJJc1VuZGVybGluZWRcIjpmYWxzZX0sXCJGb3JlZ3JvdW5kXCI6e1wiJGlkXCI6XCI0ODVcIixcIkNvbG9yXCI6e1wiJGlkXCI6XCI0ODZcIixcIkFcIjoyNTUsXCJSXCI6NTUsXCJHXCI6NTMsXCJCXCI6Njl9fSxcIkhvcml6b250YWxBbGlnbm1lbnRcIjoxLFwiSXNWaXNpYmxlXCI6dHJ1ZX0sXCJEYXRlRm9ybWF0XCI6e1wiJGlkXCI6XCI0ODd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NDg4XCIsXCJGb3JtYXRcIjowLFwiSXNWaXNpYmxlXCI6ZmFsc2UsXCJMYXN0S25vd25WaXNpYmlsaXR5U3RhdGVcIjpmYWxzZX19fSx7XCIkaWRcIjpcIjQ4OVwiLFwiU3R5bGVJZFwiOlwiMDcwMmRlYTgtYzExNC00ZDcxLWJlNDAtY2QzMDYyYzQ2OTcwXCIsXCJOYW1lXCI6XCJTd2ltbGFuZSBTdHlsZSA0XCIsXCJIZWFkZXJTdHlsZVwiOntcIiRpZFwiOlwiNDkwXCIsXCJUZXh0U3R5bGVcIjp7XCIkaWRcIjpcIjQ5MVwiLFwiRm9udFNldHRpbmdzXCI6e1wiJGlkXCI6XCI0OTJcIixcIkZvbnRTaXplXCI6MTEsXCJGb250TmFtZVwiOlwiQ2FsaWJyaVwiLFwiSXNCb2xkXCI6ZmFsc2UsXCJJc0l0YWxpY1wiOmZhbHNlLFwiSXNVbmRlcmxpbmVkXCI6ZmFsc2V9LFwiRm9yZWdyb3VuZFwiOntcIiRpZFwiOlwiNDkzXCIsXCJDb2xvclwiOntcIiRpZFwiOlwiNDk0XCIsXCJBXCI6MjU1LFwiUlwiOjI1NSxcIkdcIjoyNTUsXCJCXCI6MjU1fX0sXCJIb3Jpem9udGFsQWxpZ25tZW50XCI6MCxcIklzVmlzaWJsZVwiOnRydWV9LFwiUmVjdGFuZ2xlU3R5bGVcIjp7XCIkaWRcIjpcIjQ5NVwiLFwiTWFyZ2luXCI6e1wiJGlkXCI6XCI0OTZcIixcIlRvcFwiOjAuMCxcIkxlZnRcIjowLjAsXCJSaWdodFwiOjAuMCxcIkJvdHRvbVwiOjAuMH0sXCJQYWRkaW5nXCI6e1wiJGlkXCI6XCI0OTdcIixcIlRvcFwiOjAuMCxcIkxlZnRcIjowLjAsXCJSaWdodFwiOjAuMCxcIkJvdHRvbVwiOjAuMH0sXCJCYWNrZ3JvdW5kXCI6e1wiJGlkXCI6XCI0OThcIixcIkNvbG9yXCI6e1wiJGlkXCI6XCI0OTlcIixcIkFcIjoyNTUsXCJSXCI6MTA1LFwiR1wiOjE1MSxcIkJcIjoxNzV9fSxcIklzVmlzaWJsZVwiOnRydWUsXCJXaWR0aFwiOjAuMCxcIkhlaWdodFwiOjAuMCxcIkJvcmRlclN0eWxlXCI6e1wiJGlkXCI6XCI1MDBcIixcIkxpbmVTdHlsZVwiOntcIiRpZFwiOlwiNTAxXCIsXCJMaW5lQ29sb3JcIjp7XCIkaWRcIjpcIjUwMlwiLFwiQ29sb3JcIjp7XCIkaWRcIjpcIjUwM1wiLFwiQVwiOjI1NSxcIlJcIjoyNTUsXCJHXCI6MjU1LFwiQlwiOjI1NX19LFwiTGluZVdlaWdodFwiOjAuMCxcIkxpbmVUeXBlXCI6MH0sXCJJc1Zpc2libGVcIjpmYWxzZX19fSxcIkJhY2tncm91bmRTdHlsZVwiOntcIiRpZFwiOlwiNTA0XCIsXCJNYXJnaW5cIjp7XCIkaWRcIjpcIjUwNVwiLFwiVG9wXCI6MC4wLFwiTGVmdFwiOjAuMCxcIlJpZ2h0XCI6MC4wLFwiQm90dG9tXCI6MC4wfSxcIlBhZGRpbmdcIjp7XCIkaWRcIjpcIjUwNlwiLFwiVG9wXCI6MC4wLFwiTGVmdFwiOjAuMCxcIlJpZ2h0XCI6MC4wLFwiQm90dG9tXCI6MC4wfSxcIkJhY2tncm91bmRcIjp7XCIkaWRcIjpcIjUwN1wiLFwiQ29sb3JcIjp7XCIkaWRcIjpcIjUwOFwiLFwiQVwiOjUxLFwiUlwiOjIwMCxcIkdcIjoyMDAsXCJCXCI6MjAwfX0sXCJJc1Zpc2libGVcIjp0cnVlLFwiV2lkdGhcIjowLjAsXCJIZWlnaHRcIjowLjAsXCJCb3JkZXJTdHlsZVwiOntcIiRpZFwiOlwiNTA5XCIsXCJMaW5lU3R5bGVcIjp7XCIkaWRcIjpcIjUxMFwiLFwiTGluZUNvbG9yXCI6e1wiJGlkXCI6XCI1MTFcIixcIkNvbG9yXCI6e1wiJGlkXCI6XCI1MTJcIixcIkFcIjoyNTUsXCJSXCI6MjM0LFwiR1wiOjIyLFwiQlwiOjMwfX0sXCJMaW5lV2VpZ2h0XCI6Mi4wLFwiTGluZVR5cGVcIjowfSxcIklzVmlzaWJsZVwiOmZhbHNlfX0sXCJJc0Fib3ZlVGltZWJhbmRcIjpmYWxzZSxcIlNwYWNpbmdcIjoyLFwiRGVmYXVsdFN3aW1sYW5lQWN0aXZpdHlTdHlsZVwiOntcIiRpZFwiOlwiNTEzXCIsXCJIZWFkZXJTdHlsZVwiOntcIiRpZFwiOlwiNTE0XCIsXCJUZXh0U3R5bGVcIjp7XCIkaWRcIjpcIjUxNVwiLFwiRm9udFNldHRpbmdzXCI6e1wiJGlkXCI6XCI1MTZcIixcIkZvbnRTaXplXCI6MTEsXCJGb250TmFtZVwiOlwiQ2FsaWJyaVwiLFwiSXNCb2xkXCI6ZmFsc2UsXCJJc0l0YWxpY1wiOmZhbHNlLFwiSXNVbmRlcmxpbmVkXCI6ZmFsc2V9LFwiRm9yZWdyb3VuZFwiOntcIiRpZFwiOlwiNTE3XCIsXCJDb2xvclwiOntcIiRpZFwiOlwiNTE4XCIsXCJBXCI6MjU1LFwiUlwiOjAsXCJHXCI6MCxcIkJcIjowfX0sXCJIb3Jpem9udGFsQWxpZ25tZW50XCI6MCxcIklzVmlzaWJsZVwiOnRydWV9LFwiUmVjdGFuZ2xlU3R5bGVcIjp7XCIkaWRcIjpcIjUxOVwiLFwiTWFyZ2luXCI6e1wiJGlkXCI6XCI1MjBcIixcIlRvcFwiOjAuMCxcIkxlZnRcIjowLjAsXCJSaWdodFwiOjAuMCxcIkJvdHRvbVwiOjAuMH0sXCJQYWRkaW5nXCI6e1wiJGlkXCI6XCI1MjFcIixcIlRvcFwiOjAuMCxcIkxlZnRcIjowLjAsXCJSaWdodFwiOjAuMCxcIkJvdHRvbVwiOjAuMH0sXCJCYWNrZ3JvdW5kXCI6e1wiJGlkXCI6XCI1MjJcIixcIkNvbG9yXCI6e1wiJGlkXCI6XCI1MjNcIixcIkFcIjoxMjcsXCJSXCI6MTA1LFwiR1wiOjE1MSxcIkJcIjoxNzV9fSxcIklzVmlzaWJsZVwiOnRydWUsXCJXaWR0aFwiOjAuMCxcIkhlaWdodFwiOjAuMCxcIkJvcmRlclN0eWxlXCI6e1wiJGlkXCI6XCI1MjRcIixcIkxpbmVTdHlsZVwiOntcIiRpZFwiOlwiNTI1XCIsXCJMaW5lQ29sb3JcIjp7XCIkaWRcIjpcIjUyNlwiLFwiQ29sb3JcIjp7XCIkaWRcIjpcIjUyN1wiLFwiQVwiOjI1NSxcIlJcIjoyNTUsXCJHXCI6MCxcIkJcIjowfX0sXCJMaW5lV2VpZ2h0XCI6MC4wLFwiTGluZVR5cGVcIjowfSxcIklzVmlzaWJsZVwiOmZhbHNlfX19LFwiQmFja2dyb3VuZFN0eWxlXCI6e1wiJGlkXCI6XCI1MjhcIixcIk1hcmdpblwiOntcIiRpZFwiOlwiNTI5XCIsXCJUb3BcIjowLjAsXCJMZWZ0XCI6MC4wLFwiUmlnaHRcIjowLjAsXCJCb3R0b21cIjowLjB9LFwiUGFkZGluZ1wiOntcIiRpZFwiOlwiNTMwXCIsXCJUb3BcIjowLjAsXCJMZWZ0XCI6MC4wLFwiUmlnaHRcIjowLjAsXCJCb3R0b21cIjowLjB9LFwiQmFja2dyb3VuZFwiOntcIiRpZFwiOlwiNTMxXCIsXCJDb2xvclwiOntcIiRpZFwiOlwiNTMyXCIsXCJBXCI6NTEsXCJSXCI6MjAwLFwiR1wiOjIwMCxcIkJcIjoyMDB9fSxcIklzVmlzaWJsZVwiOnRydWUsXCJXaWR0aFwiOjAuMCxcIkhlaWdodFwiOjAuMCxcIkJvcmRlclN0eWxlXCI6e1wiJGlkXCI6XCI1MzNcIixcIkxpbmVTdHlsZVwiOntcIiRpZFwiOlwiNTM0XCIsXCJMaW5lQ29sb3JcIjp7XCIkaWRcIjpcIjUzNVwiLFwiQ29sb3JcIjp7XCIkaWRcIjpcIjUzNlwiLFwiQVwiOjI1NSxcIlJcIjoyMzQsXCJHXCI6MjIsXCJCXCI6MzB9fSxcIkxpbmVXZWlnaHRcIjoyLjAsXCJMaW5lVHlwZVwiOjB9LFwiSXNWaXNpYmxlXCI6ZmFsc2V9fX0sXCJEZWZhdWx0U3dpbWxhbmVNaWxlc3RvbmVTdHlsZVwiOntcIiRpZFwiOlwiNTM3XCIsXCJUaXRsZVBvc2l0aW9uXCI6MCxcIkRhdGVQb3NpdGlvblwiOjIsXCJTaGFwZVR5cGVcIjo5LFwiU2hhcGVTaXplXCI6MCxcIlNwYWNpbmdcIjo1LFwiU2hhcGVTdHlsZVwiOntcIiRpZFwiOlwiNTM4XCIsXCJNYXJnaW5cIjp7XCIkaWRcIjpcIjUzOVwiLFwiVG9wXCI6MC4wLFwiTGVmdFwiOjAuMCxcIlJpZ2h0XCI6MC4wLFwiQm90dG9tXCI6MC4wfSxcIlBhZGRpbmdcIjp7XCIkaWRcIjpcIjU0MFwiLFwiVG9wXCI6MC4wLFwiTGVmdFwiOjAuMCxcIlJpZ2h0XCI6MC4wLFwiQm90dG9tXCI6MC4wfSxcIkJhY2tncm91bmRcIjp7XCIkaWRcIjpcIjU0MVwiLFwiQ29sb3JcIjp7XCIkaWRcIjpcIjU0MlwiLFwiQVwiOjI1NSxcIlJcIjoxMDUsXCJHXCI6MTUxLFwiQlwiOjE3NX19LFwiSXNWaXNpYmxlXCI6dHJ1ZSxcIldpZHRoXCI6MTIuMCxcIkhlaWdodFwiOjE0LjAsXCJCb3JkZXJTdHlsZVwiOntcIiRpZFwiOlwiNTQzXCIsXCJMaW5lU3R5bGVcIjp7XCIkaWRcIjpcIjU0NFwiLFwiTGluZUNvbG9yXCI6e1wiJGlkXCI6XCI1NDVcIixcIkNvbG9yXCI6e1wiJGlkXCI6XCI1NDZcIixcIkFcIjoyNTUsXCJSXCI6MjM0LFwiR1wiOjIyLFwiQlwiOjMwfX0sXCJMaW5lV2VpZ2h0XCI6Mi4wLFwiTGluZVR5cGVcIjowfSxcIklzVmlzaWJsZVwiOmZhbHNlfX0sXCJUaXRsZVN0eWxlXCI6e1wiJGlkXCI6XCI1NDdcIixcIkZvbnRTZXR0aW5nc1wiOntcIiRpZFwiOlwiNTQ4XCIsXCJGb250U2l6ZVwiOjExLFwiRm9udE5hbWVcIjpcIkNhbGlicmlcIixcIklzQm9sZFwiOmZhbHNlLFwiSXNJdGFsaWNcIjpmYWxzZSxcIklzVW5kZXJsaW5lZFwiOmZhbHNlfSxcIkZvcmVncm91bmRcIjp7XCIkaWRcIjpcIjU0OVwiLFwiQ29sb3JcIjp7XCIkaWRcIjpcIjU1MFwiLFwiQVwiOjI1NSxcIlJcIjowLFwiR1wiOjAsXCJCXCI6MH19LFwiSG9yaXpvbnRhbEFsaWdubWVudFwiOjIsXCJJc1Zpc2libGVcIjp0cnVlfSxcIkRhdGVTdHlsZVwiOntcIiRpZFwiOlwiNTUxXCIsXCJGb250U2V0dGluZ3NcIjp7XCIkaWRcIjpcIjU1MlwiLFwiRm9udFNpemVcIjoxMCxcIkZvbnROYW1lXCI6XCJDYWxpYnJpXCIsXCJJc0JvbGRcIjpmYWxzZSxcIklzSXRhbGljXCI6ZmFsc2UsXCJJc1VuZGVybGluZWRcIjpmYWxzZX0sXCJGb3JlZ3JvdW5kXCI6e1wiJGlkXCI6XCI1NTNcIixcIkNvbG9yXCI6e1wiJGlkXCI6XCI1NTRcIixcIkFcIjoyNTUsXCJSXCI6NTUsXCJHXCI6NTMsXCJCXCI6Njl9fSxcIkhvcml6b250YWxBbGlnbm1lbnRcIjowLFwiSXNWaXNpYmxlXCI6dHJ1ZX0sXCJEYXRlRm9ybWF0XCI6e1wiJGlkXCI6XCI1NTV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NTU2XCIsXCJGb3JtYXRcIjowLFwiSXNWaXNpYmxlXCI6ZmFsc2UsXCJMYXN0S25vd25WaXNpYmlsaXR5U3RhdGVcIjpmYWxzZX19LFwiRGVmYXVsdFN3aW1sYW5lVGFza1N0eWxlXCI6e1wiJGlkXCI6XCI1NTdcIixcIlNoYXBlXCI6OCxcIlNoYXBlVGhpY2tuZXNzXCI6MCxcIkR1cmF0aW9uRm9ybWF0XCI6MCxcIlBlcmNlbnRhZ2VDb21wbGV0ZVRleHRTdHlsZVwiOntcIiRpZFwiOlwiNTU4XCIsXCJGb250U2V0dGluZ3NcIjp7XCIkaWRcIjpcIjU1OVwiLFwiRm9udFNpemVcIjoxMCxcIkZvbnROYW1lXCI6XCJDYWxpYnJpXCIsXCJJc0JvbGRcIjpmYWxzZSxcIklzSXRhbGljXCI6ZmFsc2UsXCJJc1VuZGVybGluZWRcIjpmYWxzZX0sXCJGb3JlZ3JvdW5kXCI6e1wiJGlkXCI6XCI1NjBcIixcIkNvbG9yXCI6e1wiJGlkXCI6XCI1NjFcIixcIkFcIjoyNTUsXCJSXCI6MjMyLFwiR1wiOjIzMixcIkJcIjoyMzJ9fSxcIkhvcml6b250YWxBbGlnbm1lbnRcIjoxLFwiSXNWaXNpYmxlXCI6dHJ1ZX0sXCJQZXJjZW50YWdlQ29tcGxldGVIaWdobGlnaHRTdHlsZVwiOntcIiRpZFwiOlwiNTYyXCIsXCJCYWNrZ3JvdW5kXCI6e1wiJGlkXCI6XCI1NjNcIixcIkNvbG9yXCI6e1wiJGlkXCI6XCI1NjRcIixcIkFcIjo4OSxcIlJcIjowLFwiR1wiOjAsXCJCXCI6MH19fSxcIkR1cmF0aW9uU3R5bGVcIjp7XCIkaWRcIjpcIjU2NVwiLFwiRm9udFNldHRpbmdzXCI6e1wiJGlkXCI6XCI1NjZcIixcIkZvbnRTaXplXCI6MTAsXCJGb250TmFtZVwiOlwiQ2FsaWJyaVwiLFwiSXNCb2xkXCI6ZmFsc2UsXCJJc0l0YWxpY1wiOmZhbHNlLFwiSXNVbmRlcmxpbmVkXCI6ZmFsc2V9LFwiRm9yZWdyb3VuZFwiOntcIiRpZFwiOlwiNTY3XCIsXCJDb2xvclwiOntcIiRpZFwiOlwiNTY4XCIsXCJBXCI6MjU1LFwiUlwiOjU1LFwiR1wiOjUzLFwiQlwiOjY5fX0sXCJIb3Jpem9udGFsQWxpZ25tZW50XCI6MCxcIklzVmlzaWJsZVwiOmZhbHNlfSxcIk1hcmdpblwiOntcIiRpZFwiOlwiNTY5XCIsXCJUb3BcIjowLjAsXCJMZWZ0XCI6MC4wLFwiUmlnaHRcIjowLjAsXCJCb3R0b21cIjowLjB9LFwiU3RhcnREYXRlUG9zaXRpb25cIjoyLFwiRW5kRGF0ZVBvc2l0aW9uXCI6MixcIlRpdGxlUG9zaXRpb25cIjo0LFwiRHVyYXRpb25Qb3NpdGlvblwiOjAsXCJQZXJjZW50YWdlQ29tcGxldGVkUG9zaXRpb25cIjoyLFwiU3BhY2luZ1wiOjMsXCJTaGFwZVN0eWxlXCI6e1wiJGlkXCI6XCI1NzBcIixcIk1hcmdpblwiOntcIiRpZFwiOlwiNTcxXCIsXCJUb3BcIjowLjAsXCJMZWZ0XCI6NC4wLFwiUmlnaHRcIjo0LjAsXCJCb3R0b21cIjowLjB9LFwiUGFkZGluZ1wiOntcIiRpZFwiOlwiNTcyXCIsXCJUb3BcIjowLjAsXCJMZWZ0XCI6MC4wLFwiUmlnaHRcIjowLjAsXCJCb3R0b21cIjowLjB9LFwiQmFja2dyb3VuZFwiOntcIiRpZFwiOlwiNTczXCIsXCJDb2xvclwiOntcIiRpZFwiOlwiNTc0XCIsXCJBXCI6MjU1LFwiUlwiOjEwNSxcIkdcIjoxNTEsXCJCXCI6MTc1fX0sXCJJc1Zpc2libGVcIjp0cnVlLFwiV2lkdGhcIjowLjAsXCJIZWlnaHRcIjoxMC4wLFwiQm9yZGVyU3R5bGVcIjp7XCIkaWRcIjpcIjU3NVwiLFwiTGluZVN0eWxlXCI6e1wiJGlkXCI6XCI1NzZcIixcIkxpbmVDb2xvclwiOntcIiRpZFwiOlwiNTc3XCIsXCJDb2xvclwiOntcIiRpZFwiOlwiNTc4XCIsXCJBXCI6MjU1LFwiUlwiOjIzNCxcIkdcIjoyMixcIkJcIjozMH19LFwiTGluZVdlaWdodFwiOjIuMCxcIkxpbmVUeXBlXCI6MH0sXCJJc1Zpc2libGVcIjpmYWxzZX19LFwiVGl0bGVTdHlsZVwiOntcIiRpZFwiOlwiNTc5XCIsXCJGb250U2V0dGluZ3NcIjp7XCIkaWRcIjpcIjU4MFwiLFwiRm9udFNpemVcIjoxMSxcIkZvbnROYW1lXCI6XCJDYWxpYnJpXCIsXCJJc0JvbGRcIjpmYWxzZSxcIklzSXRhbGljXCI6ZmFsc2UsXCJJc1VuZGVybGluZWRcIjpmYWxzZX0sXCJGb3JlZ3JvdW5kXCI6e1wiJGlkXCI6XCI1ODFcIixcIkNvbG9yXCI6e1wiJGlkXCI6XCI1ODJcIixcIkFcIjoyNTUsXCJSXCI6MCxcIkdcIjowLFwiQlwiOjB9fSxcIkhvcml6b250YWxBbGlnbm1lbnRcIjowLFwiSXNWaXNpYmxlXCI6dHJ1ZX0sXCJEYXRlU3R5bGVcIjp7XCIkaWRcIjpcIjU4M1wiLFwiRm9udFNldHRpbmdzXCI6e1wiJGlkXCI6XCI1ODRcIixcIkZvbnRTaXplXCI6MTAsXCJGb250TmFtZVwiOlwiQ2FsaWJyaVwiLFwiSXNCb2xkXCI6ZmFsc2UsXCJJc0l0YWxpY1wiOmZhbHNlLFwiSXNVbmRlcmxpbmVkXCI6ZmFsc2V9LFwiRm9yZWdyb3VuZFwiOntcIiRpZFwiOlwiNTg1XCIsXCJDb2xvclwiOntcIiRpZFwiOlwiNTg2XCIsXCJBXCI6MjU1LFwiUlwiOjU1LFwiR1wiOjUzLFwiQlwiOjY5fX0sXCJIb3Jpem9udGFsQWxpZ25tZW50XCI6MSxcIklzVmlzaWJsZVwiOmZhbHNlfSxcIkRhdGVGb3JtYXRcIjp7XCIkaWRcIjpcIjU4N1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1ODhcIixcIkZvcm1hdFwiOjAsXCJJc1Zpc2libGVcIjpmYWxzZSxcIkxhc3RLbm93blZpc2liaWxpdHlTdGF0ZVwiOmZhbHNlfX0sXCJEZWZhdWx0U3dpbWxhbmVNb3RTdHlsZVwiOntcIiRpZFwiOlwiNTg5XCIsXCJTaGFwZVwiOjksXCJTaGFwZVNpemVcIjowLFwiRGV0YWlsc1NwYWNpbmdcIjowLjAsXCJQYWRkaW5nXCI6e1wiJGlkXCI6XCI1OTBcIixcIlRvcFwiOjUuMCxcIkxlZnRcIjozLjAsXCJSaWdodFwiOjAuMCxcIkJvdHRvbVwiOjIuMH0sXCJQb3NpdGlvbk9uVGFza1wiOjEsXCJTaGFwZVN0eWxlXCI6e1wiJGlkXCI6XCI1OTFcIixcIk1hcmdpblwiOntcIiRpZFwiOlwiNTkyXCIsXCJUb3BcIjowLjAsXCJMZWZ0XCI6MC4wLFwiUmlnaHRcIjowLjAsXCJCb3R0b21cIjowLjB9LFwiUGFkZGluZ1wiOntcIiRpZFwiOlwiNTkzXCIsXCJUb3BcIjowLjAsXCJMZWZ0XCI6MC4wLFwiUmlnaHRcIjowLjAsXCJCb3R0b21cIjowLjB9LFwiQmFja2dyb3VuZFwiOntcIiRpZFwiOlwiNTk0XCIsXCJDb2xvclwiOntcIiRpZFwiOlwiNTk1XCIsXCJBXCI6MjU1LFwiUlwiOjEzNSxcIkdcIjoxNzEsXCJCXCI6MTkxfX0sXCJJc1Zpc2libGVcIjp0cnVlLFwiV2lkdGhcIjoxMi4wLFwiSGVpZ2h0XCI6MTQuMCxcIkJvcmRlclN0eWxlXCI6e1wiJGlkXCI6XCI1OTZcIixcIkxpbmVTdHlsZVwiOntcIiRpZFwiOlwiNTk3XCIsXCJMaW5lQ29sb3JcIjp7XCIkaWRcIjpcIjU5OFwiLFwiQ29sb3JcIjp7XCIkaWRcIjpcIjU5OVwiLFwiQVwiOjI1NSxcIlJcIjoyNTUsXCJHXCI6MCxcIkJcIjowfX0sXCJMaW5lV2VpZ2h0XCI6MC4wLFwiTGluZVR5cGVcIjowfSxcIklzVmlzaWJsZVwiOmZhbHNlfX0sXCJUaXRsZVN0eWxlXCI6e1wiJGlkXCI6XCI2MDBcIixcIkZvbnRTZXR0aW5nc1wiOntcIiRpZFwiOlwiNjAxXCIsXCJGb250U2l6ZVwiOjExLFwiRm9udE5hbWVcIjpcIkNhbGlicmlcIixcIklzQm9sZFwiOmZhbHNlLFwiSXNJdGFsaWNcIjpmYWxzZSxcIklzVW5kZXJsaW5lZFwiOmZhbHNlfSxcIkZvcmVncm91bmRcIjp7XCIkaWRcIjpcIjYwMlwiLFwiQ29sb3JcIjp7XCIkaWRcIjpcIjYwM1wiLFwiQVwiOjI1NSxcIlJcIjowLFwiR1wiOjAsXCJCXCI6MH19LFwiSG9yaXpvbnRhbEFsaWdubWVudFwiOjEsXCJJc1Zpc2libGVcIjp0cnVlfSxcIkRhdGVTdHlsZVwiOntcIiRpZFwiOlwiNjA0XCIsXCJGb250U2V0dGluZ3NcIjp7XCIkaWRcIjpcIjYwNVwiLFwiRm9udFNpemVcIjoxMCxcIkZvbnROYW1lXCI6XCJDYWxpYnJpXCIsXCJJc0JvbGRcIjpmYWxzZSxcIklzSXRhbGljXCI6ZmFsc2UsXCJJc1VuZGVybGluZWRcIjpmYWxzZX0sXCJGb3JlZ3JvdW5kXCI6e1wiJGlkXCI6XCI2MDZcIixcIkNvbG9yXCI6e1wiJGlkXCI6XCI2MDdcIixcIkFcIjoyNTUsXCJSXCI6NTUsXCJHXCI6NTMsXCJCXCI6Njl9fSxcIkhvcml6b250YWxBbGlnbm1lbnRcIjoxLFwiSXNWaXNpYmxlXCI6dHJ1ZX0sXCJEYXRlRm9ybWF0XCI6e1wiJGlkXCI6XCI2MDh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NjA5XCIsXCJGb3JtYXRcIjowLFwiSXNWaXNpYmxlXCI6ZmFsc2UsXCJMYXN0S25vd25WaXNpYmlsaXR5U3RhdGVcIjpmYWxzZX19fV0sXCJHcmlkbGluZVBhbmVsU3R5bGVcIjp7XCIkaWRcIjpcIjYxMFwiLFwiR3JpZGxpbmVTdHlsZVwiOntcIiRpZFwiOlwiNjExXCIsXCJMaW5lQ29sb3JcIjp7XCIkaWRcIjpcIjYxMlwiLFwiQ29sb3JcIjp7XCIkaWRcIjpcIjYxM1wiLFwiQVwiOjI1LFwiUlwiOjU1LFwiR1wiOjUzLFwiQlwiOjY5fX0sXCJMaW5lV2VpZ2h0XCI6MS4wLFwiTGluZVR5cGVcIjowfSxcIklzVmlzaWJsZVwiOnRydWV9LFwiQWN0aXZpdHlMaW5lUGFuZWxTdHlsZVwiOntcIiRpZFwiOlwiNjE0XCIsXCJBY3Rpdml0eUxpbmVTdHlsZVwiOntcIiRpZFwiOlwiNjE1XCIsXCJMaW5lQ29sb3JcIjp7XCIkaWRcIjpcIjYxNlwiLFwiQ29sb3JcIjp7XCIkaWRcIjpcIjYxN1wiLFwiQVwiOjM4LFwiUlwiOjY4LFwiR1wiOjExNCxcIkJcIjoxOTZ9fSxcIkxpbmVXZWlnaHRcIjoxLjAsXCJMaW5lVHlwZVwiOjB9LFwiSXNWaXNpYmxlXCI6dHJ1ZX0sXCJEZWZhdWx0RGVwZW5kZW5jeVN0eWxlXCI6e1wiJGlkXCI6XCI2MThcIixcIkxpbmVTdHlsZVwiOntcIiRpZFwiOlwiNjE5XCIsXCJMaW5lQ29sb3JcIjp7XCIkaWRcIjpcIjYyMFwiLFwiQ29sb3JcIjp7XCIkaWRcIjpcIjYyMVwiLFwiQVwiOjI1NSxcIlJcIjoxMTEsXCJHXCI6MTI5LFwiQlwiOjEzMX19LFwiTGluZVdlaWdodFwiOjEuMCxcIkxpbmVUeXBlXCI6MH0sXCJFbmRBcnJvd2hlYWRMaW5lU3R5bGVcIjp7XCIkaWRcIjpcIjYyMlwiLFwiS2luZFwiOjEsXCJXaWR0aFwiOjEsXCJMZW5ndGhcIjowfSxcIkJyaW5nVG9Gcm9udFwiOmZhbHNlLFwiUmFkaXVzXCI6My4wfSxcIkNyaXRpY2FsUGF0aFN0eWxlXCI6e1wiJGlkXCI6XCI2MjNcIixcIkNyaXRpY2FsUGF0aFN0eWxlT3B0aW9uc1wiOjMwLFwiTGluZVN0eWxlXCI6e1wiJGlkXCI6XCI2MjRcIixcIkxpbmVDb2xvclwiOntcIiRpZFwiOlwiNjI1XCIsXCJDb2xvclwiOntcIiRpZFwiOlwiNjI2XCIsXCJBXCI6MjU1LFwiUlwiOjIyMixcIkdcIjo1MCxcIkJcIjo1MH19LFwiTGluZVdlaWdodFwiOjEuMCxcIkxpbmVUeXBlXCI6MH0sXCJUaXRsZUZvcmVncm91bmRcIjp7XCIkaWRcIjpcIjYyN1wiLFwiQ29sb3JcIjp7XCIkaWRcIjpcIjYyOFwiLFwiQVwiOjI1NSxcIlJcIjoxNzYsXCJHXCI6MTksXCJCXCI6MjV9fSxcIlNoYXBlc0JhY2tncm91bmRcIjp7XCIkaWRcIjpcIjYyOVwiLFwiQ29sb3JcIjp7XCIkaWRcIjpcIjYzMFwiLFwiQVwiOjI1NSxcIlJcIjoyNTMsXCJHXCI6MjAzLFwiQlwiOjIwOH19LFwiU2hhcGVzQm9yZGVyU3R5bGVcIjp7XCIkaWRcIjpcIjYzMVwiLFwiTGluZUNvbG9yXCI6e1wiJGlkXCI6XCI2MzJcIixcIkNvbG9yXCI6e1wiJGlkXCI6XCI2MzNcIixcIkFcIjoyNTUsXCJSXCI6MjM0LFwiR1wiOjIyLFwiQlwiOjMwfX0sXCJMaW5lV2VpZ2h0XCI6Mi4wLFwiTGluZVR5cGVcIjowfX0sXCJQYW5lbHNTcGFjaW5nRGVmaW5pdGlvblwiOntcIiRpZFwiOlwiNjM0XCIsXCJTcGFjaW5nQWJvdmVUaW1lYmFuZFwiOjMsXCJTcGFjaW5nQmVsb3dUaW1lYmFuZFwiOjMsXCJTcGFjaW5nQWJvdmVCZXR3ZWVuU3dpbWxhbmVzQW5kVGFza3NcIjo1LFwiU3BhY2luZ0JlbG93QmV0d2VlblN3aW1sYW5lc0FuZFRhc2tzXCI6NX0sXCJfc2VsZWN0ZWRUaGVtZVByZXNldENvbG9yc1wiOntcIiRpZFwiOlwiNjM1XCIsXCJUZXh0TGlnaHRcIjp7XCIkaWRcIjpcIjYzNlwiLFwiQVwiOjI1NSxcIlJcIjoyNTUsXCJHXCI6MjU1LFwiQlwiOjI1NX0sXCJUZXh0RGFya1wiOntcIiRpZFwiOlwiNjM3XCIsXCJBXCI6MjU1LFwiUlwiOjAsXCJHXCI6MCxcIkJcIjowfSxcIkFjY2VudDFcIjp7XCIkaWRcIjpcIjYzOFwiLFwiQVwiOjI1NSxcIlJcIjoyMjAsXCJHXCI6MjE2LFwiQlwiOjIyMH0sXCJBY2NlbnQyXCI6e1wiJGlkXCI6XCI2MzlcIixcIkFcIjoyNTUsXCJSXCI6NTUsXCJHXCI6NTMsXCJCXCI6Njl9LFwiQWNjZW50M1wiOntcIiRpZFwiOlwiNjQwXCIsXCJBXCI6MjU1LFwiUlwiOjE3MyxcIkdcIjoxMzIsXCJCXCI6MTk4fSxcIkFjY2VudDRcIjp7XCIkaWRcIjpcIjY0MVwiLFwiQVwiOjI1NSxcIlJcIjoxMzUsXCJHXCI6MTMyLFwiQlwiOjE5OX0sXCJBY2NlbnQ1XCI6e1wiJGlkXCI6XCI2NDJcIixcIkFcIjoyNTUsXCJSXCI6OTMsXCJHXCI6MTE1LFwiQlwiOjE1NH0sXCJBY2NlbnQ2XCI6e1wiJGlkXCI6XCI2NDNcIixcIkFcIjoyNTUsXCJSXCI6MTA1LFwiR1wiOjE1MSxcIkJcIjoxNzV9LFwiQWNjZW50N1wiOntcIiRpZFwiOlwiNjQ0XCIsXCJBXCI6MjU1LFwiUlwiOjEzMixcIkdcIjoxNzIsXCJCXCI6MTgyfSxcIkFjY2VudDhcIjp7XCIkaWRcIjpcIjY0NVwiLFwiQVwiOjI1NSxcIlJcIjoxMTEsXCJHXCI6MTI5LFwiQlwiOjEzMX19LFwiX2N1c3RvbVByZXNldENvbG9yc1wiOntcIiRpZFwiOlwiNjQ2XCJ9fX0iLCJFeGNlbFNoZWV0TmFtZSI6IlNoZWV0MSIsIkl0ZW1zVGl0bGVzIjoiW1wiSW5pdGlhbCBSZXNlYXJjaCBhbmQgUmVxdWlyZW1lbnQgR2F0aGVyaW5nXCIsXCJTeXN0ZW0gQXJjaGl0ZWN0dXJlIERlc2lnblwiLFwiQ29tcG9uZW50IFNlbGVjdGlvbiBhbmQgUHJvdG90eXBpbmdcIixcIkludGVncmF0aW9uIG9mIEltYWdpbmcgYW5kIENvbW11bmljYXRpb24gU3lzdGVtc1wiLFwiSW50ZWdyYXRpb24gb2YgSW1hZ2luZyBhbmQgQ29tbXVuaWNhdGlvbiBTeXN0ZW1zXCIsXCJEZXZlbG9wbWVudCBvZiBOYXZpZ2F0aW9uIGFuZCBPYnN0YWNsZSBBdm9pZGFuY2VcIixcIkRldmVsb3BtZW50IG9mIE5hdmlnYXRpb24gYW5kIE9ic3RhY2xlIEF2b2lkYW5jZVwiLFwiU3lzdGVtIEludGVncmF0aW9uIFRlc3RpbmdcIixcIkRldGFpbGVkIFBlcmZvcm1hbmNlIFRlc3RpbmdcIixcIkRldGFpbGVkIFBlcmZvcm1hbmNlIFRlc3RpbmdcIixcIkl0ZXJhdGl2ZSBJbXByb3ZlbWVudHNcIixcIkZpbmFsIFZhbGlkYXRpb24gVGVzdGluZ1wiLFwiUHJlcGFyYXRpb24gZm9yIERlcGxveW1lbnRcIixcIlByZXBhcmF0aW9uIGZvciBEZXBsb3ltZW50XCIsXCJQcm9qZWN0IERvY3VtZW50YXRpb25cIixcIlByZXNlbnRhdGlvbiBhbmQgUHJvamVjdCBIYW5kb3ZlclwiXSIsIkl0ZW1zU3dpbWxhbmVzIjoiW1wiUmVzZWFyY2ggYW5kIERlc2lnblwiLFwiUmVzZWFyY2ggYW5kIERlc2lnblwiLFwiUmVzZWFyY2ggYW5kIERlc2lnblwiLFwiRGV2ZWxvcG1lbnRcIixcIkRldmVsb3BtZW50XCIsXCJEZXZlbG9wbWVudFwiLFwiRGV2ZWxvcG1lbnRcIixcIkRldmVsb3BtZW50XCIsXCJUZXN0aW5nIGFuZCBWYWxpZGF0aW9uXCIsXCJUZXN0aW5nIGFuZCBWYWxpZGF0aW9uXCIsXCJUZXN0aW5nIGFuZCBWYWxpZGF0aW9uXCIsXCJUZXN0aW5nIGFuZCBWYWxpZGF0aW9uXCIsXCJEZXBsb3ltZW50IGFuZCBEb2N1bWVudGF0aW9uXCIsXCJEZXBsb3ltZW50IGFuZCBEb2N1bWVudGF0aW9uXCIsXCJEZXBsb3ltZW50IGFuZCBEb2N1bWVudGF0aW9uXCIsXCJEZXBsb3ltZW50IGFuZCBEb2N1bWVudGF0aW9uXCJdIiwiTXNlTGF0ZXN0SW1wb3J0SXRlbXMiOiJ7XCIkaWRcIjpcIjFcIixcIlJvb3RcIjp7XCJJbXBvcnRJZFwiOm51bGwsXCJJc0ltcG9ydGVkXCI6ZmFsc2UsXCJDaGlsZHJlblwiOlt7XCIkaWRcIjpcIjJcIixcIkltcG9ydElkXCI6XCJJbml0aWFsIFJlc2VhcmNoIGFuZCBSZXF1aXJlbWVudCBHYXRoZXJpbmdcIixcIklzSW1wb3J0ZWRcIjp0cnVlLFwiQ2hpbGRyZW5cIjpbXX0se1wiJGlkXCI6XCIzXCIsXCJJbXBvcnRJZFwiOlwiU3lzdGVtIEFyY2hpdGVjdHVyZSBEZXNpZ25cIixcIklzSW1wb3J0ZWRcIjp0cnVlLFwiQ2hpbGRyZW5cIjpbXX0se1wiJGlkXCI6XCI0XCIsXCJJbXBvcnRJZFwiOlwiQ29tcG9uZW50IFNlbGVjdGlvbiBhbmQgUHJvdG90eXBpbmdcIixcIklzSW1wb3J0ZWRcIjp0cnVlLFwiQ2hpbGRyZW5cIjpbXX0se1wiJGlkXCI6XCI1XCIsXCJJbXBvcnRJZFwiOlwiSW50ZWdyYXRpb24gb2YgSW1hZ2luZyBhbmQgQ29tbXVuaWNhdGlvbiBTeXN0ZW1zXCIsXCJJc0ltcG9ydGVkXCI6dHJ1ZSxcIkNoaWxkcmVuXCI6W119LHtcIiRpZFwiOlwiNlwiLFwiSW1wb3J0SWRcIjpcIkludGVncmF0aW9uIG9mIEltYWdpbmcgYW5kIENvbW11bmljYXRpb24gU3lzdGVtc1wiLFwiSXNJbXBvcnRlZFwiOnRydWUsXCJDaGlsZHJlblwiOltdfSx7XCIkaWRcIjpcIjdcIixcIkltcG9ydElkXCI6XCJEZXZlbG9wbWVudCBvZiBOYXZpZ2F0aW9uIGFuZCBPYnN0YWNsZSBBdm9pZGFuY2VcIixcIklzSW1wb3J0ZWRcIjp0cnVlLFwiQ2hpbGRyZW5cIjpbXX0se1wiJGlkXCI6XCI4XCIsXCJJbXBvcnRJZFwiOlwiRGV2ZWxvcG1lbnQgb2YgTmF2aWdhdGlvbiBhbmQgT2JzdGFjbGUgQXZvaWRhbmNlXCIsXCJJc0ltcG9ydGVkXCI6dHJ1ZSxcIkNoaWxkcmVuXCI6W119LHtcIiRpZFwiOlwiOVwiLFwiSW1wb3J0SWRcIjpcIlN5c3RlbSBJbnRlZ3JhdGlvbiBUZXN0aW5nXCIsXCJJc0ltcG9ydGVkXCI6dHJ1ZSxcIkNoaWxkcmVuXCI6W119LHtcIiRpZFwiOlwiMTBcIixcIkltcG9ydElkXCI6XCJEZXRhaWxlZCBQZXJmb3JtYW5jZSBUZXN0aW5nXCIsXCJJc0ltcG9ydGVkXCI6dHJ1ZSxcIkNoaWxkcmVuXCI6W119LHtcIiRpZFwiOlwiMTFcIixcIkltcG9ydElkXCI6XCJEZXRhaWxlZCBQZXJmb3JtYW5jZSBUZXN0aW5nXCIsXCJJc0ltcG9ydGVkXCI6dHJ1ZSxcIkNoaWxkcmVuXCI6W119LHtcIiRpZFwiOlwiMTJcIixcIkltcG9ydElkXCI6XCJJdGVyYXRpdmUgSW1wcm92ZW1lbnRzXCIsXCJJc0ltcG9ydGVkXCI6dHJ1ZSxcIkNoaWxkcmVuXCI6W119LHtcIiRpZFwiOlwiMTNcIixcIkltcG9ydElkXCI6XCJGaW5hbCBWYWxpZGF0aW9uIFRlc3RpbmdcIixcIklzSW1wb3J0ZWRcIjp0cnVlLFwiQ2hpbGRyZW5cIjpbXX0se1wiJGlkXCI6XCIxNFwiLFwiSW1wb3J0SWRcIjpcIlByZXBhcmF0aW9uIGZvciBEZXBsb3ltZW50XCIsXCJJc0ltcG9ydGVkXCI6dHJ1ZSxcIkNoaWxkcmVuXCI6W119LHtcIiRpZFwiOlwiMTVcIixcIkltcG9ydElkXCI6XCJQcmVwYXJhdGlvbiBmb3IgRGVwbG95bWVudFwiLFwiSXNJbXBvcnRlZFwiOnRydWUsXCJDaGlsZHJlblwiOltdfSx7XCIkaWRcIjpcIjE2XCIsXCJJbXBvcnRJZFwiOlwiUHJvamVjdCBEb2N1bWVudGF0aW9uXCIsXCJJc0ltcG9ydGVkXCI6dHJ1ZSxcIkNoaWxkcmVuXCI6W119LHtcIiRpZFwiOlwiMTdcIixcIkltcG9ydElkXCI6XCJQcmVzZW50YXRpb24gYW5kIFByb2plY3QgSGFuZG92ZXJcIixcIklzSW1wb3J0ZWRcIjp0cnVlLFwiQ2hpbGRyZW5cIjpbXX1dfX0iLCJDb2x1bW5zTWFwcGluZyI6Ilt7XCIkaWRcIjpcIjFcIixcIlNlbGVjdGVkTWFwcGluZ1wiOjMsXCJDb2x1bW5IZWFkZXJcIjpcIkNvbHVtbjBcIixcIkNvbHVtbkZyaWVuZGx5TmFtZVwiOlwiVGFzayBTdGFydCBEYXRlXCJ9LHtcIiRpZFwiOlwiMlwiLFwiU2VsZWN0ZWRNYXBwaW5nXCI6NCxcIkNvbHVtbkhlYWRlclwiOlwiQ29sdW1uMVwiLFwiQ29sdW1uRnJpZW5kbHlOYW1lXCI6XCJUYXNrIEVuZCBEYXRlXCJ9LHtcIiRpZFwiOlwiM1wiLFwiU2VsZWN0ZWRNYXBwaW5nXCI6MSxcIkNvbHVtbkhlYWRlclwiOlwiQ29sdW1uMlwiLFwiQ29sdW1uRnJpZW5kbHlOYW1lXCI6XCJQaGFzZVwifSx7XCIkaWRcIjpcIjRcIixcIlNlbGVjdGVkTWFwcGluZ1wiOjIsXCJDb2x1bW5IZWFkZXJcIjpcIkNvbHVtbjNcIixcIkNvbHVtbkZyaWVuZGx5TmFtZVwiOlwiVGFza3NcIn1dIiwiSGVhZGVyUm93SW5kZXgiOiIwIiwiTXNlU3luY0J5VWlkIjoiRmFsc2UifSwiU2V0dGluZ3MiOnsiJGlkIjoiMjc3NyIsIkltcGFPcHRpb25zIjp7IiRpZCI6IjI3Nzg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dHJ1ZSwiSW1wb3J0VHlwZSI6NCwiRmlsZVBhdGgiOiJDOlxcVXNlcnNcXFNhZ2FyXFxEb3dubG9hZHNcXFByb2plY3RfVGltZWxpbmVfRHJvbmVfRGV2ZWxvcG1lbnRfRGV0YWlsZWQueGxzeCIsIlRpbWVDb25maWd1cmF0aW9uIjp7IiRpZCI6IjI3NzkiLCJVc2VUaW1lIjpmYWxzZSwiV29ya0RheVN0YXJ0IjoiMDA6MDA6MDAiLCJXb3JrRGF5RW5kIjoiMjM6NTk6MDAifSwiTGFzdFVzZWRUZW1wbGF0ZUlkIjoiMDAwMDAwMDAtMDAwMC0wMDAwLTAwMDAtMDAwMDAwMDAwMDAwIiwiTGFzdFVzZWRUaGVtZURldGFpbHMiOnsiJGlkIjoiMjc4MCIsIklkIjoiZDdhOWZkYmYtZmQ3Zi00YjYxLTg5YzctYWI0MDBhZjZlYzAyIiwiVGl0bGUiOiJWaXNpb24iLCJDYXRlZ29yeSI6MX0sIkZpcnN0V2Vla09mWWVhciI6MCwiUGxhY2VNaWxlc3RvbmVBdFRoZUJlZ2lubmluZ09mVGhlRGF5IjpmYWxzZSwiRGVwZW5kZW5jeVNjaGVkdWxpbmdTZXR0aW5ncyI6eyIkaWQiOiIyNzgxIiwiRGVwZW5kZW5jaWVzU2NoZWR1bGluZ01vZGVTZXR0aW5nIjoiRmxleGlibGUiLCJEZXBlbmRlbmNpZXNQcmV2aW91c1NjaGVkdWxpbmdNb2RlIjoiRmxleGlibGUiLCJPbkJyZWFraW5nRmxleGlibGVTY2hlZHVsaW5nTW9kZVNldHRpbmciOiJBc2tFdmVyeXRpbWUiLCJPbkJyZWFraW5nU3RyaWN0U2NoZWR1bGluZ01vZGVTZXR0aW5nIjoiQXNrRXZlcnl0aW1lIn0sIkRlcGVuZGVuY3lNb2R1bGVFbmFibGVkIjp0cnVlLCJEZXBlbmRlbmNpZXMiOnsiX2RlcGVuZGVuY2llcyI6W119fQ=="/>
  <p:tag name="__MASTER" val="__part_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SWIMLANESPACING" val="2"/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SCALETYPE" val="Months"/>
  <p:tag name="OTLTIMEBANDSCALEFORMAT" val="MMM"/>
  <p:tag name="OTLTIMEBANDSHAPETYPE" val="LeafTimeband"/>
  <p:tag name="OTLTIMEBANDSHAPEHEIGHT" val="20"/>
  <p:tag name="OTLTIMEBANDSHAPEPADDINGLEFT" val="10"/>
  <p:tag name="OTLTIMEBANDCULTUREINFO" val="en-US"/>
  <p:tag name="OTLTIMEBANDQUICKPOSITION" val="Top"/>
  <p:tag name="OTLTIMEBANDTHREEDEFFECTS" val="None"/>
  <p:tag name="OTLTIMEBANDAUTODATERANGE" val="True"/>
  <p:tag name="OTLTIMEBANDSTARTDATE" val="0001-01-01T00:00:00.0000000"/>
  <p:tag name="OTLTIMEBANDENDDATE" val="0001-01-01T00:00:00.0000000"/>
  <p:tag name="OTLTIMEBANDWORKINGDAYS" val="Standard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None"/>
  <p:tag name="OTLRIGHTENDCAPSMARGINRIGHT" val="20"/>
  <p:tag name="OTLLEFTENDCAPSMARGINLEFT" val="20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DEPENABLED" val="True"/>
  <p:tag name="OTLTIMEBANDDEPSCHEDULINGMODE" val="Flexible"/>
  <p:tag name="OTLTIMEBANDDEPPREVIOUSSCHEDULINGMODE" val="Flexible"/>
  <p:tag name="OTLTIMEBANDDEPONBREAKINGSTRICTSCHEDULINGMODE" val="AskEverytime"/>
  <p:tag name="OTLTIMEBANDDEPONBREAKINGFLEXIBLESCHEDULINGMODE" val="AskEverytime"/>
  <p:tag name="OTLTIMEBANDSPACINGABOVE" val="3"/>
  <p:tag name="OTLTIMEBANDSPACINGBELOW" val="3"/>
  <p:tag name="OTLTIMEBANDSPACINGABOVEFORSWLANDTASKS" val="5"/>
  <p:tag name="OTLTIMEBANDSPACINGBELOWFORSWLANDTASKS" val="5"/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SWIMLANESPACING" val="2"/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SWIMLANESPACING" val="2"/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SWIMLANESPACING" val="2"/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SWIMLANESPACING" val="2"/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SWIMLANESPACING" val="2"/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SWIMLANESPACING" val="2"/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09-01T00:00:00.0000000"/>
  <p:tag name="OTLENDDATE" val="2024-09-08T23:59:00.0000000"/>
  <p:tag name="OTLDURATIONFORMAT" val="day"/>
  <p:tag name="OTLSPACING" val="3"/>
  <p:tag name="OTLSHAPETHICKNESSTYPE" val="Thin"/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09-08T00:00:00.0000000"/>
  <p:tag name="OTLENDDATE" val="2024-09-15T23:59:00.0000000"/>
  <p:tag name="OTLDURATIONFORMAT" val="day"/>
  <p:tag name="OTLSPACING" val="3"/>
  <p:tag name="OTLSHAPETHICKNESSTYPE" val="Thin"/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09-15T00:00:00.0000000"/>
  <p:tag name="OTLENDDATE" val="2024-09-22T23:59:00.0000000"/>
  <p:tag name="OTLDURATIONFORMAT" val="day"/>
  <p:tag name="OTLSPACING" val="3"/>
  <p:tag name="OTLSHAPETHICKNESSTYPE" val="Thin"/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3"/>
  <p:tag name="OTLMARKERSHAPE" val="OTL"/>
  <p:tag name="OTLSTARTDATE" val="2024-09-22T00:00:00.0000000Z"/>
  <p:tag name="OTLENDDATE" val="2024-10-20T23:59:00.0000000Z"/>
  <p:tag name="OTLSHAPETHICKNESSTYPE" val="Custom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10-20T00:00:00.0000000"/>
  <p:tag name="OTLENDDATE" val="2024-10-27T23:59:00.0000000"/>
  <p:tag name="OTLDURATIONFORMAT" val="day"/>
  <p:tag name="OTLSPACING" val="3"/>
  <p:tag name="OTLSHAPETHICKNESSTYPE" val="Thin"/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10-27T00:00:00.0000000"/>
  <p:tag name="OTLENDDATE" val="2024-11-03T23:59:00.0000000"/>
  <p:tag name="OTLDURATIONFORMAT" val="day"/>
  <p:tag name="OTLSPACING" val="3"/>
  <p:tag name="OTLSHAPETHICKNESSTYPE" val="Thin"/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11-03T00:00:00.0000000"/>
  <p:tag name="OTLENDDATE" val="2024-11-10T23:59:00.0000000"/>
  <p:tag name="OTLDURATIONFORMAT" val="day"/>
  <p:tag name="OTLSPACING" val="3"/>
  <p:tag name="OTLSHAPETHICKNESSTYPE" val="Thin"/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11-10T00:00:00.0000000"/>
  <p:tag name="OTLENDDATE" val="2024-11-17T23:59:00.0000000"/>
  <p:tag name="OTLDURATIONFORMAT" val="day"/>
  <p:tag name="OTLSPACING" val="3"/>
  <p:tag name="OTLSHAPETHICKNESSTYPE" val="Thin"/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11-17T00:00:00.0000000"/>
  <p:tag name="OTLENDDATE" val="2024-11-24T23:59:00.0000000"/>
  <p:tag name="OTLDURATIONFORMAT" val="day"/>
  <p:tag name="OTLSPACING" val="3"/>
  <p:tag name="OTLSHAPETHICKNESSTYPE" val="Thin"/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11-24T00:00:00.0000000"/>
  <p:tag name="OTLENDDATE" val="2024-12-01T23:59:00.0000000"/>
  <p:tag name="OTLDURATIONFORMAT" val="day"/>
  <p:tag name="OTLSPACING" val="3"/>
  <p:tag name="OTLSHAPETHICKNESSTYPE" val="Thin"/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12-01T00:00:00.0000000"/>
  <p:tag name="OTLENDDATE" val="2024-12-08T23:59:00.0000000"/>
  <p:tag name="OTLDURATIONFORMAT" val="day"/>
  <p:tag name="OTLSPACING" val="3"/>
  <p:tag name="OTLSHAPETHICKNESSTYPE" val="Thin"/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12-08T00:00:00.0000000"/>
  <p:tag name="OTLENDDATE" val="2024-12-15T23:59:00.0000000"/>
  <p:tag name="OTLDURATIONFORMAT" val="day"/>
  <p:tag name="OTLSPACING" val="3"/>
  <p:tag name="OTLSHAPETHICKNESSTYPE" val="Thin"/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12-15T00:00:00.0000000"/>
  <p:tag name="OTLENDDATE" val="2024-12-22T23:59:00.0000000"/>
  <p:tag name="OTLDURATIONFORMAT" val="day"/>
  <p:tag name="OTLSPACING" val="3"/>
  <p:tag name="OTLSHAPETHICKNESSTYPE" val="Thin"/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ck"/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3siJGlkIjoiNCIsIl90YXNrcyI6W3siJGlkIjoiNSIsIl9hdHRhY2hlZE1pbGVzdG9uZXMiOltdLCJUYXNrRGVmaW5pdGlvbiI6eyIkaWQiOiI2IiwiR3JvdXBOYW1lIjpudWxsLCJTdGFydERhdGUiOiIyMDI0LTA5LTAxVDAwOjAwOjAwIiwiRW5kRGF0ZSI6IjIwMjQtMDktMDhUMjM6NTk6MDAiLCJQZXJjZW50YWdlQ29tcGxldGUiOm51bGwsIlN0eWxlIjp7IiRpZCI6IjciLCIkdHlwZSI6Ik5MUkUuQ29tbW9uLkRvbS5TdHlsZXMuRXhwbGljaXRTZXRhYmxlVGFza1N0eWxlLCBOTFJFLkNvbW1vbiIsIlNoYXBlIjo4LCJTaGFwZVRoaWNrbmVzcyI6MCwiRHVyYXRpb25Gb3JtYXQiOjAsIkluY2x1ZGVOb25Xb3JraW5nRGF5c0luRHVyYXRpb24iOmZhbHNlLCJQZXJjZW50YWdlQ29tcGxldGVTdHlsZSI6eyIkaWQiOiI4IiwiRm9udFNldHRpbmdzIjp7IiRpZCI6IjkiLCJGb250U2l6ZSI6MTAsIkZvbnROYW1lIjoiQ2FsaWJyaSIsIklzQm9sZCI6ZmFsc2UsIklzSXRhbGljIjpmYWxzZSwiSXNVbmRlcmxpbmVkIjpmYWxzZSwiUGFyZW50U3R5bGUiOm51bGx9LCJBdXRvU2l6ZSI6MCwiRm9yZWdyb3VuZCI6eyIkaWQiOiIxMCIsIkNvbG9yIjp7IiRpZCI6IjEx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EyIiwiVG9wIjowLjAsIkxlZnQiOjAuMCwiUmlnaHQiOjAuMCwiQm90dG9tIjowLjB9LCJQYWRkaW5nIjp7IiRpZCI6IjEzIiwiVG9wIjowLjAsIkxlZnQiOjAuMCwiUmlnaHQiOjAuMCwiQm90dG9tIjowLjB9LCJCYWNrZ3JvdW5kIjp7IiRpZCI6IjE0IiwiQ29sb3IiOnsiJGlkIjoiMTUiLCJBIjo4OSwiUiI6MCwiRyI6MCwiQiI6MH19LCJJc1Zpc2libGUiOnRydWUsIldpZHRoIjowLjAsIkhlaWdodCI6MC4wLCJCb3JkZXJTdHlsZSI6eyIkaWQiOiIxNiIsIkxpbmVDb2xvciI6bnVsbCwiTGluZVdlaWdodCI6MC4wLCJMaW5lVHlwZSI6MCwiUGFyZW50U3R5bGUiOm51bGx9LCJQYXJlbnRTdHlsZSI6bnVsbH0sIkR1cmF0aW9uU3R5bGUiOnsiJGlkIjoiMTciLCJGb250U2V0dGluZ3MiOnsiJGlkIjoiMTgiLCJGb250U2l6ZSI6MTAsIkZvbnROYW1lIjoiQ2FsaWJyaSIsIklzQm9sZCI6ZmFsc2UsIklzSXRhbGljIjpmYWxzZSwiSXNVbmRlcmxpbmVkIjpmYWxzZSwiUGFyZW50U3R5bGUiOm51bGx9LCJBdXRvU2l6ZSI6MCwiRm9yZWdyb3VuZCI6eyIkaWQiOiIxOSIsIkNvbG9yIjp7IiRpZCI6IjIw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IxIiwiVG9wIjowLjAsIkxlZnQiOjAuMCwiUmlnaHQiOjAuMCwiQm90dG9tIjowLjB9LCJQYWRkaW5nIjp7IiRpZCI6IjIyIiwiVG9wIjowLjAsIkxlZnQiOjAuMCwiUmlnaHQiOjAuMCwiQm90dG9tIjowLjB9LCJCYWNrZ3JvdW5kIjp7IiRpZCI6IjIzIiwiQ29sb3IiOnsiJGlkIjoiMjQiLCJBIjoyNTUsIlIiOjU1LCJHIjo1MywiQiI6Njl9fSwiSXNWaXNpYmxlIjp0cnVlLCJXaWR0aCI6MC4wLCJIZWlnaHQiOjAuMCwiQm9yZGVyU3R5bGUiOnsiJGlkIjoiMjUiLCJMaW5lQ29sb3IiOm51bGwsIkxpbmVXZWlnaHQiOjAuMCwiTGluZVR5cGUiOjAsIlBhcmVudFN0eWxlIjpudWxsfSwiUGFyZW50U3R5bGUiOm51bGx9LCJIb3Jpem9udGFsQ29ubmVjdG9yU3R5bGUiOnsiJGlkIjoiMjYiLCJMaW5lQ29sb3IiOnsiJGlkIjoiMjciLCIkdHlwZSI6Ik5MUkUuQ29tbW9uLkRvbS5Tb2xpZENvbG9yQnJ1c2gsIE5MUkUuQ29tbW9uIiwiQ29sb3IiOnsiJGlkIjoiMjgiLCJBIjoyNTUsIlIiOjAsIkciOjAsIkIiOjB9fSwiTGluZVdlaWdodCI6MC4wLCJMaW5lVHlwZSI6MCwiUGFyZW50U3R5bGUiOm51bGx9LCJWZXJ0aWNhbENvbm5lY3RvclN0eWxlIjp7IiRpZCI6IjI5IiwiTGluZUNvbG9yIjp7IiRpZCI6IjMwIiwiJHR5cGUiOiJOTFJFLkNvbW1vbi5Eb20uU29saWRDb2xvckJydXNoLCBOTFJFLkNvbW1vbiIsIkNvbG9yIjp7IiRpZCI6IjMxIiwiQSI6MjU1LCJSIjowLCJHIjowLCJCIjowfX0sIkxpbmVXZWlnaHQiOjAuMCwiTGluZVR5cGUiOjAsIlBhcmVudFN0eWxlIjpudWxsfSwiTWFyZ2luIjpudWxsLCJTdGFydERhdGVQb3NpdGlvbiI6MywiRW5kRGF0ZVBvc2l0aW9uIjozLCJEYXRlSXNWaXNpYmxlIjp0cnVlLCJUaXRsZVBvc2l0aW9uIjo0LCJEdXJhdGlvblBvc2l0aW9uIjo2LCJQZXJjZW50YWdlQ29tcGxldGVkUG9zaXRpb24iOjIsIlNwYWNpbmciOjMsIklzQmVsb3dUaW1lYmFuZCI6ZmFsc2UsIlBlcmNlbnRhZ2VDb21wbGV0ZVNoYXBlT3BhY2l0eSI6MzUsIlNoYXBlU3R5bGUiOnsiJGlkIjoiMzIiLCJNYXJnaW4iOnsiJGlkIjoiMzMiLCJUb3AiOjAuMCwiTGVmdCI6NC4wLCJSaWdodCI6NC4wLCJCb3R0b20iOjAuMH0sIlBhZGRpbmciOnsiJGlkIjoiMzQiLCJUb3AiOjAuMCwiTGVmdCI6MC4wLCJSaWdodCI6MC4wLCJCb3R0b20iOjAuMH0sIkJhY2tncm91bmQiOnsiJGlkIjoiMzUiLCJDb2xvciI6eyIkaWQiOiIzNiIsIkEiOjI1NSwiUiI6MTczLCJHIjoxMzIsIkIiOjE5OH19LCJJc1Zpc2libGUiOnRydWUsIldpZHRoIjowLjAsIkhlaWdodCI6MTAuMCwiQm9yZGVyU3R5bGUiOnsiJGlkIjoiMzciLCJMaW5lQ29sb3IiOnsiJGlkIjoiMzgiLCIkdHlwZSI6Ik5MUkUuQ29tbW9uLkRvbS5Tb2xpZENvbG9yQnJ1c2gsIE5MUkUuQ29tbW9uIiwiQ29sb3IiOnsiJGlkIjoiMzkiLCJBIjoyNTUsIlIiOjIzNCwiRyI6MjIsIkIiOjMwfX0sIkxpbmVXZWlnaHQiOjAuMCwiTGluZVR5cGUiOjAsIlBhcmVudFN0eWxlIjpudWxsfSwiUGFyZW50U3R5bGUiOm51bGx9LCJUaXRsZVN0eWxlIjp7IiRpZCI6IjQwIiwiRm9udFNldHRpbmdzIjp7IiRpZCI6IjQxIiwiRm9udFNpemUiOjExLCJGb250TmFtZSI6IkNhbGlicmkiLCJJc0JvbGQiOmZhbHNlLCJJc0l0YWxpYyI6ZmFsc2UsIklzVW5kZXJsaW5lZCI6ZmFsc2UsIlBhcmVudFN0eWxlIjpudWxsfSwiQXV0b1NpemUiOjAsIkZvcmVncm91bmQiOnsiJGlkIjoiNDIiLCJDb2xvciI6eyIkaWQiOiI0My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0NCIsIlRvcCI6MC4wLCJMZWZ0IjowLjAsIlJpZ2h0IjowLjAsIkJvdHRvbSI6MC4wfSwiUGFkZGluZyI6eyIkaWQiOiI0NSIsIlRvcCI6MC4wLCJMZWZ0IjowLjAsIlJpZ2h0IjowLjAsIkJvdHRvbSI6MC4wfSwiQmFja2dyb3VuZCI6eyIkaWQiOiI0NiIsIkNvbG9yIjp7IiRpZCI6IjQ3IiwiQSI6MjU1LCJSIjowLCJHIjowLCJCIjowfX0sIklzVmlzaWJsZSI6dHJ1ZSwiV2lkdGgiOjAuMCwiSGVpZ2h0IjowLjAsIkJvcmRlclN0eWxlIjp7IiRpZCI6IjQ4IiwiTGluZUNvbG9yIjpudWxsLCJMaW5lV2VpZ2h0IjowLjAsIkxpbmVUeXBlIjowLCJQYXJlbnRTdHlsZSI6bnVsbH0sIlBhcmVudFN0eWxlIjpudWxsfSwiRGF0ZVN0eWxlIjp7IiRpZCI6IjQ5IiwiRm9udFNldHRpbmdzIjp7IiRpZCI6IjUwIiwiRm9udFNpemUiOjEwLCJGb250TmFtZSI6IkNhbGlicmkiLCJJc0JvbGQiOmZhbHNlLCJJc0l0YWxpYyI6ZmFsc2UsIklzVW5kZXJsaW5lZCI6ZmFsc2UsIlBhcmVudFN0eWxlIjpudWxsfSwiQXV0b1NpemUiOjAsIkZvcmVncm91bmQiOnsiJGlkIjoiNTEiLCJDb2xvciI6eyIkaWQiOiI1MiIsIkEiOjI1NSwiUiI6NTUsIkciOjUzLCJCIjo2OX19LCJNYXhXaWR0aCI6MjAwLjAsIk1heEhlaWdodCI6IkluZmluaXR5IiwiU21hcnRGb3JlZ3JvdW5kSXNBY3RpdmUiOmZhbHNlLCJIb3Jpem9udGFsQWxpZ25tZW50IjoyLCJWZXJ0aWNhbEFsaWdubWVudCI6MSwiU21hcnRGb3JlZ3JvdW5kIjpudWxsLCJCYWNrZ3JvdW5kRmlsbFR5cGUiOjAsIk1hcmdpbiI6eyIkaWQiOiI1MyIsIlRvcCI6MC4wLCJMZWZ0IjowLjAsIlJpZ2h0IjowLjAsIkJvdHRvbSI6MC4wfSwiUGFkZGluZyI6eyIkaWQiOiI1NCIsIlRvcCI6MC4wLCJMZWZ0IjowLjAsIlJpZ2h0IjowLjAsIkJvdHRvbSI6MC4wfSwiQmFja2dyb3VuZCI6eyIkaWQiOiI1NSIsIkNvbG9yIjp7IiRpZCI6IjU2IiwiQSI6MjU1LCJSIjo1NSwiRyI6NTMsIkIiOjY5fX0sIklzVmlzaWJsZSI6dHJ1ZSwiV2lkdGgiOjAuMCwiSGVpZ2h0IjowLjAsIkJvcmRlclN0eWxlIjp7IiRpZCI6IjU3IiwiTGluZUNvbG9yIjpudWxsLCJMaW5lV2VpZ2h0IjowLjAsIkxpbmVUeXBlIjowLCJQYXJlbnRTdHlsZSI6bnVsbH0sIlBhcmVudFN0eWxlIjpudWxsfSwiRGF0ZUZvcm1hdCI6eyIkaWQiOiI1O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OSIsIkZvcm1hdCI6MCwiSXNWaXNpYmxlIjpmYWxzZSwiTGFzdEtub3duVmlzaWJpbGl0eVN0YXRlIjpmYWxzZX0sIklzVmlzaWJsZSI6dHJ1ZSwiUGFyZW50U3R5bGUiOm51bGwsIl9leHBsaWNpdGx5U2V0Ijp7IiRpZCI6IjYw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luZGV4IjowLCJTbWFydER1cmF0aW9uQWN0aXZhdGVkIjpmYWxzZSwiRGF0ZUZvcm1hdCI6eyIkcmVmIjoiNTgifSwiV2Vla051bWJlcmluZyI6eyIkaWQiOiI2MSIsIkZvcm1hdCI6MCwiSXNWaXNpYmxlIjpmYWxzZSwiTGFzdEtub3duVmlzaWJpbGl0eVN0YXRlIjpmYWxzZX0sIklkIjoiNDA1NGVkMDYtNzY0NS00MmYzLTlkNGQtMjAxODJkZjU1MDUzIiwiSW1wb3J0SWQiOiJJbml0aWFsIFJlc2VhcmNoIGFuZCBSZXF1aXJlbWVudCBHYXRoZXJpbmciLCJUaXRsZSI6IkluaXRpYWwgUmVzZWFyY2ggYW5kIFJlcXVpcmVtZW50IEdhdGhlcmluZyIsIk5vdGUiOm51bGwsIkh5cGVybGluayI6eyIkaWQiOiI2MiIsIkFkZHJlc3MiOm51bGwsIlN1YkFkZHJlc3MiOm51bGx9LCJJc0NoYW5nZWQiOmZhbHNlLCJJc05ldyI6ZmFsc2V9fV0sIl9taWxlc3RvbmVzIjpbXSwiSWQiOiIwMDAwMDAwMC0wMDAwLTAwMDAtMDAwMC0wMDAwMDAwMDAwMDAiLCJJc1NpbmdsZUl0ZW1Sb3ciOnRydWV9LHsiJGlkIjoiNjMiLCJfdGFza3MiOlt7IiRpZCI6IjY0IiwiX2F0dGFjaGVkTWlsZXN0b25lcyI6W10sIlRhc2tEZWZpbml0aW9uIjp7IiRpZCI6IjY1IiwiR3JvdXBOYW1lIjpudWxsLCJTdGFydERhdGUiOiIyMDI0LTA5LTA4VDAwOjAwOjAwIiwiRW5kRGF0ZSI6IjIwMjQtMDktMTVUMjM6NTk6MDAiLCJQZXJjZW50YWdlQ29tcGxldGUiOm51bGwsIlN0eWxlIjp7IiRpZCI6IjY2IiwiJHR5cGUiOiJOTFJFLkNvbW1vbi5Eb20uU3R5bGVzLkV4cGxpY2l0U2V0YWJsZVRhc2tTdHlsZSwgTkxSRS5Db21tb24iLCJTaGFwZSI6OCwiU2hhcGVUaGlja25lc3MiOjAsIkR1cmF0aW9uRm9ybWF0IjowLCJJbmNsdWRlTm9uV29ya2luZ0RheXNJbkR1cmF0aW9uIjpmYWxzZSwiUGVyY2VudGFnZUNvbXBsZXRlU3R5bGUiOnsiJGlkIjoiNjciLCJGb250U2V0dGluZ3MiOnsiJGlkIjoiNjgiLCJGb250U2l6ZSI6MTAsIkZvbnROYW1lIjoiQ2FsaWJyaSIsIklzQm9sZCI6ZmFsc2UsIklzSXRhbGljIjpmYWxzZSwiSXNVbmRlcmxpbmVkIjpmYWxzZSwiUGFyZW50U3R5bGUiOm51bGx9LCJBdXRvU2l6ZSI6MCwiRm9yZWdyb3VuZCI6eyIkaWQiOiI2OSIsIkNvbG9yIjp7IiRpZCI6Ijcw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cxIiwiVG9wIjowLjAsIkxlZnQiOjAuMCwiUmlnaHQiOjAuMCwiQm90dG9tIjowLjB9LCJQYWRkaW5nIjp7IiRpZCI6IjcyIiwiVG9wIjowLjAsIkxlZnQiOjAuMCwiUmlnaHQiOjAuMCwiQm90dG9tIjowLjB9LCJCYWNrZ3JvdW5kIjp7IiRpZCI6IjczIiwiQ29sb3IiOnsiJGlkIjoiNzQiLCJBIjo4OSwiUiI6MCwiRyI6MCwiQiI6MH19LCJJc1Zpc2libGUiOnRydWUsIldpZHRoIjowLjAsIkhlaWdodCI6MC4wLCJCb3JkZXJTdHlsZSI6eyIkaWQiOiI3NSIsIkxpbmVDb2xvciI6bnVsbCwiTGluZVdlaWdodCI6MC4wLCJMaW5lVHlwZSI6MCwiUGFyZW50U3R5bGUiOm51bGx9LCJQYXJlbnRTdHlsZSI6bnVsbH0sIkR1cmF0aW9uU3R5bGUiOnsiJGlkIjoiNzYiLCJGb250U2V0dGluZ3MiOnsiJGlkIjoiNzciLCJGb250U2l6ZSI6MTAsIkZvbnROYW1lIjoiQ2FsaWJyaSIsIklzQm9sZCI6ZmFsc2UsIklzSXRhbGljIjpmYWxzZSwiSXNVbmRlcmxpbmVkIjpmYWxzZSwiUGFyZW50U3R5bGUiOm51bGx9LCJBdXRvU2l6ZSI6MCwiRm9yZWdyb3VuZCI6eyIkaWQiOiI3OCIsIkNvbG9yIjp7IiRpZCI6Ijc5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gwIiwiVG9wIjowLjAsIkxlZnQiOjAuMCwiUmlnaHQiOjAuMCwiQm90dG9tIjowLjB9LCJQYWRkaW5nIjp7IiRpZCI6IjgxIiwiVG9wIjowLjAsIkxlZnQiOjAuMCwiUmlnaHQiOjAuMCwiQm90dG9tIjowLjB9LCJCYWNrZ3JvdW5kIjp7IiRpZCI6IjgyIiwiQ29sb3IiOnsiJGlkIjoiODMiLCJBIjoyNTUsIlIiOjU1LCJHIjo1MywiQiI6Njl9fSwiSXNWaXNpYmxlIjp0cnVlLCJXaWR0aCI6MC4wLCJIZWlnaHQiOjAuMCwiQm9yZGVyU3R5bGUiOnsiJGlkIjoiODQiLCJMaW5lQ29sb3IiOm51bGwsIkxpbmVXZWlnaHQiOjAuMCwiTGluZVR5cGUiOjAsIlBhcmVudFN0eWxlIjpudWxsfSwiUGFyZW50U3R5bGUiOm51bGx9LCJIb3Jpem9udGFsQ29ubmVjdG9yU3R5bGUiOnsiJGlkIjoiODUiLCJMaW5lQ29sb3IiOnsiJGlkIjoiODYiLCIkdHlwZSI6Ik5MUkUuQ29tbW9uLkRvbS5Tb2xpZENvbG9yQnJ1c2gsIE5MUkUuQ29tbW9uIiwiQ29sb3IiOnsiJGlkIjoiODciLCJBIjoyNTUsIlIiOjAsIkciOjAsIkIiOjB9fSwiTGluZVdlaWdodCI6MC4wLCJMaW5lVHlwZSI6MCwiUGFyZW50U3R5bGUiOm51bGx9LCJWZXJ0aWNhbENvbm5lY3RvclN0eWxlIjp7IiRpZCI6Ijg4IiwiTGluZUNvbG9yIjp7IiRpZCI6Ijg5IiwiJHR5cGUiOiJOTFJFLkNvbW1vbi5Eb20uU29saWRDb2xvckJydXNoLCBOTFJFLkNvbW1vbiIsIkNvbG9yIjp7IiRpZCI6IjkwIiwiQSI6MjU1LCJSIjowLCJHIjowLCJCIjowfX0sIkxpbmVXZWlnaHQiOjAuMCwiTGluZVR5cGUiOjAsIlBhcmVudFN0eWxlIjpudWxsfSwiTWFyZ2luIjpudWxsLCJTdGFydERhdGVQb3NpdGlvbiI6MywiRW5kRGF0ZVBvc2l0aW9uIjozLCJEYXRlSXNWaXNpYmxlIjp0cnVlLCJUaXRsZVBvc2l0aW9uIjo0LCJEdXJhdGlvblBvc2l0aW9uIjo2LCJQZXJjZW50YWdlQ29tcGxldGVkUG9zaXRpb24iOjIsIlNwYWNpbmciOjMsIklzQmVsb3dUaW1lYmFuZCI6ZmFsc2UsIlBlcmNlbnRhZ2VDb21wbGV0ZVNoYXBlT3BhY2l0eSI6MzUsIlNoYXBlU3R5bGUiOnsiJGlkIjoiOTEiLCJNYXJnaW4iOnsiJGlkIjoiOTIiLCJUb3AiOjAuMCwiTGVmdCI6NC4wLCJSaWdodCI6NC4wLCJCb3R0b20iOjAuMH0sIlBhZGRpbmciOnsiJGlkIjoiOTMiLCJUb3AiOjAuMCwiTGVmdCI6MC4wLCJSaWdodCI6MC4wLCJCb3R0b20iOjAuMH0sIkJhY2tncm91bmQiOnsiJGlkIjoiOTQiLCJDb2xvciI6eyIkaWQiOiI5NSIsIkEiOjI1NSwiUiI6MTczLCJHIjoxMzIsIkIiOjE5OH19LCJJc1Zpc2libGUiOnRydWUsIldpZHRoIjowLjAsIkhlaWdodCI6MTAuMCwiQm9yZGVyU3R5bGUiOnsiJGlkIjoiOTYiLCJMaW5lQ29sb3IiOnsiJGlkIjoiOTciLCIkdHlwZSI6Ik5MUkUuQ29tbW9uLkRvbS5Tb2xpZENvbG9yQnJ1c2gsIE5MUkUuQ29tbW9uIiwiQ29sb3IiOnsiJGlkIjoiOTgiLCJBIjoyNTUsIlIiOjIzNCwiRyI6MjIsIkIiOjMwfX0sIkxpbmVXZWlnaHQiOjAuMCwiTGluZVR5cGUiOjAsIlBhcmVudFN0eWxlIjpudWxsfSwiUGFyZW50U3R5bGUiOm51bGx9LCJUaXRsZVN0eWxlIjp7IiRpZCI6Ijk5IiwiRm9udFNldHRpbmdzIjp7IiRpZCI6IjEwMCIsIkZvbnRTaXplIjoxMSwiRm9udE5hbWUiOiJDYWxpYnJpIiwiSXNCb2xkIjpmYWxzZSwiSXNJdGFsaWMiOmZhbHNlLCJJc1VuZGVybGluZWQiOmZhbHNlLCJQYXJlbnRTdHlsZSI6bnVsbH0sIkF1dG9TaXplIjowLCJGb3JlZ3JvdW5kIjp7IiRpZCI6IjEwMSIsIkNvbG9yIjp7IiRpZCI6IjEwMi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xMDMiLCJUb3AiOjAuMCwiTGVmdCI6MC4wLCJSaWdodCI6MC4wLCJCb3R0b20iOjAuMH0sIlBhZGRpbmciOnsiJGlkIjoiMTA0IiwiVG9wIjowLjAsIkxlZnQiOjAuMCwiUmlnaHQiOjAuMCwiQm90dG9tIjowLjB9LCJCYWNrZ3JvdW5kIjp7IiRpZCI6IjEwNSIsIkNvbG9yIjp7IiRpZCI6IjEwNiIsIkEiOjI1NSwiUiI6MCwiRyI6MCwiQiI6MH19LCJJc1Zpc2libGUiOnRydWUsIldpZHRoIjowLjAsIkhlaWdodCI6MC4wLCJCb3JkZXJTdHlsZSI6eyIkaWQiOiIxMDciLCJMaW5lQ29sb3IiOm51bGwsIkxpbmVXZWlnaHQiOjAuMCwiTGluZVR5cGUiOjAsIlBhcmVudFN0eWxlIjpudWxsfSwiUGFyZW50U3R5bGUiOm51bGx9LCJEYXRlU3R5bGUiOnsiJGlkIjoiMTA4IiwiRm9udFNldHRpbmdzIjp7IiRpZCI6IjEwOSIsIkZvbnRTaXplIjoxMCwiRm9udE5hbWUiOiJDYWxpYnJpIiwiSXNCb2xkIjpmYWxzZSwiSXNJdGFsaWMiOmZhbHNlLCJJc1VuZGVybGluZWQiOmZhbHNlLCJQYXJlbnRTdHlsZSI6bnVsbH0sIkF1dG9TaXplIjowLCJGb3JlZ3JvdW5kIjp7IiRpZCI6IjExMCIsIkNvbG9yIjp7IiRpZCI6IjExMSIsIkEiOjI1NSwiUiI6NTUsIkciOjUzLCJCIjo2OX19LCJNYXhXaWR0aCI6MjAwLjAsIk1heEhlaWdodCI6IkluZmluaXR5IiwiU21hcnRGb3JlZ3JvdW5kSXNBY3RpdmUiOmZhbHNlLCJIb3Jpem9udGFsQWxpZ25tZW50IjoyLCJWZXJ0aWNhbEFsaWdubWVudCI6MSwiU21hcnRGb3JlZ3JvdW5kIjpudWxsLCJCYWNrZ3JvdW5kRmlsbFR5cGUiOjAsIk1hcmdpbiI6eyIkaWQiOiIxMTIiLCJUb3AiOjAuMCwiTGVmdCI6MC4wLCJSaWdodCI6MC4wLCJCb3R0b20iOjAuMH0sIlBhZGRpbmciOnsiJGlkIjoiMTEzIiwiVG9wIjowLjAsIkxlZnQiOjAuMCwiUmlnaHQiOjAuMCwiQm90dG9tIjowLjB9LCJCYWNrZ3JvdW5kIjp7IiRpZCI6IjExNCIsIkNvbG9yIjp7IiRpZCI6IjExNSIsIkEiOjI1NSwiUiI6NTUsIkciOjUzLCJCIjo2OX19LCJJc1Zpc2libGUiOnRydWUsIldpZHRoIjowLjAsIkhlaWdodCI6MC4wLCJCb3JkZXJTdHlsZSI6eyIkaWQiOiIxMTYiLCJMaW5lQ29sb3IiOm51bGwsIkxpbmVXZWlnaHQiOjAuMCwiTGluZVR5cGUiOjAsIlBhcmVudFN0eWxlIjpudWxsfSwiUGFyZW50U3R5bGUiOm51bGx9LCJEYXRlRm9ybWF0Ijp7IiRpZCI6IjEx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TgiLCJGb3JtYXQiOjAsIklzVmlzaWJsZSI6ZmFsc2UsIkxhc3RLbm93blZpc2liaWxpdHlTdGF0ZSI6ZmFsc2V9LCJJc1Zpc2libGUiOnRydWUsIlBhcmVudFN0eWxlIjpudWxsLCJfZXhwbGljaXRseVNldCI6eyIkaWQiOiIxMTk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SW5kZXgiOjEsIlNtYXJ0RHVyYXRpb25BY3RpdmF0ZWQiOmZhbHNlLCJEYXRlRm9ybWF0Ijp7IiRyZWYiOiIxMTcifSwiV2Vla051bWJlcmluZyI6eyIkaWQiOiIxMjAiLCJGb3JtYXQiOjAsIklzVmlzaWJsZSI6ZmFsc2UsIkxhc3RLbm93blZpc2liaWxpdHlTdGF0ZSI6ZmFsc2V9LCJJZCI6IjM5ZjU1M2VmLTI3ZWMtNDI2Yi1iYWY5LWEzN2ZhMDE1OWQ5NiIsIkltcG9ydElkIjoiU3lzdGVtIEFyY2hpdGVjdHVyZSBEZXNpZ24iLCJUaXRsZSI6IlN5c3RlbSBBcmNoaXRlY3R1cmUgRGVzaWduIiwiTm90ZSI6bnVsbCwiSHlwZXJsaW5rIjp7IiRpZCI6IjEyMSIsIkFkZHJlc3MiOiIiLCJTdWJBZGRyZXNzIjoiIn0sIklzQ2hhbmdlZCI6ZmFsc2UsIklzTmV3IjpmYWxzZX19XSwiX21pbGVzdG9uZXMiOltdLCJJZCI6IjAwMDAwMDAwLTAwMDAtMDAwMC0wMDAwLTAwMDAwMDAwMDAwMCIsIklzU2luZ2xlSXRlbVJvdyI6dHJ1ZX0seyIkaWQiOiIxMjIiLCJfdGFza3MiOlt7IiRpZCI6IjEyMyIsIl9hdHRhY2hlZE1pbGVzdG9uZXMiOltdLCJUYXNrRGVmaW5pdGlvbiI6eyIkaWQiOiIxMjQiLCJHcm91cE5hbWUiOm51bGwsIlN0YXJ0RGF0ZSI6IjIwMjQtMDktMTVUMDA6MDA6MDAiLCJFbmREYXRlIjoiMjAyNC0wOS0yMlQyMzo1OTowMCIsIlBlcmNlbnRhZ2VDb21wbGV0ZSI6bnVsbCwiU3R5bGUiOnsiJGlkIjoiMTI1IiwiJHR5cGUiOiJOTFJFLkNvbW1vbi5Eb20uU3R5bGVzLkV4cGxpY2l0U2V0YWJsZVRhc2tTdHlsZSwgTkxSRS5Db21tb24iLCJTaGFwZSI6OCwiU2hhcGVUaGlja25lc3MiOjAsIkR1cmF0aW9uRm9ybWF0IjowLCJJbmNsdWRlTm9uV29ya2luZ0RheXNJbkR1cmF0aW9uIjpmYWxzZSwiUGVyY2VudGFnZUNvbXBsZXRlU3R5bGUiOnsiJGlkIjoiMTI2IiwiRm9udFNldHRpbmdzIjp7IiRpZCI6IjEyNyIsIkZvbnRTaXplIjoxMCwiRm9udE5hbWUiOiJDYWxpYnJpIiwiSXNCb2xkIjpmYWxzZSwiSXNJdGFsaWMiOmZhbHNlLCJJc1VuZGVybGluZWQiOmZhbHNlLCJQYXJlbnRTdHlsZSI6bnVsbH0sIkF1dG9TaXplIjowLCJGb3JlZ3JvdW5kIjp7IiRpZCI6IjEyOCIsIkNvbG9yIjp7IiRpZCI6IjEyOSIsIkEiOjI1NSwiUiI6MjMyLCJHIjoyMzIsIkIiOjIzMn19LCJNYXhXaWR0aCI6MjAwLjAsIk1heEhlaWdodCI6IkluZmluaXR5IiwiU21hcnRGb3JlZ3JvdW5kSXNBY3RpdmUiOmZhbHNlLCJIb3Jpem9udGFsQWxpZ25tZW50IjoxLCJWZXJ0aWNhbEFsaWdubWVudCI6MSwiU21hcnRGb3JlZ3JvdW5kIjpudWxsLCJCYWNrZ3JvdW5kRmlsbFR5cGUiOjAsIk1hcmdpbiI6eyIkaWQiOiIxMzAiLCJUb3AiOjAuMCwiTGVmdCI6MC4wLCJSaWdodCI6MC4wLCJCb3R0b20iOjAuMH0sIlBhZGRpbmciOnsiJGlkIjoiMTMxIiwiVG9wIjowLjAsIkxlZnQiOjAuMCwiUmlnaHQiOjAuMCwiQm90dG9tIjowLjB9LCJCYWNrZ3JvdW5kIjp7IiRpZCI6IjEzMiIsIkNvbG9yIjp7IiRpZCI6IjEzMyIsIkEiOjg5LCJSIjowLCJHIjowLCJCIjowfX0sIklzVmlzaWJsZSI6dHJ1ZSwiV2lkdGgiOjAuMCwiSGVpZ2h0IjowLjAsIkJvcmRlclN0eWxlIjp7IiRpZCI6IjEzNCIsIkxpbmVDb2xvciI6bnVsbCwiTGluZVdlaWdodCI6MC4wLCJMaW5lVHlwZSI6MCwiUGFyZW50U3R5bGUiOm51bGx9LCJQYXJlbnRTdHlsZSI6bnVsbH0sIkR1cmF0aW9uU3R5bGUiOnsiJGlkIjoiMTM1IiwiRm9udFNldHRpbmdzIjp7IiRpZCI6IjEzNiIsIkZvbnRTaXplIjoxMCwiRm9udE5hbWUiOiJDYWxpYnJpIiwiSXNCb2xkIjpmYWxzZSwiSXNJdGFsaWMiOmZhbHNlLCJJc1VuZGVybGluZWQiOmZhbHNlLCJQYXJlbnRTdHlsZSI6bnVsbH0sIkF1dG9TaXplIjowLCJGb3JlZ3JvdW5kIjp7IiRpZCI6IjEzNyIsIkNvbG9yIjp7IiRpZCI6IjEzOCIsIkEiOjI1NSwiUiI6NTUsIkciOjUzLCJCIjo2OX19LCJNYXhXaWR0aCI6MjAwLjAsIk1heEhlaWdodCI6IkluZmluaXR5IiwiU21hcnRGb3JlZ3JvdW5kSXNBY3RpdmUiOmZhbHNlLCJIb3Jpem9udGFsQWxpZ25tZW50IjowLCJWZXJ0aWNhbEFsaWdubWVudCI6MSwiU21hcnRGb3JlZ3JvdW5kIjpudWxsLCJCYWNrZ3JvdW5kRmlsbFR5cGUiOjAsIk1hcmdpbiI6eyIkaWQiOiIxMzkiLCJUb3AiOjAuMCwiTGVmdCI6MC4wLCJSaWdodCI6MC4wLCJCb3R0b20iOjAuMH0sIlBhZGRpbmciOnsiJGlkIjoiMTQwIiwiVG9wIjowLjAsIkxlZnQiOjAuMCwiUmlnaHQiOjAuMCwiQm90dG9tIjowLjB9LCJCYWNrZ3JvdW5kIjp7IiRpZCI6IjE0MSIsIkNvbG9yIjp7IiRpZCI6IjE0MiIsIkEiOjI1NSwiUiI6NTUsIkciOjUzLCJCIjo2OX19LCJJc1Zpc2libGUiOnRydWUsIldpZHRoIjowLjAsIkhlaWdodCI6MC4wLCJCb3JkZXJTdHlsZSI6eyIkaWQiOiIxNDMiLCJMaW5lQ29sb3IiOm51bGwsIkxpbmVXZWlnaHQiOjAuMCwiTGluZVR5cGUiOjAsIlBhcmVudFN0eWxlIjpudWxsfSwiUGFyZW50U3R5bGUiOm51bGx9LCJIb3Jpem9udGFsQ29ubmVjdG9yU3R5bGUiOnsiJGlkIjoiMTQ0IiwiTGluZUNvbG9yIjp7IiRpZCI6IjE0NSIsIiR0eXBlIjoiTkxSRS5Db21tb24uRG9tLlNvbGlkQ29sb3JCcnVzaCwgTkxSRS5Db21tb24iLCJDb2xvciI6eyIkaWQiOiIxNDYiLCJBIjoyNTUsIlIiOjAsIkciOjAsIkIiOjB9fSwiTGluZVdlaWdodCI6MC4wLCJMaW5lVHlwZSI6MCwiUGFyZW50U3R5bGUiOm51bGx9LCJWZXJ0aWNhbENvbm5lY3RvclN0eWxlIjp7IiRpZCI6IjE0NyIsIkxpbmVDb2xvciI6eyIkaWQiOiIxNDgiLCIkdHlwZSI6Ik5MUkUuQ29tbW9uLkRvbS5Tb2xpZENvbG9yQnJ1c2gsIE5MUkUuQ29tbW9uIiwiQ29sb3IiOnsiJGlkIjoiMTQ5IiwiQSI6MjU1LCJSIjowLCJHIjowLCJCIjowfX0sIkxpbmVXZWlnaHQiOjAuMCwiTGluZVR5cGUiOjAsIlBhcmVudFN0eWxlIjpudWxsfSwiTWFyZ2luIjpudWxsLCJTdGFydERhdGVQb3NpdGlvbiI6MywiRW5kRGF0ZVBvc2l0aW9uIjozLCJEYXRlSXNWaXNpYmxlIjp0cnVlLCJUaXRsZVBvc2l0aW9uIjo0LCJEdXJhdGlvblBvc2l0aW9uIjo2LCJQZXJjZW50YWdlQ29tcGxldGVkUG9zaXRpb24iOjIsIlNwYWNpbmciOjMsIklzQmVsb3dUaW1lYmFuZCI6ZmFsc2UsIlBlcmNlbnRhZ2VDb21wbGV0ZVNoYXBlT3BhY2l0eSI6MzUsIlNoYXBlU3R5bGUiOnsiJGlkIjoiMTUwIiwiTWFyZ2luIjp7IiRpZCI6IjE1MSIsIlRvcCI6MC4wLCJMZWZ0Ijo0LjAsIlJpZ2h0Ijo0LjAsIkJvdHRvbSI6MC4wfSwiUGFkZGluZyI6eyIkaWQiOiIxNTIiLCJUb3AiOjAuMCwiTGVmdCI6MC4wLCJSaWdodCI6MC4wLCJCb3R0b20iOjAuMH0sIkJhY2tncm91bmQiOnsiJGlkIjoiMTUzIiwiQ29sb3IiOnsiJGlkIjoiMTU0IiwiQSI6MjU1LCJSIjoxNzMsIkciOjEzMiwiQiI6MTk4fX0sIklzVmlzaWJsZSI6dHJ1ZSwiV2lkdGgiOjAuMCwiSGVpZ2h0IjoxMC4wLCJCb3JkZXJTdHlsZSI6eyIkaWQiOiIxNTUiLCJMaW5lQ29sb3IiOnsiJGlkIjoiMTU2IiwiJHR5cGUiOiJOTFJFLkNvbW1vbi5Eb20uU29saWRDb2xvckJydXNoLCBOTFJFLkNvbW1vbiIsIkNvbG9yIjp7IiRpZCI6IjE1NyIsIkEiOjI1NSwiUiI6MjM0LCJHIjoyMiwiQiI6MzB9fSwiTGluZVdlaWdodCI6MC4wLCJMaW5lVHlwZSI6MCwiUGFyZW50U3R5bGUiOm51bGx9LCJQYXJlbnRTdHlsZSI6bnVsbH0sIlRpdGxlU3R5bGUiOnsiJGlkIjoiMTU4IiwiRm9udFNldHRpbmdzIjp7IiRpZCI6IjE1OSIsIkZvbnRTaXplIjoxMSwiRm9udE5hbWUiOiJDYWxpYnJpIiwiSXNCb2xkIjpmYWxzZSwiSXNJdGFsaWMiOmZhbHNlLCJJc1VuZGVybGluZWQiOmZhbHNlLCJQYXJlbnRTdHlsZSI6bnVsbH0sIkF1dG9TaXplIjowLCJGb3JlZ3JvdW5kIjp7IiRpZCI6IjE2MCIsIkNvbG9yIjp7IiRpZCI6IjE2MS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xNjIiLCJUb3AiOjAuMCwiTGVmdCI6MC4wLCJSaWdodCI6MC4wLCJCb3R0b20iOjAuMH0sIlBhZGRpbmciOnsiJGlkIjoiMTYzIiwiVG9wIjowLjAsIkxlZnQiOjAuMCwiUmlnaHQiOjAuMCwiQm90dG9tIjowLjB9LCJCYWNrZ3JvdW5kIjp7IiRpZCI6IjE2NCIsIkNvbG9yIjp7IiRpZCI6IjE2NSIsIkEiOjI1NSwiUiI6MCwiRyI6MCwiQiI6MH19LCJJc1Zpc2libGUiOnRydWUsIldpZHRoIjowLjAsIkhlaWdodCI6MC4wLCJCb3JkZXJTdHlsZSI6eyIkaWQiOiIxNjYiLCJMaW5lQ29sb3IiOm51bGwsIkxpbmVXZWlnaHQiOjAuMCwiTGluZVR5cGUiOjAsIlBhcmVudFN0eWxlIjpudWxsfSwiUGFyZW50U3R5bGUiOm51bGx9LCJEYXRlU3R5bGUiOnsiJGlkIjoiMTY3IiwiRm9udFNldHRpbmdzIjp7IiRpZCI6IjE2OCIsIkZvbnRTaXplIjoxMCwiRm9udE5hbWUiOiJDYWxpYnJpIiwiSXNCb2xkIjpmYWxzZSwiSXNJdGFsaWMiOmZhbHNlLCJJc1VuZGVybGluZWQiOmZhbHNlLCJQYXJlbnRTdHlsZSI6bnVsbH0sIkF1dG9TaXplIjowLCJGb3JlZ3JvdW5kIjp7IiRpZCI6IjE2OSIsIkNvbG9yIjp7IiRpZCI6IjE3MCIsIkEiOjI1NSwiUiI6NTUsIkciOjUzLCJCIjo2OX19LCJNYXhXaWR0aCI6MjAwLjAsIk1heEhlaWdodCI6IkluZmluaXR5IiwiU21hcnRGb3JlZ3JvdW5kSXNBY3RpdmUiOmZhbHNlLCJIb3Jpem9udGFsQWxpZ25tZW50IjoyLCJWZXJ0aWNhbEFsaWdubWVudCI6MSwiU21hcnRGb3JlZ3JvdW5kIjpudWxsLCJCYWNrZ3JvdW5kRmlsbFR5cGUiOjAsIk1hcmdpbiI6eyIkaWQiOiIxNzEiLCJUb3AiOjAuMCwiTGVmdCI6MC4wLCJSaWdodCI6MC4wLCJCb3R0b20iOjAuMH0sIlBhZGRpbmciOnsiJGlkIjoiMTcyIiwiVG9wIjowLjAsIkxlZnQiOjAuMCwiUmlnaHQiOjAuMCwiQm90dG9tIjowLjB9LCJCYWNrZ3JvdW5kIjp7IiRpZCI6IjE3MyIsIkNvbG9yIjp7IiRpZCI6IjE3NCIsIkEiOjI1NSwiUiI6NTUsIkciOjUzLCJCIjo2OX19LCJJc1Zpc2libGUiOnRydWUsIldpZHRoIjowLjAsIkhlaWdodCI6MC4wLCJCb3JkZXJTdHlsZSI6eyIkaWQiOiIxNzUiLCJMaW5lQ29sb3IiOm51bGwsIkxpbmVXZWlnaHQiOjAuMCwiTGluZVR5cGUiOjAsIlBhcmVudFN0eWxlIjpudWxsfSwiUGFyZW50U3R5bGUiOm51bGx9LCJEYXRlRm9ybWF0Ijp7IiRpZCI6IjE3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NzciLCJGb3JtYXQiOjAsIklzVmlzaWJsZSI6ZmFsc2UsIkxhc3RLbm93blZpc2liaWxpdHlTdGF0ZSI6ZmFsc2V9LCJJc1Zpc2libGUiOnRydWUsIlBhcmVudFN0eWxlIjpudWxsLCJfZXhwbGljaXRseVNldCI6eyIkaWQiOiIxNzg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SW5kZXgiOjIsIlNtYXJ0RHVyYXRpb25BY3RpdmF0ZWQiOmZhbHNlLCJEYXRlRm9ybWF0Ijp7IiRyZWYiOiIxNzYifSwiV2Vla051bWJlcmluZyI6eyIkaWQiOiIxNzkiLCJGb3JtYXQiOjAsIklzVmlzaWJsZSI6ZmFsc2UsIkxhc3RLbm93blZpc2liaWxpdHlTdGF0ZSI6ZmFsc2V9LCJJZCI6ImFjNWQwNzk3LTMwNGQtNGMwYy05ZTllLTMzOWUzY2I0MDE0NSIsIkltcG9ydElkIjoiQ29tcG9uZW50IFNlbGVjdGlvbiBhbmQgUHJvdG90eXBpbmciLCJUaXRsZSI6IkNvbXBvbmVudCBTZWxlY3Rpb24gYW5kIFByb3RvdHlwaW5nIiwiTm90ZSI6bnVsbCwiSHlwZXJsaW5rIjp7IiRpZCI6IjE4MCIsIkFkZHJlc3MiOiIiLCJTdWJBZGRyZXNzIjoiIn0sIklzQ2hhbmdlZCI6ZmFsc2UsIklzTmV3IjpmYWxzZX19XSwiX21pbGVzdG9uZXMiOltdLCJJZCI6IjAwMDAwMDAwLTAwMDAtMDAwMC0wMDAwLTAwMDAwMDAwMDAwMCIsIklzU2luZ2xlSXRlbVJvdyI6dHJ1ZX1dLCJJbmRleCI6MCwiSWQiOiIzYzY4MjAyZS1jNmE4LTRkMWItOTkwNy0xYjhkNDk0Mzg5YmMiLCJIZWFkZXJUZXh0IjpudWxsLCJJc0RlZmF1bHQiOnRydWUsIlN0eWxlIjp7IiRpZCI6IjE4MSIsIkhlYWRlclN0eWxlIjp7IiRpZCI6IjE4MiIsIlRleHRTdHlsZSI6eyIkaWQiOiIxODMiLCJGb250U2V0dGluZ3MiOnsiJGlkIjoiMTg0IiwiRm9udFNpemUiOjExLCJGb250TmFtZSI6IkNhbGlicmkiLCJJc0JvbGQiOmZhbHNlLCJJc0l0YWxpYyI6ZmFsc2UsIklzVW5kZXJsaW5lZCI6ZmFsc2UsIlBhcmVudFN0eWxlIjpudWxsfSwiQXV0b1NpemUiOjIsIkZvcmVncm91bmQiOnsiJGlkIjoiMTg1IiwiQ29sb3IiOnsiJGlkIjoiMTg2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MTg3IiwiVG9wIjowLjAsIkxlZnQiOjAuMCwiUmlnaHQiOjAuMCwiQm90dG9tIjowLjB9LCJQYWRkaW5nIjp7IiRpZCI6IjE4OCIsIlRvcCI6MC4wLCJMZWZ0IjowLjAsIlJpZ2h0IjowLjAsIkJvdHRvbSI6MC4wfSwiQmFja2dyb3VuZCI6eyIkaWQiOiIxODkiLCJDb2xvciI6eyIkaWQiOiIxOTAiLCJBIjoyNTUsIlIiOjAsIkciOjAsIkIiOjB9fSwiSXNWaXNpYmxlIjp0cnVlLCJXaWR0aCI6MC4wLCJIZWlnaHQiOjAuMCwiQm9yZGVyU3R5bGUiOm51bGwsIlBhcmVudFN0eWxlIjpudWxsfSwiUmVjdGFuZ2xlU3R5bGUiOnsiJGlkIjoiMTkxIiwiTWFyZ2luIjp7IiRpZCI6IjE5MiIsIlRvcCI6MC4wLCJMZWZ0IjowLjAsIlJpZ2h0IjowLjAsIkJvdHRvbSI6MC4wfSwiUGFkZGluZyI6eyIkaWQiOiIxOTMiLCJUb3AiOjAuMCwiTGVmdCI6MC4wLCJSaWdodCI6MC4wLCJCb3R0b20iOjAuMH0sIkJhY2tncm91bmQiOnsiJGlkIjoiMTk0IiwiQ29sb3IiOnsiJGlkIjoiMTk1IiwiQSI6MTI3LCJSIjoxNzMsIkciOjEzMiwiQiI6MTk4fX0sIklzVmlzaWJsZSI6dHJ1ZSwiV2lkdGgiOjAuMCwiSGVpZ2h0IjowLjAsIkJvcmRlclN0eWxlIjp7IiRpZCI6IjE5NiIsIkxpbmVDb2xvciI6eyIkaWQiOiIxOTciLCIkdHlwZSI6Ik5MUkUuQ29tbW9uLkRvbS5Tb2xpZENvbG9yQnJ1c2gsIE5MUkUuQ29tbW9uIiwiQ29sb3IiOnsiJGlkIjoiMTk4IiwiQSI6MjU1LCJSIjoyNTUsIkciOjAsIkIiOjB9fSwiTGluZVdlaWdodCI6MC4wLCJMaW5lVHlwZSI6MCwiUGFyZW50U3R5bGUiOm51bGx9LCJQYXJlbnRTdHlsZSI6bnVsbH0sIk1hcmdpbiI6eyIkaWQiOiIxOTkiLCJUb3AiOjAuMCwiTGVmdCI6MC4wLCJSaWdodCI6MC4wLCJCb3R0b20iOjAuMH0sIlBhZGRpbmciOnsiJGlkIjoiMjAwIiwiVG9wIjowLjAsIkxlZnQiOjAuMCwiUmlnaHQiOjAuMCwiQm90dG9tIjowLjB9LCJCYWNrZ3JvdW5kIjpudWxsLCJJc1Zpc2libGUiOnRydWUsIldpZHRoIjowLjAsIkhlaWdodCI6MC4wLCJCb3JkZXJTdHlsZSI6bnVsbCwiUGFyZW50U3R5bGUiOm51bGx9LCJCYWNrZ3JvdW5kU3R5bGUiOnsiJGlkIjoiMjAxIiwiTWFyZ2luIjp7IiRpZCI6IjIwMiIsIlRvcCI6MC4wLCJMZWZ0IjowLjAsIlJpZ2h0IjowLjAsIkJvdHRvbSI6MC4wfSwiUGFkZGluZyI6eyIkaWQiOiIyMDMiLCJUb3AiOjAuMCwiTGVmdCI6MC4wLCJSaWdodCI6MC4wLCJCb3R0b20iOjAuMH0sIkJhY2tncm91bmQiOnsiJGlkIjoiMjA0IiwiQ29sb3IiOnsiJGlkIjoiMjA1IiwiQSI6NTEsIlIiOjIwMCwiRyI6MjAwLCJCIjoyMDB9fSwiSXNWaXNpYmxlIjp0cnVlLCJXaWR0aCI6MC4wLCJIZWlnaHQiOjAuMCwiQm9yZGVyU3R5bGUiOnsiJGlkIjoiMjA2IiwiTGluZUNvbG9yIjp7IiRpZCI6IjIwNyIsIiR0eXBlIjoiTkxSRS5Db21tb24uRG9tLlNvbGlkQ29sb3JCcnVzaCwgTkxSRS5Db21tb24iLCJDb2xvciI6eyIkaWQiOiIyMDgiLCJBIjoyNTUsIlIiOjIzNCwiRyI6MjIsIkIiOjMwfX0sIkxpbmVXZWlnaHQiOjAuMCwiTGluZVR5cGUiOjAsIlBhcmVudFN0eWxlIjpudWxsfSwiUGFyZW50U3R5bGUiOm51bGx9LCJNYXJnaW4iOnsiJGlkIjoiMjA5IiwiVG9wIjowLjAsIkxlZnQiOjAuMCwiUmlnaHQiOjAuMCwiQm90dG9tIjowLjB9LCJQYWRkaW5nIjp7IiRpZCI6IjIxMCIsIlRvcCI6MC4wLCJMZWZ0IjowLjAsIlJpZ2h0IjowLjAsIkJvdHRvbSI6MC4wfSwiSXNWaXNpYmxlIjp0cnVlLCJXaWR0aCI6MC4wLCJIZWlnaHQiOjAuMCwiQm9yZGVyU3R5bGUiOnsiJGlkIjoiMjExIiwiTGluZUNvbG9yIjpudWxsLCJMaW5lV2VpZ2h0IjowLjAsIkxpbmVUeXBlIjowLCJQYXJlbnRTdHlsZSI6bnVsbH0sIlBhcmVudFN0eWxlIjpudWxsfX1dLCJJZCI6ImUzYjQ0Y2JhLTFhZmQtNDQ1Zi04YzhmLTA0OGIyZTllNDVkZiIsIkluZGV4IjoxLCJIZWFkZXJUZXh0IjoiUmVzZWFyY2ggYW5kIERlc2lnbiIsIlN0eWxlIjp7IiRpZCI6IjIxMiIsIlN0eWxlSWQiOiIzMzJjZmIxMy1iNDAxLTRlYzMtYjY1NS03Mzk2OGQwNGQ3NDkiLCJIZWFkZXJTdHlsZSI6eyIkaWQiOiIyMTMiLCJUZXh0SXNWZXJ0aWNhbCI6ZmFsc2UsIlRleHRTdHlsZSI6eyIkaWQiOiIyMTQiLCJGb250U2V0dGluZ3MiOnsiJGlkIjoiMjE1IiwiRm9udFNpemUiOjExLCJGb250TmFtZSI6IkNhbGlicmkiLCJJc0JvbGQiOmZhbHNlLCJJc0l0YWxpYyI6ZmFsc2UsIklzVW5kZXJsaW5lZCI6ZmFsc2UsIlBhcmVudFN0eWxlIjpudWxsfSwiQXV0b1NpemUiOjIsIkZvcmVncm91bmQiOnsiJGlkIjoiMjE2IiwiQ29sb3IiOnsiJGlkIjoiMjE3IiwiQSI6MjU1LCJSIjoyNTUsIkciOjI1NSwiQiI6MjU1fX0sIk1heFdpZHRoIjoiSW5maW5pdHkiLCJNYXhIZWlnaHQiOiJJbmZpbml0eSIsIlNtYXJ0Rm9yZWdyb3VuZElzQWN0aXZlIjpmYWxzZSwiSG9yaXpvbnRhbEFsaWdubWVudCI6MCwiVmVydGljYWxBbGlnbm1lbnQiOjAsIlNtYXJ0Rm9yZWdyb3VuZCI6bnVsbCwiQmFja2dyb3VuZEZpbGxUeXBlIjowLCJNYXJnaW4iOnsiJGlkIjoiMjE4IiwiVG9wIjowLjAsIkxlZnQiOjAuMCwiUmlnaHQiOjAuMCwiQm90dG9tIjowLjB9LCJQYWRkaW5nIjp7IiRpZCI6IjIxOSIsIlRvcCI6MC4wLCJMZWZ0IjowLjAsIlJpZ2h0IjowLjAsIkJvdHRvbSI6MC4wfSwiQmFja2dyb3VuZCI6eyIkaWQiOiIyMjAiLCJDb2xvciI6eyIkaWQiOiIyMjEiLCJBIjoyNTUsIlIiOjI1NSwiRyI6MjU1LCJCIjoyNTV9fSwiSXNWaXNpYmxlIjp0cnVlLCJXaWR0aCI6MC4wLCJIZWlnaHQiOjAuMCwiQm9yZGVyU3R5bGUiOm51bGwsIlBhcmVudFN0eWxlIjpudWxsfSwiUmVjdGFuZ2xlU3R5bGUiOnsiJGlkIjoiMjIyIiwiTWFyZ2luIjp7IiRpZCI6IjIyMyIsIlRvcCI6MC4wLCJMZWZ0IjowLjAsIlJpZ2h0IjowLjAsIkJvdHRvbSI6MC4wfSwiUGFkZGluZyI6eyIkaWQiOiIyMjQiLCJUb3AiOjAuMCwiTGVmdCI6MC4wLCJSaWdodCI6MC4wLCJCb3R0b20iOjAuMH0sIkJhY2tncm91bmQiOnsiJGlkIjoiMjI1IiwiQ29sb3IiOnsiJGlkIjoiMjI2IiwiQSI6MjU1LCJSIjoxNzMsIkciOjEzMiwiQiI6MTk4fX0sIklzVmlzaWJsZSI6dHJ1ZSwiV2lkdGgiOjAuMCwiSGVpZ2h0IjowLjAsIkJvcmRlclN0eWxlIjp7IiRpZCI6IjIyNyIsIkxpbmVDb2xvciI6eyIkaWQiOiIyMjgiLCIkdHlwZSI6Ik5MUkUuQ29tbW9uLkRvbS5Tb2xpZENvbG9yQnJ1c2gsIE5MUkUuQ29tbW9uIiwiQ29sb3IiOnsiJGlkIjoiMjI5IiwiQSI6MjU1LCJSIjoyNTUsIkciOjI1NSwiQiI6MjU1fX0sIkxpbmVXZWlnaHQiOjAuMCwiTGluZVR5cGUiOjAsIlBhcmVudFN0eWxlIjpudWxsfSwiUGFyZW50U3R5bGUiOm51bGx9LCJNYXJnaW4iOnsiJGlkIjoiMjMwIiwiVG9wIjowLjAsIkxlZnQiOjAuMCwiUmlnaHQiOjAuMCwiQm90dG9tIjowLjB9LCJQYWRkaW5nIjp7IiRpZCI6IjIzMSIsIlRvcCI6MC4wLCJMZWZ0IjowLjAsIlJpZ2h0IjowLjAsIkJvdHRvbSI6MC4wfSwiQmFja2dyb3VuZCI6bnVsbCwiSXNWaXNpYmxlIjp0cnVlLCJXaWR0aCI6MC4wLCJIZWlnaHQiOjAuMCwiQm9yZGVyU3R5bGUiOm51bGwsIlBhcmVudFN0eWxlIjpudWxsfSwiQmFja2dyb3VuZFN0eWxlIjp7IiRpZCI6IjIzMiIsIk1hcmdpbiI6eyIkaWQiOiIyMzMiLCJUb3AiOjAuMCwiTGVmdCI6MC4wLCJSaWdodCI6MC4wLCJCb3R0b20iOjAuMH0sIlBhZGRpbmciOnsiJGlkIjoiMjM0IiwiVG9wIjowLjAsIkxlZnQiOjAuMCwiUmlnaHQiOjAuMCwiQm90dG9tIjowLjB9LCJCYWNrZ3JvdW5kIjp7IiRpZCI6IjIzNSIsIkNvbG9yIjp7IiRpZCI6IjIzNiIsIkEiOjUxLCJSIjoyMDAsIkciOjIwMCwiQiI6MjAwfX0sIklzVmlzaWJsZSI6dHJ1ZSwiV2lkdGgiOjAuMCwiSGVpZ2h0IjowLjAsIkJvcmRlclN0eWxlIjp7IiRpZCI6IjIzNyIsIkxpbmVDb2xvciI6eyIkaWQiOiIyMzgiLCIkdHlwZSI6Ik5MUkUuQ29tbW9uLkRvbS5Tb2xpZENvbG9yQnJ1c2gsIE5MUkUuQ29tbW9uIiwiQ29sb3IiOnsiJGlkIjoiMjM5IiwiQSI6MjU1LCJSIjoyMzQsIkciOjIyLCJCIjozMH19LCJMaW5lV2VpZ2h0IjowLjAsIkxpbmVUeXBlIjowLCJQYXJlbnRTdHlsZSI6bnVsbH0sIlBhcmVudFN0eWxlIjpudWxsfSwiSXNBYm92ZVRpbWViYW5kIjpmYWxzZSwiU3BhY2luZyI6MiwiRGVmYXVsdFN3aW1sYW5lVGFza1N0eWxlIjp7IiRpZCI6IjI0MCIsIiR0eXBlIjoiTkxSRS5Db21tb24uRG9tLlN0eWxlcy5FeHBsaWNpdFNldGFibGVUYXNrU3R5bGUsIE5MUkUuQ29tbW9uIiwiU2hhcGUiOjgsIlNoYXBlVGhpY2tuZXNzIjowLCJEdXJhdGlvbkZvcm1hdCI6MCwiSW5jbHVkZU5vbldvcmtpbmdEYXlzSW5EdXJhdGlvbiI6ZmFsc2UsIlBlcmNlbnRhZ2VDb21wbGV0ZVN0eWxlIjp7IiRpZCI6IjI0MSIsIkZvbnRTZXR0aW5ncyI6eyIkaWQiOiIyNDIiLCJGb250U2l6ZSI6MTAsIkZvbnROYW1lIjoiQ2FsaWJyaSIsIklzQm9sZCI6ZmFsc2UsIklzSXRhbGljIjpmYWxzZSwiSXNVbmRlcmxpbmVkIjpmYWxzZSwiUGFyZW50U3R5bGUiOm51bGx9LCJBdXRvU2l6ZSI6MCwiRm9yZWdyb3VuZCI6eyIkaWQiOiIyNDMiLCJDb2xvciI6eyIkaWQiOiIyNDQiLCJBIjoyNTUsIlIiOjIzMiwiRyI6MjMyLCJCIjoyMzJ9fSwiTWF4V2lkdGgiOjIwMC4wLCJNYXhIZWlnaHQiOiJJbmZpbml0eSIsIlNtYXJ0Rm9yZWdyb3VuZElzQWN0aXZlIjpmYWxzZSwiSG9yaXpvbnRhbEFsaWdubWVudCI6MSwiVmVydGljYWxBbGlnbm1lbnQiOjEsIlNtYXJ0Rm9yZWdyb3VuZCI6bnVsbCwiQmFja2dyb3VuZEZpbGxUeXBlIjowLCJNYXJnaW4iOnsiJGlkIjoiMjQ1IiwiVG9wIjowLjAsIkxlZnQiOjAuMCwiUmlnaHQiOjAuMCwiQm90dG9tIjowLjB9LCJQYWRkaW5nIjp7IiRpZCI6IjI0NiIsIlRvcCI6MC4wLCJMZWZ0IjowLjAsIlJpZ2h0IjowLjAsIkJvdHRvbSI6MC4wfSwiQmFja2dyb3VuZCI6eyIkaWQiOiIyNDciLCJDb2xvciI6eyIkaWQiOiIyNDgiLCJBIjo4OSwiUiI6MCwiRyI6MCwiQiI6MH19LCJJc1Zpc2libGUiOnRydWUsIldpZHRoIjowLjAsIkhlaWdodCI6MC4wLCJCb3JkZXJTdHlsZSI6eyIkaWQiOiIyNDkiLCJMaW5lQ29sb3IiOm51bGwsIkxpbmVXZWlnaHQiOjAuMCwiTGluZVR5cGUiOjAsIlBhcmVudFN0eWxlIjpudWxsfSwiUGFyZW50U3R5bGUiOm51bGx9LCJEdXJhdGlvblN0eWxlIjp7IiRpZCI6IjI1MCIsIkZvbnRTZXR0aW5ncyI6eyIkaWQiOiIyNTEiLCJGb250U2l6ZSI6MTAsIkZvbnROYW1lIjoiQ2FsaWJyaSIsIklzQm9sZCI6ZmFsc2UsIklzSXRhbGljIjpmYWxzZSwiSXNVbmRlcmxpbmVkIjpmYWxzZSwiUGFyZW50U3R5bGUiOm51bGx9LCJBdXRvU2l6ZSI6MCwiRm9yZWdyb3VuZCI6eyIkaWQiOiIyNTIiLCJDb2xvciI6eyIkaWQiOiIyNTMiLCJBIjoyNTUsIlIiOjU1LCJHIjo1MywiQiI6Njl9fSwiTWF4V2lkdGgiOjIwMC4wLCJNYXhIZWlnaHQiOiJJbmZpbml0eSIsIlNtYXJ0Rm9yZWdyb3VuZElzQWN0aXZlIjpmYWxzZSwiSG9yaXpvbnRhbEFsaWdubWVudCI6MCwiVmVydGljYWxBbGlnbm1lbnQiOjEsIlNtYXJ0Rm9yZWdyb3VuZCI6bnVsbCwiQmFja2dyb3VuZEZpbGxUeXBlIjowLCJNYXJnaW4iOnsiJGlkIjoiMjU0IiwiVG9wIjowLjAsIkxlZnQiOjAuMCwiUmlnaHQiOjAuMCwiQm90dG9tIjowLjB9LCJQYWRkaW5nIjp7IiRpZCI6IjI1NSIsIlRvcCI6MC4wLCJMZWZ0IjowLjAsIlJpZ2h0IjowLjAsIkJvdHRvbSI6MC4wfSwiQmFja2dyb3VuZCI6eyIkaWQiOiIyNTYiLCJDb2xvciI6eyIkaWQiOiIyNTciLCJBIjoyNTUsIlIiOjU1LCJHIjo1MywiQiI6Njl9fSwiSXNWaXNpYmxlIjp0cnVlLCJXaWR0aCI6MC4wLCJIZWlnaHQiOjAuMCwiQm9yZGVyU3R5bGUiOnsiJGlkIjoiMjU4IiwiTGluZUNvbG9yIjpudWxsLCJMaW5lV2VpZ2h0IjowLjAsIkxpbmVUeXBlIjowLCJQYXJlbnRTdHlsZSI6bnVsbH0sIlBhcmVudFN0eWxlIjpudWxsfSwiSG9yaXpvbnRhbENvbm5lY3RvclN0eWxlIjp7IiRpZCI6IjI1OSIsIkxpbmVDb2xvciI6eyIkaWQiOiIyNjAiLCIkdHlwZSI6Ik5MUkUuQ29tbW9uLkRvbS5Tb2xpZENvbG9yQnJ1c2gsIE5MUkUuQ29tbW9uIiwiQ29sb3IiOnsiJGlkIjoiMjYxIiwiQSI6MjU1LCJSIjowLCJHIjowLCJCIjowfX0sIkxpbmVXZWlnaHQiOjAuMCwiTGluZVR5cGUiOjAsIlBhcmVudFN0eWxlIjpudWxsfSwiVmVydGljYWxDb25uZWN0b3JTdHlsZSI6eyIkaWQiOiIyNjIiLCJMaW5lQ29sb3IiOnsiJGlkIjoiMjYzIiwiJHR5cGUiOiJOTFJFLkNvbW1vbi5Eb20uU29saWRDb2xvckJydXNoLCBOTFJFLkNvbW1vbiIsIkNvbG9yIjp7IiRpZCI6IjI2NCIsIkEiOjI1NSwiUiI6MCwiRyI6MCwiQiI6MH19LCJMaW5lV2VpZ2h0IjowLjAsIkxpbmVUeXBlIjowLCJQYXJlbnRTdHlsZSI6bnVsbH0sIk1hcmdpbiI6bnVsbCwiU3RhcnREYXRlUG9zaXRpb24iOjYsIkVuZERhdGVQb3NpdGlvbiI6NiwiRGF0ZUlzVmlzaWJsZSI6ZmFsc2UsIlRpdGxlUG9zaXRpb24iOjQsIkR1cmF0aW9uUG9zaXRpb24iOjYsIlBlcmNlbnRhZ2VDb21wbGV0ZWRQb3NpdGlvbiI6MiwiU3BhY2luZyI6MywiSXNCZWxvd1RpbWViYW5kIjpmYWxzZSwiUGVyY2VudGFnZUNvbXBsZXRlU2hhcGVPcGFjaXR5IjozNSwiU2hhcGVTdHlsZSI6eyIkaWQiOiIyNjUiLCJNYXJnaW4iOnsiJGlkIjoiMjY2IiwiVG9wIjowLjAsIkxlZnQiOjQuMCwiUmlnaHQiOjQuMCwiQm90dG9tIjowLjB9LCJQYWRkaW5nIjp7IiRpZCI6IjI2NyIsIlRvcCI6MC4wLCJMZWZ0IjowLjAsIlJpZ2h0IjowLjAsIkJvdHRvbSI6MC4wfSwiQmFja2dyb3VuZCI6eyIkaWQiOiIyNjgiLCJDb2xvciI6eyIkaWQiOiIyNjkiLCJBIjoyNTUsIlIiOjE3MywiRyI6MTMyLCJCIjoxOTh9fSwiSXNWaXNpYmxlIjp0cnVlLCJXaWR0aCI6MC4wLCJIZWlnaHQiOjEwLjAsIkJvcmRlclN0eWxlIjp7IiRpZCI6IjI3MCIsIkxpbmVDb2xvciI6eyIkaWQiOiIyNzEiLCIkdHlwZSI6Ik5MUkUuQ29tbW9uLkRvbS5Tb2xpZENvbG9yQnJ1c2gsIE5MUkUuQ29tbW9uIiwiQ29sb3IiOnsiJGlkIjoiMjcyIiwiQSI6MjU1LCJSIjoyMzQsIkciOjIyLCJCIjozMH19LCJMaW5lV2VpZ2h0IjowLjAsIkxpbmVUeXBlIjowLCJQYXJlbnRTdHlsZSI6bnVsbH0sIlBhcmVudFN0eWxlIjpudWxsfSwiVGl0bGVTdHlsZSI6eyIkaWQiOiIyNzMiLCJGb250U2V0dGluZ3MiOnsiJGlkIjoiMjc0IiwiRm9udFNpemUiOjExLCJGb250TmFtZSI6IkNhbGlicmkiLCJJc0JvbGQiOmZhbHNlLCJJc0l0YWxpYyI6ZmFsc2UsIklzVW5kZXJsaW5lZCI6ZmFsc2UsIlBhcmVudFN0eWxlIjpudWxsfSwiQXV0b1NpemUiOjAsIkZvcmVncm91bmQiOnsiJGlkIjoiMjc1IiwiQ29sb3IiOnsiJGlkIjoiMjc2IiwiQSI6MjU1LCJSIjowLCJHIjowLCJCIjowfX0sIk1heFdpZHRoIjoyMDAuMCwiTWF4SGVpZ2h0IjoiSW5maW5pdHkiLCJTbWFydEZvcmVncm91bmRJc0FjdGl2ZSI6ZmFsc2UsIkhvcml6b250YWxBbGlnbm1lbnQiOjAsIlZlcnRpY2FsQWxpZ25tZW50IjoxLCJTbWFydEZvcmVncm91bmQiOm51bGwsIkJhY2tncm91bmRGaWxsVHlwZSI6MCwiTWFyZ2luIjp7IiRpZCI6IjI3NyIsIlRvcCI6MC4wLCJMZWZ0IjowLjAsIlJpZ2h0IjowLjAsIkJvdHRvbSI6MC4wfSwiUGFkZGluZyI6eyIkaWQiOiIyNzgiLCJUb3AiOjAuMCwiTGVmdCI6MC4wLCJSaWdodCI6MC4wLCJCb3R0b20iOjAuMH0sIkJhY2tncm91bmQiOnsiJGlkIjoiMjc5IiwiQ29sb3IiOnsiJGlkIjoiMjgwIiwiQSI6MjU1LCJSIjowLCJHIjowLCJCIjowfX0sIklzVmlzaWJsZSI6dHJ1ZSwiV2lkdGgiOjAuMCwiSGVpZ2h0IjowLjAsIkJvcmRlclN0eWxlIjp7IiRpZCI6IjI4MSIsIkxpbmVDb2xvciI6bnVsbCwiTGluZVdlaWdodCI6MC4wLCJMaW5lVHlwZSI6MCwiUGFyZW50U3R5bGUiOm51bGx9LCJQYXJlbnRTdHlsZSI6bnVsbH0sIkRhdGVTdHlsZSI6eyIkaWQiOiIyODIiLCJGb250U2V0dGluZ3MiOnsiJGlkIjoiMjgzIiwiRm9udFNpemUiOjEwLCJGb250TmFtZSI6IkNhbGlicmkiLCJJc0JvbGQiOmZhbHNlLCJJc0l0YWxpYyI6ZmFsc2UsIklzVW5kZXJsaW5lZCI6ZmFsc2UsIlBhcmVudFN0eWxlIjpudWxsfSwiQXV0b1NpemUiOjAsIkZvcmVncm91bmQiOnsiJGlkIjoiMjg0IiwiQ29sb3IiOnsiJGlkIjoiMjg1IiwiQSI6MjU1LCJSIjo1NSwiRyI6NTMsIkIiOjY5fX0sIk1heFdpZHRoIjoyMDAuMCwiTWF4SGVpZ2h0IjoiSW5maW5pdHkiLCJTbWFydEZvcmVncm91bmRJc0FjdGl2ZSI6ZmFsc2UsIkhvcml6b250YWxBbGlnbm1lbnQiOjEsIlZlcnRpY2FsQWxpZ25tZW50IjoxLCJTbWFydEZvcmVncm91bmQiOm51bGwsIkJhY2tncm91bmRGaWxsVHlwZSI6MCwiTWFyZ2luIjp7IiRpZCI6IjI4NiIsIlRvcCI6MC4wLCJMZWZ0IjowLjAsIlJpZ2h0IjowLjAsIkJvdHRvbSI6MC4wfSwiUGFkZGluZyI6eyIkaWQiOiIyODciLCJUb3AiOjAuMCwiTGVmdCI6MC4wLCJSaWdodCI6MC4wLCJCb3R0b20iOjAuMH0sIkJhY2tncm91bmQiOnsiJGlkIjoiMjg4IiwiQ29sb3IiOnsiJGlkIjoiMjg5IiwiQSI6MjU1LCJSIjo1NSwiRyI6NTMsIkIiOjY5fX0sIklzVmlzaWJsZSI6dHJ1ZSwiV2lkdGgiOjAuMCwiSGVpZ2h0IjowLjAsIkJvcmRlclN0eWxlIjp7IiRpZCI6IjI5MCIsIkxpbmVDb2xvciI6bnVsbCwiTGluZVdlaWdodCI6MC4wLCJMaW5lVHlwZSI6MCwiUGFyZW50U3R5bGUiOm51bGx9LCJQYXJlbnRTdHlsZSI6bnVsbH0sIkRhdGVGb3JtYXQiOnsiJGlkIjoiMjk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5MiIsIkZvcm1hdCI6MCwiSXNWaXNpYmxlIjpmYWxzZSwiTGFzdEtub3duVmlzaWJpbGl0eVN0YXRlIjpmYWxzZX0sIklzVmlzaWJsZSI6dHJ1ZSwiUGFyZW50U3R5bGUiOm51bGwsIl9leHBsaWNpdGx5U2V0Ijp7IiRpZCI6IjI5My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EZWZhdWx0U3dpbWxhbmVNb3RTdHlsZSI6eyIkaWQiOiIyOTQiLCJTaGFwZSI6OSwiQ29ubmVjdG9yTWFyZ2luIjp7IiRpZCI6IjI5NSIsIlRvcCI6MC4wLCJMZWZ0IjoyLjAsIlJpZ2h0IjoyLjAsIkJvdHRvbSI6MC4wfSwiQ29ubmVjdG9yU3R5bGUiOnsiJGlkIjoiMjk2IiwiTGluZUNvbG9yIjp7IiRpZCI6IjI5NyIsIiR0eXBlIjoiTkxSRS5Db21tb24uRG9tLlNvbGlkQ29sb3JCcnVzaCwgTkxSRS5Db21tb24iLCJDb2xvciI6eyIkaWQiOiIyOTgiLCJBIjoxMjcsIlIiOjEyOSwiRyI6OTksIkIiOjE0OH19LCJMaW5lV2VpZ2h0IjoxLjAsIkxpbmVUeXBlIjowLCJQYXJlbnRTdHlsZSI6bnVsbH0sIklzQmVsb3dUaW1lYmFuZCI6ZmFsc2UsIlBvc2l0aW9uT25UYXNrIjoxLCJIaWRlRGF0ZSI6ZmFsc2UsIlNoYXBlU2l6ZSI6MCwiU3BhY2luZyI6MC4wLCJQYWRkaW5nIjp7IiRpZCI6IjI5OSIsIlRvcCI6NS4wLCJMZWZ0IjozLjAsIlJpZ2h0IjowLjAsIkJvdHRvbSI6Mi4wfSwiU2hhcGVTdHlsZSI6eyIkaWQiOiIzMDAiLCJNYXJnaW4iOnsiJGlkIjoiMzAxIiwiVG9wIjowLjAsIkxlZnQiOjAuMCwiUmlnaHQiOjAuMCwiQm90dG9tIjowLjB9LCJQYWRkaW5nIjp7IiRpZCI6IjMwMiIsIlRvcCI6MC4wLCJMZWZ0IjowLjAsIlJpZ2h0IjowLjAsIkJvdHRvbSI6MC4wfSwiQmFja2dyb3VuZCI6eyIkaWQiOiIzMDMiLCJDb2xvciI6eyIkaWQiOiIzMDQiLCJBIjoyNTUsIlIiOjEyOSwiRyI6OTksIkIiOjE0OH19LCJJc1Zpc2libGUiOnRydWUsIldpZHRoIjoxMi4wLCJIZWlnaHQiOjE0LjAsIkJvcmRlclN0eWxlIjp7IiRpZCI6IjMwNSIsIkxpbmVDb2xvciI6eyIkaWQiOiIzMDYiLCIkdHlwZSI6Ik5MUkUuQ29tbW9uLkRvbS5Tb2xpZENvbG9yQnJ1c2gsIE5MUkUuQ29tbW9uIiwiQ29sb3IiOnsiJGlkIjoiMzA3IiwiQSI6MjU1LCJSIjoyNTUsIkciOjAsIkIiOjB9fSwiTGluZVdlaWdodCI6MC4wLCJMaW5lVHlwZSI6MCwiUGFyZW50U3R5bGUiOm51bGx9LCJQYXJlbnRTdHlsZSI6bnVsbH0sIlRpdGxlU3R5bGUiOnsiJGlkIjoiMzA4IiwiRm9udFNldHRpbmdzIjp7IiRpZCI6IjMwOSIsIkZvbnRTaXplIjoxMSwiRm9udE5hbWUiOiJDYWxpYnJpIiwiSXNCb2xkIjpmYWxzZSwiSXNJdGFsaWMiOmZhbHNlLCJJc1VuZGVybGluZWQiOmZhbHNlLCJQYXJlbnRTdHlsZSI6bnVsbH0sIkF1dG9TaXplIjowLCJGb3JlZ3JvdW5kIjp7IiRpZCI6IjMxMCIsIkNvbG9yIjp7IiRpZCI6IjMxMSIsIkEiOjI1NSwiUiI6MCwiRyI6MCwiQiI6MH19LCJNYXhXaWR0aCI6MjAwLjAsIk1heEhlaWdodCI6IkluZmluaXR5IiwiU21hcnRGb3JlZ3JvdW5kSXNBY3RpdmUiOmZhbHNlLCJIb3Jpem9udGFsQWxpZ25tZW50IjoxLCJWZXJ0aWNhbEFsaWdubWVudCI6MSwiU21hcnRGb3JlZ3JvdW5kIjpudWxsLCJCYWNrZ3JvdW5kRmlsbFR5cGUiOjAsIk1hcmdpbiI6eyIkaWQiOiIzMTIiLCJUb3AiOjAuMCwiTGVmdCI6MC4wLCJSaWdodCI6MC4wLCJCb3R0b20iOjAuMH0sIlBhZGRpbmciOnsiJGlkIjoiMzEzIiwiVG9wIjowLjAsIkxlZnQiOjAuMCwiUmlnaHQiOjAuMCwiQm90dG9tIjowLjB9LCJCYWNrZ3JvdW5kIjp7IiRpZCI6IjMxNCIsIkNvbG9yIjp7IiRpZCI6IjMxNSIsIkEiOjI1NSwiUiI6MCwiRyI6MCwiQiI6MH19LCJJc1Zpc2libGUiOnRydWUsIldpZHRoIjowLjAsIkhlaWdodCI6MC4wLCJCb3JkZXJTdHlsZSI6eyIkaWQiOiIzMTYiLCJMaW5lQ29sb3IiOm51bGwsIkxpbmVXZWlnaHQiOjAuMCwiTGluZVR5cGUiOjAsIlBhcmVudFN0eWxlIjpudWxsfSwiUGFyZW50U3R5bGUiOm51bGx9LCJEYXRlU3R5bGUiOnsiJGlkIjoiMzE3IiwiRm9udFNldHRpbmdzIjp7IiRpZCI6IjMxOCIsIkZvbnRTaXplIjoxMCwiRm9udE5hbWUiOiJDYWxpYnJpIiwiSXNCb2xkIjpmYWxzZSwiSXNJdGFsaWMiOmZhbHNlLCJJc1VuZGVybGluZWQiOmZhbHNlLCJQYXJlbnRTdHlsZSI6bnVsbH0sIkF1dG9TaXplIjowLCJGb3JlZ3JvdW5kIjp7IiRpZCI6IjMxOSIsIkNvbG9yIjp7IiRpZCI6IjMyMCIsIkEiOjI1NSwiUiI6NTUsIkciOjUzLCJCIjo2OX19LCJNYXhXaWR0aCI6MjAwLjAsIk1heEhlaWdodCI6IkluZmluaXR5IiwiU21hcnRGb3JlZ3JvdW5kSXNBY3RpdmUiOmZhbHNlLCJIb3Jpem9udGFsQWxpZ25tZW50IjoxLCJWZXJ0aWNhbEFsaWdubWVudCI6MSwiU21hcnRGb3JlZ3JvdW5kIjpudWxsLCJCYWNrZ3JvdW5kRmlsbFR5cGUiOjAsIk1hcmdpbiI6eyIkaWQiOiIzMjEiLCJUb3AiOjAuMCwiTGVmdCI6MC4wLCJSaWdodCI6MC4wLCJCb3R0b20iOjAuMH0sIlBhZGRpbmciOnsiJGlkIjoiMzIyIiwiVG9wIjowLjAsIkxlZnQiOjAuMCwiUmlnaHQiOjAuMCwiQm90dG9tIjowLjB9LCJCYWNrZ3JvdW5kIjp7IiRpZCI6IjMyMyIsIkNvbG9yIjp7IiRpZCI6IjMyNCIsIkEiOjI1NSwiUiI6NTUsIkciOjUzLCJCIjo2OX19LCJJc1Zpc2libGUiOnRydWUsIldpZHRoIjowLjAsIkhlaWdodCI6MC4wLCJCb3JkZXJTdHlsZSI6eyIkaWQiOiIzMjUiLCJMaW5lQ29sb3IiOm51bGwsIkxpbmVXZWlnaHQiOjAuMCwiTGluZVR5cGUiOjAsIlBhcmVudFN0eWxlIjpudWxsfSwiUGFyZW50U3R5bGUiOm51bGx9LCJEYXRlRm9ybWF0Ijp7IiRpZCI6IjMy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MjciLCJGb3JtYXQiOjAsIklzVmlzaWJsZSI6ZmFsc2UsIkxhc3RLbm93blZpc2liaWxpdHlTdGF0ZSI6ZmFsc2V9LCJJc1Zpc2libGUiOnRydWUsIlBhcmVudFN0eWxlIjpudWxsfSwiRGVmYXVsdFN3aW1sYW5lTWlsZXN0b25lU3R5bGUiOnsiJGlkIjoiMzI4IiwiVGl0bGVQb3NpdGlvbiI6IkxlZnQiLCJEYXRlUG9zaXRpb24iOiJSaWdodCIsIlNoYXBlVHlwZSI6OSwiU2hhcGVTaXplIjowLCJTcGFjaW5nIjo1LCJTaGFwZVN0eWxlIjp7IiRpZCI6IjMyOSIsIk1hcmdpbiI6eyIkaWQiOiIzMzAiLCJUb3AiOjAuMCwiTGVmdCI6MC4wLCJSaWdodCI6MC4wLCJCb3R0b20iOjAuMH0sIlBhZGRpbmciOnsiJGlkIjoiMzMxIiwiVG9wIjowLjAsIkxlZnQiOjAuMCwiUmlnaHQiOjAuMCwiQm90dG9tIjowLjB9LCJCYWNrZ3JvdW5kIjp7IiRpZCI6IjMzMiIsIkNvbG9yIjp7IiRpZCI6IjMzMyIsIkEiOjI1NSwiUiI6MTczLCJHIjoxMzIsIkIiOjE5OH19LCJJc1Zpc2libGUiOnRydWUsIldpZHRoIjoxMi4wLCJIZWlnaHQiOjE0LjAsIkJvcmRlclN0eWxlIjp7IiRpZCI6IjMzNCIsIkxpbmVDb2xvciI6eyIkaWQiOiIzMzUiLCIkdHlwZSI6Ik5MUkUuQ29tbW9uLkRvbS5Tb2xpZENvbG9yQnJ1c2gsIE5MUkUuQ29tbW9uIiwiQ29sb3IiOnsiJGlkIjoiMzM2IiwiQSI6MjU1LCJSIjoyMzQsIkciOjIyLCJCIjozMH19LCJMaW5lV2VpZ2h0IjowLjAsIkxpbmVUeXBlIjowLCJQYXJlbnRTdHlsZSI6bnVsbH0sIlBhcmVudFN0eWxlIjpudWxsfSwiVGl0bGVTdHlsZSI6eyIkaWQiOiIzMzciLCJGb250U2V0dGluZ3MiOnsiJGlkIjoiMzM4IiwiRm9udFNpemUiOjExLCJGb250TmFtZSI6IkNhbGlicmkiLCJJc0JvbGQiOmZhbHNlLCJJc0l0YWxpYyI6ZmFsc2UsIklzVW5kZXJsaW5lZCI6ZmFsc2UsIlBhcmVudFN0eWxlIjpudWxsfSwiQXV0b1NpemUiOjAsIkZvcmVncm91bmQiOnsiJGlkIjoiMzM5IiwiQ29sb3IiOnsiJGlkIjoiMzQwIiwiQSI6MjU1LCJSIjowLCJHIjowLCJCIjowfX0sIk1heFdpZHRoIjoyMDAuMCwiTWF4SGVpZ2h0IjoiSW5maW5pdHkiLCJTbWFydEZvcmVncm91bmRJc0FjdGl2ZSI6ZmFsc2UsIkhvcml6b250YWxBbGlnbm1lbnQiOjIsIlZlcnRpY2FsQWxpZ25tZW50IjoxLCJTbWFydEZvcmVncm91bmQiOm51bGwsIkJhY2tncm91bmRGaWxsVHlwZSI6MCwiTWFyZ2luIjp7IiRpZCI6IjM0MSIsIlRvcCI6MC4wLCJMZWZ0IjowLjAsIlJpZ2h0IjowLjAsIkJvdHRvbSI6MC4wfSwiUGFkZGluZyI6eyIkaWQiOiIzNDIiLCJUb3AiOjAuMCwiTGVmdCI6MC4wLCJSaWdodCI6MC4wLCJCb3R0b20iOjAuMH0sIkJhY2tncm91bmQiOnsiJGlkIjoiMzQzIiwiQ29sb3IiOnsiJGlkIjoiMzQ0IiwiQSI6MjU1LCJSIjowLCJHIjowLCJCIjowfX0sIklzVmlzaWJsZSI6dHJ1ZSwiV2lkdGgiOjAuMCwiSGVpZ2h0IjowLjAsIkJvcmRlclN0eWxlIjp7IiRpZCI6IjM0NSIsIkxpbmVDb2xvciI6bnVsbCwiTGluZVdlaWdodCI6MC4wLCJMaW5lVHlwZSI6MCwiUGFyZW50U3R5bGUiOm51bGx9LCJQYXJlbnRTdHlsZSI6bnVsbH0sIkRhdGVTdHlsZSI6eyIkaWQiOiIzNDYiLCJGb250U2V0dGluZ3MiOnsiJGlkIjoiMzQ3IiwiRm9udFNpemUiOjEwLCJGb250TmFtZSI6IkNhbGlicmkiLCJJc0JvbGQiOmZhbHNlLCJJc0l0YWxpYyI6ZmFsc2UsIklzVW5kZXJsaW5lZCI6ZmFsc2UsIlBhcmVudFN0eWxlIjpudWxsfSwiQXV0b1NpemUiOjAsIkZvcmVncm91bmQiOnsiJGlkIjoiMzQ4IiwiQ29sb3IiOnsiJGlkIjoiMzQ5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M1MCIsIlRvcCI6MC4wLCJMZWZ0IjowLjAsIlJpZ2h0IjowLjAsIkJvdHRvbSI6MC4wfSwiUGFkZGluZyI6eyIkaWQiOiIzNTEiLCJUb3AiOjAuMCwiTGVmdCI6MC4wLCJSaWdodCI6MC4wLCJCb3R0b20iOjAuMH0sIkJhY2tncm91bmQiOnsiJGlkIjoiMzUyIiwiQ29sb3IiOnsiJGlkIjoiMzUzIiwiQSI6MjU1LCJSIjo1NSwiRyI6NTMsIkIiOjY5fX0sIklzVmlzaWJsZSI6dHJ1ZSwiV2lkdGgiOjAuMCwiSGVpZ2h0IjowLjAsIkJvcmRlclN0eWxlIjp7IiRpZCI6IjM1NCIsIkxpbmVDb2xvciI6bnVsbCwiTGluZVdlaWdodCI6MC4wLCJMaW5lVHlwZSI6MCwiUGFyZW50U3R5bGUiOm51bGx9LCJQYXJlbnRTdHlsZSI6bnVsbH0sIkRhdGVGb3JtYXQiOnsiJGlkIjoiMzU1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M1NiIsIkZvcm1hdCI6MCwiSXNWaXNpYmxlIjpmYWxzZSwiTGFzdEtub3duVmlzaWJpbGl0eVN0YXRlIjpmYWxzZX0sIklzVmlzaWJsZSI6dHJ1ZSwiUGFyZW50U3R5bGUiOm51bGx9LCJEZWZhdWx0U3dpbWxhbmVBY3Rpdml0eVN0eWxlIjp7IiRpZCI6IjM1NyIsIkhlYWRlclN0eWxlIjp7IiRpZCI6IjM1OCIsIlRleHRTdHlsZSI6eyIkaWQiOiIzNTkiLCJGb250U2V0dGluZ3MiOnsiJGlkIjoiMzYwIiwiRm9udFNpemUiOjExLCJGb250TmFtZSI6IkNhbGlicmkiLCJJc0JvbGQiOmZhbHNlLCJJc0l0YWxpYyI6ZmFsc2UsIklzVW5kZXJsaW5lZCI6ZmFsc2UsIlBhcmVudFN0eWxlIjpudWxsfSwiQXV0b1NpemUiOjIsIkZvcmVncm91bmQiOnsiJGlkIjoiMzYxIiwiQ29sb3IiOnsiJGlkIjoiMzYy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MzYzIiwiVG9wIjowLjAsIkxlZnQiOjAuMCwiUmlnaHQiOjAuMCwiQm90dG9tIjowLjB9LCJQYWRkaW5nIjp7IiRpZCI6IjM2NCIsIlRvcCI6MC4wLCJMZWZ0IjowLjAsIlJpZ2h0IjowLjAsIkJvdHRvbSI6MC4wfSwiQmFja2dyb3VuZCI6eyIkaWQiOiIzNjUiLCJDb2xvciI6eyIkaWQiOiIzNjYiLCJBIjoyNTUsIlIiOjAsIkciOjAsIkIiOjB9fSwiSXNWaXNpYmxlIjp0cnVlLCJXaWR0aCI6MC4wLCJIZWlnaHQiOjAuMCwiQm9yZGVyU3R5bGUiOm51bGwsIlBhcmVudFN0eWxlIjpudWxsfSwiUmVjdGFuZ2xlU3R5bGUiOnsiJGlkIjoiMzY3IiwiTWFyZ2luIjp7IiRpZCI6IjM2OCIsIlRvcCI6MC4wLCJMZWZ0IjowLjAsIlJpZ2h0IjowLjAsIkJvdHRvbSI6MC4wfSwiUGFkZGluZyI6eyIkaWQiOiIzNjkiLCJUb3AiOjAuMCwiTGVmdCI6MC4wLCJSaWdodCI6MC4wLCJCb3R0b20iOjAuMH0sIkJhY2tncm91bmQiOnsiJGlkIjoiMzcwIiwiQ29sb3IiOnsiJGlkIjoiMzcxIiwiQSI6MTI3LCJSIjoxNzMsIkciOjEzMiwiQiI6MTk4fX0sIklzVmlzaWJsZSI6dHJ1ZSwiV2lkdGgiOjAuMCwiSGVpZ2h0IjowLjAsIkJvcmRlclN0eWxlIjp7IiRpZCI6IjM3MiIsIkxpbmVDb2xvciI6eyIkaWQiOiIzNzMiLCIkdHlwZSI6Ik5MUkUuQ29tbW9uLkRvbS5Tb2xpZENvbG9yQnJ1c2gsIE5MUkUuQ29tbW9uIiwiQ29sb3IiOnsiJGlkIjoiMzc0IiwiQSI6MjU1LCJSIjoyNTUsIkciOjAsIkIiOjB9fSwiTGluZVdlaWdodCI6MC4wLCJMaW5lVHlwZSI6MCwiUGFyZW50U3R5bGUiOm51bGx9LCJQYXJlbnRTdHlsZSI6bnVsbH0sIk1hcmdpbiI6eyIkaWQiOiIzNzUiLCJUb3AiOjAuMCwiTGVmdCI6MC4wLCJSaWdodCI6MC4wLCJCb3R0b20iOjAuMH0sIlBhZGRpbmciOnsiJGlkIjoiMzc2IiwiVG9wIjowLjAsIkxlZnQiOjAuMCwiUmlnaHQiOjAuMCwiQm90dG9tIjowLjB9LCJCYWNrZ3JvdW5kIjpudWxsLCJJc1Zpc2libGUiOnRydWUsIldpZHRoIjowLjAsIkhlaWdodCI6MC4wLCJCb3JkZXJTdHlsZSI6bnVsbCwiUGFyZW50U3R5bGUiOm51bGx9LCJCYWNrZ3JvdW5kU3R5bGUiOnsiJGlkIjoiMzc3IiwiTWFyZ2luIjp7IiRpZCI6IjM3OCIsIlRvcCI6MC4wLCJMZWZ0IjowLjAsIlJpZ2h0IjowLjAsIkJvdHRvbSI6MC4wfSwiUGFkZGluZyI6eyIkaWQiOiIzNzkiLCJUb3AiOjAuMCwiTGVmdCI6MC4wLCJSaWdodCI6MC4wLCJCb3R0b20iOjAuMH0sIkJhY2tncm91bmQiOnsiJGlkIjoiMzgwIiwiQ29sb3IiOnsiJGlkIjoiMzgxIiwiQSI6NTEsIlIiOjIwMCwiRyI6MjAwLCJCIjoyMDB9fSwiSXNWaXNpYmxlIjp0cnVlLCJXaWR0aCI6MC4wLCJIZWlnaHQiOjAuMCwiQm9yZGVyU3R5bGUiOnsiJGlkIjoiMzgyIiwiTGluZUNvbG9yIjp7IiRpZCI6IjM4MyIsIiR0eXBlIjoiTkxSRS5Db21tb24uRG9tLlNvbGlkQ29sb3JCcnVzaCwgTkxSRS5Db21tb24iLCJDb2xvciI6eyIkaWQiOiIzODQiLCJBIjoyNTUsIlIiOjIzNCwiRyI6MjIsIkIiOjMwfX0sIkxpbmVXZWlnaHQiOjAuMCwiTGluZVR5cGUiOjAsIlBhcmVudFN0eWxlIjpudWxsfSwiUGFyZW50U3R5bGUiOm51bGx9LCJNYXJnaW4iOnsiJGlkIjoiMzg1IiwiVG9wIjowLjAsIkxlZnQiOjAuMCwiUmlnaHQiOjAuMCwiQm90dG9tIjowLjB9LCJQYWRkaW5nIjp7IiRpZCI6IjM4NiIsIlRvcCI6MC4wLCJMZWZ0IjowLjAsIlJpZ2h0IjowLjAsIkJvdHRvbSI6MC4wfSwiSXNWaXNpYmxlIjp0cnVlLCJXaWR0aCI6MC4wLCJIZWlnaHQiOjAuMCwiQm9yZGVyU3R5bGUiOnsiJGlkIjoiMzg3IiwiTGluZUNvbG9yIjpudWxsLCJMaW5lV2VpZ2h0IjowLjAsIkxpbmVUeXBlIjowLCJQYXJlbnRTdHlsZSI6bnVsbH0sIlBhcmVudFN0eWxlIjpudWxsfSwiTWFyZ2luIjp7IiRpZCI6IjM4OCIsIlRvcCI6MC4wLCJMZWZ0IjowLjAsIlJpZ2h0IjowLjAsIkJvdHRvbSI6MC4wfSwiUGFkZGluZyI6eyIkaWQiOiIzODkiLCJUb3AiOjAuMCwiTGVmdCI6MC4wLCJSaWdodCI6MC4wLCJCb3R0b20iOjAuMH0sIklzVmlzaWJsZSI6dHJ1ZSwiV2lkdGgiOjAuMCwiSGVpZ2h0IjowLjAsIkJvcmRlclN0eWxlIjp7IiRpZCI6IjM5MCIsIkxpbmVDb2xvciI6bnVsbCwiTGluZVdlaWdodCI6MC4wLCJMaW5lVHlwZSI6MCwiUGFyZW50U3R5bGUiOm51bGx9LCJQYXJlbnRTdHlsZSI6bnVsbH19LHsiJGlkIjoiMzkxIiwiX2FjdGl2aXRpZXMiOlt7IiRpZCI6IjM5MiIsIl9yb3dzIjpbeyIkaWQiOiIzOTMiLCJfdGFza3MiOlt7IiRpZCI6IjM5NCIsIl9hdHRhY2hlZE1pbGVzdG9uZXMiOltdLCJUYXNrRGVmaW5pdGlvbiI6eyIkaWQiOiIzOTUiLCJHcm91cE5hbWUiOm51bGwsIlN0YXJ0RGF0ZSI6IjIwMjQtMDktMjJUMDA6MDA6MDBaIiwiRW5kRGF0ZSI6IjIwMjQtMTAtMjBUMjM6NTk6MDBaIiwiUGVyY2VudGFnZUNvbXBsZXRlIjpudWxsLCJTdHlsZSI6eyIkaWQiOiIzOTYiLCIkdHlwZSI6Ik5MUkUuQ29tbW9uLkRvbS5TdHlsZXMuRXhwbGljaXRTZXRhYmxlVGFza1N0eWxlLCBOTFJFLkNvbW1vbiIsIlNoYXBlIjo4LCJTaGFwZVRoaWNrbmVzcyI6MywiRHVyYXRpb25Gb3JtYXQiOjAsIkluY2x1ZGVOb25Xb3JraW5nRGF5c0luRHVyYXRpb24iOmZhbHNlLCJQZXJjZW50YWdlQ29tcGxldGVTdHlsZSI6eyIkaWQiOiIzOTciLCJGb250U2V0dGluZ3MiOnsiJGlkIjoiMzk4IiwiRm9udFNpemUiOjEwLCJGb250TmFtZSI6IkNhbGlicmkiLCJJc0JvbGQiOmZhbHNlLCJJc0l0YWxpYyI6ZmFsc2UsIklzVW5kZXJsaW5lZCI6ZmFsc2UsIlBhcmVudFN0eWxlIjpudWxsfSwiQXV0b1NpemUiOjAsIkZvcmVncm91bmQiOnsiJGlkIjoiMzk5IiwiQ29sb3IiOnsiJGlkIjoiNDAw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QwMSIsIlRvcCI6MC4wLCJMZWZ0IjowLjAsIlJpZ2h0IjowLjAsIkJvdHRvbSI6MC4wfSwiUGFkZGluZyI6eyIkaWQiOiI0MDIiLCJUb3AiOjAuMCwiTGVmdCI6MC4wLCJSaWdodCI6MC4wLCJCb3R0b20iOjAuMH0sIkJhY2tncm91bmQiOnsiJGlkIjoiNDAzIiwiQ29sb3IiOnsiJGlkIjoiNDA0IiwiQSI6ODksIlIiOjAsIkciOjAsIkIiOjB9fSwiSXNWaXNpYmxlIjp0cnVlLCJXaWR0aCI6MC4wLCJIZWlnaHQiOjAuMCwiQm9yZGVyU3R5bGUiOnsiJGlkIjoiNDA1IiwiTGluZUNvbG9yIjpudWxsLCJMaW5lV2VpZ2h0IjowLjAsIkxpbmVUeXBlIjowLCJQYXJlbnRTdHlsZSI6bnVsbH0sIlBhcmVudFN0eWxlIjpudWxsfSwiRHVyYXRpb25TdHlsZSI6eyIkaWQiOiI0MDYiLCJGb250U2V0dGluZ3MiOnsiJGlkIjoiNDA3IiwiRm9udFNpemUiOjEwLCJGb250TmFtZSI6IkNhbGlicmkiLCJJc0JvbGQiOmZhbHNlLCJJc0l0YWxpYyI6ZmFsc2UsIklzVW5kZXJsaW5lZCI6ZmFsc2UsIlBhcmVudFN0eWxlIjpudWxsfSwiQXV0b1NpemUiOjAsIkZvcmVncm91bmQiOnsiJGlkIjoiNDA4IiwiQ29sb3IiOnsiJGlkIjoiNDA5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QxMCIsIlRvcCI6MC4wLCJMZWZ0IjowLjAsIlJpZ2h0IjowLjAsIkJvdHRvbSI6MC4wfSwiUGFkZGluZyI6eyIkaWQiOiI0MTEiLCJUb3AiOjAuMCwiTGVmdCI6MC4wLCJSaWdodCI6MC4wLCJCb3R0b20iOjAuMH0sIkJhY2tncm91bmQiOnsiJGlkIjoiNDEyIiwiQ29sb3IiOnsiJGlkIjoiNDEzIiwiQSI6MjU1LCJSIjo1NSwiRyI6NTMsIkIiOjY5fX0sIklzVmlzaWJsZSI6dHJ1ZSwiV2lkdGgiOjAuMCwiSGVpZ2h0IjowLjAsIkJvcmRlclN0eWxlIjp7IiRpZCI6IjQxNCIsIkxpbmVDb2xvciI6bnVsbCwiTGluZVdlaWdodCI6MC4wLCJMaW5lVHlwZSI6MCwiUGFyZW50U3R5bGUiOm51bGx9LCJQYXJlbnRTdHlsZSI6bnVsbH0sIkhvcml6b250YWxDb25uZWN0b3JTdHlsZSI6eyIkaWQiOiI0MTUiLCJMaW5lQ29sb3IiOnsiJGlkIjoiNDE2IiwiJHR5cGUiOiJOTFJFLkNvbW1vbi5Eb20uU29saWRDb2xvckJydXNoLCBOTFJFLkNvbW1vbiIsIkNvbG9yIjp7IiRpZCI6IjQxNyIsIkEiOjI1NSwiUiI6MCwiRyI6MCwiQiI6MH19LCJMaW5lV2VpZ2h0IjowLjAsIkxpbmVUeXBlIjowLCJQYXJlbnRTdHlsZSI6bnVsbH0sIlZlcnRpY2FsQ29ubmVjdG9yU3R5bGUiOnsiJGlkIjoiNDE4IiwiTGluZUNvbG9yIjp7IiRpZCI6IjQxOSIsIiR0eXBlIjoiTkxSRS5Db21tb24uRG9tLlNvbGlkQ29sb3JCcnVzaCwgTkxSRS5Db21tb24iLCJDb2xvciI6eyIkaWQiOiI0MjAiLCJBIjoyNTUsIlIiOjAsIkciOjAsIkIiOjB9fSwiTGluZVdlaWdodCI6MC4wLCJMaW5lVHlwZSI6MCwiUGFyZW50U3R5bGUiOm51bGx9LCJNYXJnaW4iOm51bGwsIlN0YXJ0RGF0ZVBvc2l0aW9uIjozLCJFbmREYXRlUG9zaXRpb24iOjMsIkRhdGVJc1Zpc2libGUiOnRydWUsIlRpdGxlUG9zaXRpb24iOjQsIkR1cmF0aW9uUG9zaXRpb24iOjYsIlBlcmNlbnRhZ2VDb21wbGV0ZWRQb3NpdGlvbiI6MiwiU3BhY2luZyI6MywiSXNCZWxvd1RpbWViYW5kIjpmYWxzZSwiUGVyY2VudGFnZUNvbXBsZXRlU2hhcGVPcGFjaXR5IjozNSwiU2hhcGVTdHlsZSI6eyIkaWQiOiI0MjEiLCJNYXJnaW4iOnsiJGlkIjoiNDIyIiwiVG9wIjowLjAsIkxlZnQiOjQuMCwiUmlnaHQiOjQuMCwiQm90dG9tIjowLjB9LCJQYWRkaW5nIjp7IiRpZCI6IjQyMyIsIlRvcCI6MC4wLCJMZWZ0IjowLjAsIlJpZ2h0IjowLjAsIkJvdHRvbSI6MC4wfSwiQmFja2dyb3VuZCI6eyIkaWQiOiI0MjQiLCJDb2xvciI6eyIkaWQiOiI0MjUiLCJBIjoyNTUsIlIiOjEzNSwiRyI6MTMyLCJCIjoxOTl9fSwiSXNWaXNpYmxlIjp0cnVlLCJXaWR0aCI6MTY0LjYwODQyODk1NTA3ODEzLCJIZWlnaHQiOjcuMDAwMDc4Njc4MTMxMTAzNSwiQm9yZGVyU3R5bGUiOnsiJGlkIjoiNDI2IiwiTGluZUNvbG9yIjp7IiRpZCI6IjQyNyIsIiR0eXBlIjoiTkxSRS5Db21tb24uRG9tLlNvbGlkQ29sb3JCcnVzaCwgTkxSRS5Db21tb24iLCJDb2xvciI6eyIkaWQiOiI0MjgiLCJBIjoyNTUsIlIiOjIzNCwiRyI6MjIsIkIiOjMwfX0sIkxpbmVXZWlnaHQiOjAuMCwiTGluZVR5cGUiOjAsIlBhcmVudFN0eWxlIjpudWxsfSwiUGFyZW50U3R5bGUiOm51bGx9LCJUaXRsZVN0eWxlIjp7IiRpZCI6IjQyOSIsIkZvbnRTZXR0aW5ncyI6eyIkaWQiOiI0MzAiLCJGb250U2l6ZSI6MTEsIkZvbnROYW1lIjoiQ2FsaWJyaSIsIklzQm9sZCI6ZmFsc2UsIklzSXRhbGljIjpmYWxzZSwiSXNVbmRlcmxpbmVkIjpmYWxzZSwiUGFyZW50U3R5bGUiOm51bGx9LCJBdXRvU2l6ZSI6MCwiRm9yZWdyb3VuZCI6eyIkaWQiOiI0MzEiLCJDb2xvciI6eyIkaWQiOiI0MzI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NDMzIiwiVG9wIjowLjAsIkxlZnQiOjAuMCwiUmlnaHQiOjAuMCwiQm90dG9tIjowLjB9LCJQYWRkaW5nIjp7IiRpZCI6IjQzNCIsIlRvcCI6MC4wLCJMZWZ0IjowLjAsIlJpZ2h0IjowLjAsIkJvdHRvbSI6MC4wfSwiQmFja2dyb3VuZCI6eyIkaWQiOiI0MzUiLCJDb2xvciI6eyIkaWQiOiI0MzYiLCJBIjoyNTUsIlIiOjAsIkciOjAsIkIiOjB9fSwiSXNWaXNpYmxlIjp0cnVlLCJXaWR0aCI6MC4wLCJIZWlnaHQiOjAuMCwiQm9yZGVyU3R5bGUiOnsiJGlkIjoiNDM3IiwiTGluZUNvbG9yIjpudWxsLCJMaW5lV2VpZ2h0IjowLjAsIkxpbmVUeXBlIjowLCJQYXJlbnRTdHlsZSI6bnVsbH0sIlBhcmVudFN0eWxlIjpudWxsfSwiRGF0ZVN0eWxlIjp7IiRpZCI6IjQzOCIsIkZvbnRTZXR0aW5ncyI6eyIkaWQiOiI0MzkiLCJGb250U2l6ZSI6MTAsIkZvbnROYW1lIjoiQ2FsaWJyaSIsIklzQm9sZCI6ZmFsc2UsIklzSXRhbGljIjpmYWxzZSwiSXNVbmRlcmxpbmVkIjpmYWxzZSwiUGFyZW50U3R5bGUiOm51bGx9LCJBdXRvU2l6ZSI6MiwiRm9yZWdyb3VuZCI6eyIkaWQiOiI0NDAiLCJDb2xvciI6eyIkaWQiOiI0NDEiLCJBIjoyNTUsIlIiOjU1LCJHIjo1MywiQiI6Njl9fSwiTWF4V2lkdGgiOjczLjU1NTI3NDk2MzM3ODksIk1heEhlaWdodCI6IkluZmluaXR5IiwiU21hcnRGb3JlZ3JvdW5kSXNBY3RpdmUiOmZhbHNlLCJIb3Jpem9udGFsQWxpZ25tZW50IjoyLCJWZXJ0aWNhbEFsaWdubWVudCI6MSwiU21hcnRGb3JlZ3JvdW5kIjpudWxsLCJCYWNrZ3JvdW5kRmlsbFR5cGUiOjAsIk1hcmdpbiI6eyIkaWQiOiI0NDIiLCJUb3AiOjAuMCwiTGVmdCI6MC4wLCJSaWdodCI6MC4wLCJCb3R0b20iOjAuMH0sIlBhZGRpbmciOnsiJGlkIjoiNDQzIiwiVG9wIjowLjAsIkxlZnQiOjAuMCwiUmlnaHQiOjAuMCwiQm90dG9tIjowLjB9LCJCYWNrZ3JvdW5kIjp7IiRpZCI6IjQ0NCIsIkNvbG9yIjp7IiRpZCI6IjQ0NSIsIkEiOjI1NSwiUiI6NTUsIkciOjUzLCJCIjo2OX19LCJJc1Zpc2libGUiOnRydWUsIldpZHRoIjowLjAsIkhlaWdodCI6MC4wLCJCb3JkZXJTdHlsZSI6eyIkaWQiOiI0NDYiLCJMaW5lQ29sb3IiOm51bGwsIkxpbmVXZWlnaHQiOjAuMCwiTGluZVR5cGUiOjAsIlBhcmVudFN0eWxlIjpudWxsfSwiUGFyZW50U3R5bGUiOm51bGx9LCJEYXRlRm9ybWF0Ijp7IiRpZCI6IjQ0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0NDgiLCJGb3JtYXQiOjAsIklzVmlzaWJsZSI6ZmFsc2UsIkxhc3RLbm93blZpc2liaWxpdHlTdGF0ZSI6ZmFsc2V9LCJJc1Zpc2libGUiOnRydWUsIlBhcmVudFN0eWxlIjpudWxsLCJfZXhwbGljaXRseVNldCI6eyIkaWQiOiI0NDk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SW5kZXgiOjAsIlNtYXJ0RHVyYXRpb25BY3RpdmF0ZWQiOmZhbHNlLCJEYXRlRm9ybWF0Ijp7IiRyZWYiOiI0NDcifSwiV2Vla051bWJlcmluZyI6eyIkaWQiOiI0NTAiLCJGb3JtYXQiOjAsIklzVmlzaWJsZSI6ZmFsc2UsIkxhc3RLbm93blZpc2liaWxpdHlTdGF0ZSI6ZmFsc2V9LCJJZCI6ImNiOTg1ZmJmLTkwYTMtNDkxNy04MzU3LTMyNTA3OWZhNzZhNCIsIkltcG9ydElkIjoiSW50ZWdyYXRpb24gb2YgSW1hZ2luZyBhbmQgQ29tbXVuaWNhdGlvbiBTeXN0ZW1zIiwiVGl0bGUiOiJJbnRlZ3JhdGlvbiBvZiBJbWFnaW5nIGFuZCBDb21tdW5pY2F0aW9uIFN5c3RlbXMiLCJOb3RlIjpudWxsLCJIeXBlcmxpbmsiOnsiJGlkIjoiNDUxIiwiQWRkcmVzcyI6bnVsbCwiU3ViQWRkcmVzcyI6bnVsbH0sIklzQ2hhbmdlZCI6ZmFsc2UsIklzTmV3IjpmYWxzZX19XSwiX21pbGVzdG9uZXMiOltdLCJJZCI6IjAwMDAwMDAwLTAwMDAtMDAwMC0wMDAwLTAwMDAwMDAwMDAwMCIsIklzU2luZ2xlSXRlbVJvdyI6dHJ1ZX0seyIkaWQiOiI0NTIiLCJfdGFza3MiOlt7IiRpZCI6IjQ1MyIsIl9hdHRhY2hlZE1pbGVzdG9uZXMiOltdLCJUYXNrRGVmaW5pdGlvbiI6eyIkaWQiOiI0NTQiLCJHcm91cE5hbWUiOm51bGwsIlN0YXJ0RGF0ZSI6IjIwMjQtMDktMjlUMDA6MDA6MDAiLCJFbmREYXRlIjoiMjAyNC0xMC0wNlQyMzo1OTowMCIsIlBlcmNlbnRhZ2VDb21wbGV0ZSI6bnVsbCwiU3R5bGUiOnsiJGlkIjoiNDU1IiwiJHR5cGUiOiJOTFJFLkNvbW1vbi5Eb20uU3R5bGVzLkV4cGxpY2l0U2V0YWJsZVRhc2tTdHlsZSwgTkxSRS5Db21tb24iLCJTaGFwZSI6OCwiU2hhcGVUaGlja25lc3MiOjAsIkR1cmF0aW9uRm9ybWF0IjowLCJJbmNsdWRlTm9uV29ya2luZ0RheXNJbkR1cmF0aW9uIjpmYWxzZSwiUGVyY2VudGFnZUNvbXBsZXRlU3R5bGUiOnsiJGlkIjoiNDU2IiwiRm9udFNldHRpbmdzIjp7IiRpZCI6IjQ1NyIsIkZvbnRTaXplIjoxMCwiRm9udE5hbWUiOiJDYWxpYnJpIiwiSXNCb2xkIjpmYWxzZSwiSXNJdGFsaWMiOmZhbHNlLCJJc1VuZGVybGluZWQiOmZhbHNlLCJQYXJlbnRTdHlsZSI6bnVsbH0sIkF1dG9TaXplIjowLCJGb3JlZ3JvdW5kIjp7IiRpZCI6IjQ1OCIsIkNvbG9yIjp7IiRpZCI6IjQ1OSIsIkEiOjI1NSwiUiI6MjMyLCJHIjoyMzIsIkIiOjIzMn19LCJNYXhXaWR0aCI6MjAwLjAsIk1heEhlaWdodCI6IkluZmluaXR5IiwiU21hcnRGb3JlZ3JvdW5kSXNBY3RpdmUiOmZhbHNlLCJIb3Jpem9udGFsQWxpZ25tZW50IjoxLCJWZXJ0aWNhbEFsaWdubWVudCI6MSwiU21hcnRGb3JlZ3JvdW5kIjpudWxsLCJCYWNrZ3JvdW5kRmlsbFR5cGUiOjAsIk1hcmdpbiI6eyIkaWQiOiI0NjAiLCJUb3AiOjAuMCwiTGVmdCI6MC4wLCJSaWdodCI6MC4wLCJCb3R0b20iOjAuMH0sIlBhZGRpbmciOnsiJGlkIjoiNDYxIiwiVG9wIjowLjAsIkxlZnQiOjAuMCwiUmlnaHQiOjAuMCwiQm90dG9tIjowLjB9LCJCYWNrZ3JvdW5kIjp7IiRpZCI6IjQ2MiIsIkNvbG9yIjp7IiRpZCI6IjQ2MyIsIkEiOjg5LCJSIjowLCJHIjowLCJCIjowfX0sIklzVmlzaWJsZSI6dHJ1ZSwiV2lkdGgiOjAuMCwiSGVpZ2h0IjowLjAsIkJvcmRlclN0eWxlIjp7IiRpZCI6IjQ2NCIsIkxpbmVDb2xvciI6bnVsbCwiTGluZVdlaWdodCI6MC4wLCJMaW5lVHlwZSI6MCwiUGFyZW50U3R5bGUiOm51bGx9LCJQYXJlbnRTdHlsZSI6bnVsbH0sIkR1cmF0aW9uU3R5bGUiOnsiJGlkIjoiNDY1IiwiRm9udFNldHRpbmdzIjp7IiRpZCI6IjQ2NiIsIkZvbnRTaXplIjoxMCwiRm9udE5hbWUiOiJDYWxpYnJpIiwiSXNCb2xkIjpmYWxzZSwiSXNJdGFsaWMiOmZhbHNlLCJJc1VuZGVybGluZWQiOmZhbHNlLCJQYXJlbnRTdHlsZSI6bnVsbH0sIkF1dG9TaXplIjowLCJGb3JlZ3JvdW5kIjp7IiRpZCI6IjQ2NyIsIkNvbG9yIjp7IiRpZCI6IjQ2OCIsIkEiOjI1NSwiUiI6NTUsIkciOjUzLCJCIjo2OX19LCJNYXhXaWR0aCI6MjAwLjAsIk1heEhlaWdodCI6IkluZmluaXR5IiwiU21hcnRGb3JlZ3JvdW5kSXNBY3RpdmUiOmZhbHNlLCJIb3Jpem9udGFsQWxpZ25tZW50IjowLCJWZXJ0aWNhbEFsaWdubWVudCI6MSwiU21hcnRGb3JlZ3JvdW5kIjpudWxsLCJCYWNrZ3JvdW5kRmlsbFR5cGUiOjAsIk1hcmdpbiI6eyIkaWQiOiI0NjkiLCJUb3AiOjAuMCwiTGVmdCI6MC4wLCJSaWdodCI6MC4wLCJCb3R0b20iOjAuMH0sIlBhZGRpbmciOnsiJGlkIjoiNDcwIiwiVG9wIjowLjAsIkxlZnQiOjAuMCwiUmlnaHQiOjAuMCwiQm90dG9tIjowLjB9LCJCYWNrZ3JvdW5kIjp7IiRpZCI6IjQ3MSIsIkNvbG9yIjp7IiRpZCI6IjQ3MiIsIkEiOjI1NSwiUiI6NTUsIkciOjUzLCJCIjo2OX19LCJJc1Zpc2libGUiOnRydWUsIldpZHRoIjowLjAsIkhlaWdodCI6MC4wLCJCb3JkZXJTdHlsZSI6eyIkaWQiOiI0NzMiLCJMaW5lQ29sb3IiOm51bGwsIkxpbmVXZWlnaHQiOjAuMCwiTGluZVR5cGUiOjAsIlBhcmVudFN0eWxlIjpudWxsfSwiUGFyZW50U3R5bGUiOm51bGx9LCJIb3Jpem9udGFsQ29ubmVjdG9yU3R5bGUiOnsiJGlkIjoiNDc0IiwiTGluZUNvbG9yIjp7IiRpZCI6IjQ3NSIsIiR0eXBlIjoiTkxSRS5Db21tb24uRG9tLlNvbGlkQ29sb3JCcnVzaCwgTkxSRS5Db21tb24iLCJDb2xvciI6eyIkaWQiOiI0NzYiLCJBIjoyNTUsIlIiOjAsIkciOjAsIkIiOjB9fSwiTGluZVdlaWdodCI6MC4wLCJMaW5lVHlwZSI6MCwiUGFyZW50U3R5bGUiOm51bGx9LCJWZXJ0aWNhbENvbm5lY3RvclN0eWxlIjp7IiRpZCI6IjQ3NyIsIkxpbmVDb2xvciI6eyIkaWQiOiI0NzgiLCIkdHlwZSI6Ik5MUkUuQ29tbW9uLkRvbS5Tb2xpZENvbG9yQnJ1c2gsIE5MUkUuQ29tbW9uIiwiQ29sb3IiOnsiJGlkIjoiNDc5IiwiQSI6MjU1LCJSIjowLCJHIjowLCJCIjowfX0sIkxpbmVXZWlnaHQiOjAuMCwiTGluZVR5cGUiOjAsIlBhcmVudFN0eWxlIjpudWxsfSwiTWFyZ2luIjpudWxsLCJTdGFydERhdGVQb3NpdGlvbiI6MywiRW5kRGF0ZVBvc2l0aW9uIjozLCJEYXRlSXNWaXNpYmxlIjp0cnVlLCJUaXRsZVBvc2l0aW9uIjo0LCJEdXJhdGlvblBvc2l0aW9uIjo2LCJQZXJjZW50YWdlQ29tcGxldGVkUG9zaXRpb24iOjIsIlNwYWNpbmciOjMsIklzQmVsb3dUaW1lYmFuZCI6ZmFsc2UsIlBlcmNlbnRhZ2VDb21wbGV0ZVNoYXBlT3BhY2l0eSI6MzUsIlNoYXBlU3R5bGUiOnsiJGlkIjoiNDgwIiwiTWFyZ2luIjp7IiRpZCI6IjQ4MSIsIlRvcCI6MC4wLCJMZWZ0Ijo0LjAsIlJpZ2h0Ijo0LjAsIkJvdHRvbSI6MC4wfSwiUGFkZGluZyI6eyIkaWQiOiI0ODIiLCJUb3AiOjAuMCwiTGVmdCI6MC4wLCJSaWdodCI6MC4wLCJCb3R0b20iOjAuMH0sIkJhY2tncm91bmQiOnsiJGlkIjoiNDgzIiwiQ29sb3IiOnsiJGlkIjoiNDg0IiwiQSI6MjU1LCJSIjoxMzUsIkciOjEzMiwiQiI6MTk5fX0sIklzVmlzaWJsZSI6dHJ1ZSwiV2lkdGgiOjAuMCwiSGVpZ2h0IjoxMC4wLCJCb3JkZXJTdHlsZSI6eyIkaWQiOiI0ODUiLCJMaW5lQ29sb3IiOnsiJGlkIjoiNDg2IiwiJHR5cGUiOiJOTFJFLkNvbW1vbi5Eb20uU29saWRDb2xvckJydXNoLCBOTFJFLkNvbW1vbiIsIkNvbG9yIjp7IiRpZCI6IjQ4NyIsIkEiOjI1NSwiUiI6MjM0LCJHIjoyMiwiQiI6MzB9fSwiTGluZVdlaWdodCI6MC4wLCJMaW5lVHlwZSI6MCwiUGFyZW50U3R5bGUiOm51bGx9LCJQYXJlbnRTdHlsZSI6bnVsbH0sIlRpdGxlU3R5bGUiOnsiJGlkIjoiNDg4IiwiRm9udFNldHRpbmdzIjp7IiRpZCI6IjQ4OSIsIkZvbnRTaXplIjoxMSwiRm9udE5hbWUiOiJDYWxpYnJpIiwiSXNCb2xkIjpmYWxzZSwiSXNJdGFsaWMiOmZhbHNlLCJJc1VuZGVybGluZWQiOmZhbHNlLCJQYXJlbnRTdHlsZSI6bnVsbH0sIkF1dG9TaXplIjowLCJGb3JlZ3JvdW5kIjp7IiRpZCI6IjQ5MCIsIkNvbG9yIjp7IiRpZCI6IjQ5MS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0OTIiLCJUb3AiOjAuMCwiTGVmdCI6MC4wLCJSaWdodCI6MC4wLCJCb3R0b20iOjAuMH0sIlBhZGRpbmciOnsiJGlkIjoiNDkzIiwiVG9wIjowLjAsIkxlZnQiOjAuMCwiUmlnaHQiOjAuMCwiQm90dG9tIjowLjB9LCJCYWNrZ3JvdW5kIjp7IiRpZCI6IjQ5NCIsIkNvbG9yIjp7IiRpZCI6IjQ5NSIsIkEiOjI1NSwiUiI6MCwiRyI6MCwiQiI6MH19LCJJc1Zpc2libGUiOnRydWUsIldpZHRoIjowLjAsIkhlaWdodCI6MC4wLCJCb3JkZXJTdHlsZSI6eyIkaWQiOiI0OTYiLCJMaW5lQ29sb3IiOm51bGwsIkxpbmVXZWlnaHQiOjAuMCwiTGluZVR5cGUiOjAsIlBhcmVudFN0eWxlIjpudWxsfSwiUGFyZW50U3R5bGUiOm51bGx9LCJEYXRlU3R5bGUiOnsiJGlkIjoiNDk3IiwiRm9udFNldHRpbmdzIjp7IiRpZCI6IjQ5OCIsIkZvbnRTaXplIjoxMCwiRm9udE5hbWUiOiJDYWxpYnJpIiwiSXNCb2xkIjpmYWxzZSwiSXNJdGFsaWMiOmZhbHNlLCJJc1VuZGVybGluZWQiOmZhbHNlLCJQYXJlbnRTdHlsZSI6bnVsbH0sIkF1dG9TaXplIjowLCJGb3JlZ3JvdW5kIjp7IiRpZCI6IjQ5OSIsIkNvbG9yIjp7IiRpZCI6IjUwMCIsIkEiOjI1NSwiUiI6NTUsIkciOjUzLCJCIjo2OX19LCJNYXhXaWR0aCI6MjAwLjAsIk1heEhlaWdodCI6IkluZmluaXR5IiwiU21hcnRGb3JlZ3JvdW5kSXNBY3RpdmUiOmZhbHNlLCJIb3Jpem9udGFsQWxpZ25tZW50IjoyLCJWZXJ0aWNhbEFsaWdubWVudCI6MSwiU21hcnRGb3JlZ3JvdW5kIjpudWxsLCJCYWNrZ3JvdW5kRmlsbFR5cGUiOjAsIk1hcmdpbiI6eyIkaWQiOiI1MDEiLCJUb3AiOjAuMCwiTGVmdCI6MC4wLCJSaWdodCI6MC4wLCJCb3R0b20iOjAuMH0sIlBhZGRpbmciOnsiJGlkIjoiNTAyIiwiVG9wIjowLjAsIkxlZnQiOjAuMCwiUmlnaHQiOjAuMCwiQm90dG9tIjowLjB9LCJCYWNrZ3JvdW5kIjp7IiRpZCI6IjUwMyIsIkNvbG9yIjp7IiRpZCI6IjUwNCIsIkEiOjI1NSwiUiI6NTUsIkciOjUzLCJCIjo2OX19LCJJc1Zpc2libGUiOnRydWUsIldpZHRoIjowLjAsIkhlaWdodCI6MC4wLCJCb3JkZXJTdHlsZSI6eyIkaWQiOiI1MDUiLCJMaW5lQ29sb3IiOm51bGwsIkxpbmVXZWlnaHQiOjAuMCwiTGluZVR5cGUiOjAsIlBhcmVudFN0eWxlIjpudWxsfSwiUGFyZW50U3R5bGUiOm51bGx9LCJEYXRlRm9ybWF0Ijp7IiRpZCI6IjUw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MDciLCJGb3JtYXQiOjAsIklzVmlzaWJsZSI6ZmFsc2UsIkxhc3RLbm93blZpc2liaWxpdHlTdGF0ZSI6ZmFsc2V9LCJJc1Zpc2libGUiOmZhbHNlLCJQYXJlbnRTdHlsZSI6bnVsbCwiX2V4cGxpY2l0bHlTZXQiOnsiJGlkIjoiNTA4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luZGV4IjoxLCJTbWFydER1cmF0aW9uQWN0aXZhdGVkIjpmYWxzZSwiRGF0ZUZvcm1hdCI6eyIkcmVmIjoiNTA2In0sIldlZWtOdW1iZXJpbmciOnsiJGlkIjoiNTA5IiwiRm9ybWF0IjowLCJJc1Zpc2libGUiOmZhbHNlLCJMYXN0S25vd25WaXNpYmlsaXR5U3RhdGUiOmZhbHNlfSwiSWQiOiJiYWYzYzg0NS1kZGE0LTQwMDAtOTIzZS1jZDJmNWY2M2IyYjMiLCJJbXBvcnRJZCI6IkludGVncmF0aW9uIG9mIEltYWdpbmcgYW5kIENvbW11bmljYXRpb24gU3lzdGVtcyIsIlRpdGxlIjoiSW50ZWdyYXRpb24gb2YgSW1hZ2luZyBhbmQgQ29tbXVuaWNhdGlvbiBTeXN0ZW1zIiwiTm90ZSI6bnVsbCwiSHlwZXJsaW5rIjp7IiRpZCI6IjUxMCIsIkFkZHJlc3MiOiIiLCJTdWJBZGRyZXNzIjoiIn0sIklzQ2hhbmdlZCI6ZmFsc2UsIklzTmV3IjpmYWxzZX19XSwiX21pbGVzdG9uZXMiOltdLCJJZCI6IjAwMDAwMDAwLTAwMDAtMDAwMC0wMDAwLTAwMDAwMDAwMDAwMCIsIklzU2luZ2xlSXRlbVJvdyI6dHJ1ZX0seyIkaWQiOiI1MTEiLCJfdGFza3MiOlt7IiRpZCI6IjUxMiIsIl9hdHRhY2hlZE1pbGVzdG9uZXMiOltdLCJUYXNrRGVmaW5pdGlvbiI6eyIkaWQiOiI1MTMiLCJHcm91cE5hbWUiOm51bGwsIlN0YXJ0RGF0ZSI6IjIwMjQtMTAtMjBUMDA6MDA6MDAiLCJFbmREYXRlIjoiMjAyNC0xMC0yN1QyMzo1OTowMCIsIlBlcmNlbnRhZ2VDb21wbGV0ZSI6bnVsbCwiU3R5bGUiOnsiJGlkIjoiNTE0IiwiJHR5cGUiOiJOTFJFLkNvbW1vbi5Eb20uU3R5bGVzLkV4cGxpY2l0U2V0YWJsZVRhc2tTdHlsZSwgTkxSRS5Db21tb24iLCJTaGFwZSI6OCwiU2hhcGVUaGlja25lc3MiOjAsIkR1cmF0aW9uRm9ybWF0IjowLCJJbmNsdWRlTm9uV29ya2luZ0RheXNJbkR1cmF0aW9uIjpmYWxzZSwiUGVyY2VudGFnZUNvbXBsZXRlU3R5bGUiOnsiJGlkIjoiNTE1IiwiRm9udFNldHRpbmdzIjp7IiRpZCI6IjUxNiIsIkZvbnRTaXplIjoxMCwiRm9udE5hbWUiOiJDYWxpYnJpIiwiSXNCb2xkIjpmYWxzZSwiSXNJdGFsaWMiOmZhbHNlLCJJc1VuZGVybGluZWQiOmZhbHNlLCJQYXJlbnRTdHlsZSI6bnVsbH0sIkF1dG9TaXplIjowLCJGb3JlZ3JvdW5kIjp7IiRpZCI6IjUxNyIsIkNvbG9yIjp7IiRpZCI6IjUxOCIsIkEiOjI1NSwiUiI6MjMyLCJHIjoyMzIsIkIiOjIzMn19LCJNYXhXaWR0aCI6MjAwLjAsIk1heEhlaWdodCI6IkluZmluaXR5IiwiU21hcnRGb3JlZ3JvdW5kSXNBY3RpdmUiOmZhbHNlLCJIb3Jpem9udGFsQWxpZ25tZW50IjoxLCJWZXJ0aWNhbEFsaWdubWVudCI6MSwiU21hcnRGb3JlZ3JvdW5kIjpudWxsLCJCYWNrZ3JvdW5kRmlsbFR5cGUiOjAsIk1hcmdpbiI6eyIkaWQiOiI1MTkiLCJUb3AiOjAuMCwiTGVmdCI6MC4wLCJSaWdodCI6MC4wLCJCb3R0b20iOjAuMH0sIlBhZGRpbmciOnsiJGlkIjoiNTIwIiwiVG9wIjowLjAsIkxlZnQiOjAuMCwiUmlnaHQiOjAuMCwiQm90dG9tIjowLjB9LCJCYWNrZ3JvdW5kIjp7IiRpZCI6IjUyMSIsIkNvbG9yIjp7IiRpZCI6IjUyMiIsIkEiOjg5LCJSIjowLCJHIjowLCJCIjowfX0sIklzVmlzaWJsZSI6dHJ1ZSwiV2lkdGgiOjAuMCwiSGVpZ2h0IjowLjAsIkJvcmRlclN0eWxlIjp7IiRpZCI6IjUyMyIsIkxpbmVDb2xvciI6bnVsbCwiTGluZVdlaWdodCI6MC4wLCJMaW5lVHlwZSI6MCwiUGFyZW50U3R5bGUiOm51bGx9LCJQYXJlbnRTdHlsZSI6bnVsbH0sIkR1cmF0aW9uU3R5bGUiOnsiJGlkIjoiNTI0IiwiRm9udFNldHRpbmdzIjp7IiRpZCI6IjUyNSIsIkZvbnRTaXplIjoxMCwiRm9udE5hbWUiOiJDYWxpYnJpIiwiSXNCb2xkIjpmYWxzZSwiSXNJdGFsaWMiOmZhbHNlLCJJc1VuZGVybGluZWQiOmZhbHNlLCJQYXJlbnRTdHlsZSI6bnVsbH0sIkF1dG9TaXplIjowLCJGb3JlZ3JvdW5kIjp7IiRpZCI6IjUyNiIsIkNvbG9yIjp7IiRpZCI6IjUyNyIsIkEiOjI1NSwiUiI6NTUsIkciOjUzLCJCIjo2OX19LCJNYXhXaWR0aCI6MjAwLjAsIk1heEhlaWdodCI6IkluZmluaXR5IiwiU21hcnRGb3JlZ3JvdW5kSXNBY3RpdmUiOmZhbHNlLCJIb3Jpem9udGFsQWxpZ25tZW50IjowLCJWZXJ0aWNhbEFsaWdubWVudCI6MSwiU21hcnRGb3JlZ3JvdW5kIjpudWxsLCJCYWNrZ3JvdW5kRmlsbFR5cGUiOjAsIk1hcmdpbiI6eyIkaWQiOiI1MjgiLCJUb3AiOjAuMCwiTGVmdCI6MC4wLCJSaWdodCI6MC4wLCJCb3R0b20iOjAuMH0sIlBhZGRpbmciOnsiJGlkIjoiNTI5IiwiVG9wIjowLjAsIkxlZnQiOjAuMCwiUmlnaHQiOjAuMCwiQm90dG9tIjowLjB9LCJCYWNrZ3JvdW5kIjp7IiRpZCI6IjUzMCIsIkNvbG9yIjp7IiRpZCI6IjUzMSIsIkEiOjI1NSwiUiI6NTUsIkciOjUzLCJCIjo2OX19LCJJc1Zpc2libGUiOnRydWUsIldpZHRoIjowLjAsIkhlaWdodCI6MC4wLCJCb3JkZXJTdHlsZSI6eyIkaWQiOiI1MzIiLCJMaW5lQ29sb3IiOm51bGwsIkxpbmVXZWlnaHQiOjAuMCwiTGluZVR5cGUiOjAsIlBhcmVudFN0eWxlIjpudWxsfSwiUGFyZW50U3R5bGUiOm51bGx9LCJIb3Jpem9udGFsQ29ubmVjdG9yU3R5bGUiOnsiJGlkIjoiNTMzIiwiTGluZUNvbG9yIjp7IiRpZCI6IjUzNCIsIiR0eXBlIjoiTkxSRS5Db21tb24uRG9tLlNvbGlkQ29sb3JCcnVzaCwgTkxSRS5Db21tb24iLCJDb2xvciI6eyIkaWQiOiI1MzUiLCJBIjoyNTUsIlIiOjAsIkciOjAsIkIiOjB9fSwiTGluZVdlaWdodCI6MC4wLCJMaW5lVHlwZSI6MCwiUGFyZW50U3R5bGUiOm51bGx9LCJWZXJ0aWNhbENvbm5lY3RvclN0eWxlIjp7IiRpZCI6IjUzNiIsIkxpbmVDb2xvciI6eyIkaWQiOiI1MzciLCIkdHlwZSI6Ik5MUkUuQ29tbW9uLkRvbS5Tb2xpZENvbG9yQnJ1c2gsIE5MUkUuQ29tbW9uIiwiQ29sb3IiOnsiJGlkIjoiNTM4IiwiQSI6MjU1LCJSIjowLCJHIjowLCJCIjowfX0sIkxpbmVXZWlnaHQiOjAuMCwiTGluZVR5cGUiOjAsIlBhcmVudFN0eWxlIjpudWxsfSwiTWFyZ2luIjpudWxsLCJTdGFydERhdGVQb3NpdGlvbiI6MywiRW5kRGF0ZVBvc2l0aW9uIjozLCJEYXRlSXNWaXNpYmxlIjp0cnVlLCJUaXRsZVBvc2l0aW9uIjo0LCJEdXJhdGlvblBvc2l0aW9uIjo2LCJQZXJjZW50YWdlQ29tcGxldGVkUG9zaXRpb24iOjIsIlNwYWNpbmciOjMsIklzQmVsb3dUaW1lYmFuZCI6ZmFsc2UsIlBlcmNlbnRhZ2VDb21wbGV0ZVNoYXBlT3BhY2l0eSI6MzUsIlNoYXBlU3R5bGUiOnsiJGlkIjoiNTM5IiwiTWFyZ2luIjp7IiRpZCI6IjU0MCIsIlRvcCI6MC4wLCJMZWZ0Ijo0LjAsIlJpZ2h0Ijo0LjAsIkJvdHRvbSI6MC4wfSwiUGFkZGluZyI6eyIkaWQiOiI1NDEiLCJUb3AiOjAuMCwiTGVmdCI6MC4wLCJSaWdodCI6MC4wLCJCb3R0b20iOjAuMH0sIkJhY2tncm91bmQiOnsiJGlkIjoiNTQyIiwiQ29sb3IiOnsiJGlkIjoiNTQzIiwiQSI6MjU1LCJSIjoxMzUsIkciOjEzMiwiQiI6MTk5fX0sIklzVmlzaWJsZSI6dHJ1ZSwiV2lkdGgiOjAuMCwiSGVpZ2h0IjoxMC4wLCJCb3JkZXJTdHlsZSI6eyIkaWQiOiI1NDQiLCJMaW5lQ29sb3IiOnsiJGlkIjoiNTQ1IiwiJHR5cGUiOiJOTFJFLkNvbW1vbi5Eb20uU29saWRDb2xvckJydXNoLCBOTFJFLkNvbW1vbiIsIkNvbG9yIjp7IiRpZCI6IjU0NiIsIkEiOjI1NSwiUiI6MjM0LCJHIjoyMiwiQiI6MzB9fSwiTGluZVdlaWdodCI6MC4wLCJMaW5lVHlwZSI6MCwiUGFyZW50U3R5bGUiOm51bGx9LCJQYXJlbnRTdHlsZSI6bnVsbH0sIlRpdGxlU3R5bGUiOnsiJGlkIjoiNTQ3IiwiRm9udFNldHRpbmdzIjp7IiRpZCI6IjU0OCIsIkZvbnRTaXplIjoxMSwiRm9udE5hbWUiOiJDYWxpYnJpIiwiSXNCb2xkIjpmYWxzZSwiSXNJdGFsaWMiOmZhbHNlLCJJc1VuZGVybGluZWQiOmZhbHNlLCJQYXJlbnRTdHlsZSI6bnVsbH0sIkF1dG9TaXplIjowLCJGb3JlZ3JvdW5kIjp7IiRpZCI6IjU0OSIsIkNvbG9yIjp7IiRpZCI6IjU1MC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1NTEiLCJUb3AiOjAuMCwiTGVmdCI6MC4wLCJSaWdodCI6MC4wLCJCb3R0b20iOjAuMH0sIlBhZGRpbmciOnsiJGlkIjoiNTUyIiwiVG9wIjowLjAsIkxlZnQiOjAuMCwiUmlnaHQiOjAuMCwiQm90dG9tIjowLjB9LCJCYWNrZ3JvdW5kIjp7IiRpZCI6IjU1MyIsIkNvbG9yIjp7IiRpZCI6IjU1NCIsIkEiOjI1NSwiUiI6MCwiRyI6MCwiQiI6MH19LCJJc1Zpc2libGUiOnRydWUsIldpZHRoIjowLjAsIkhlaWdodCI6MC4wLCJCb3JkZXJTdHlsZSI6eyIkaWQiOiI1NTUiLCJMaW5lQ29sb3IiOm51bGwsIkxpbmVXZWlnaHQiOjAuMCwiTGluZVR5cGUiOjAsIlBhcmVudFN0eWxlIjpudWxsfSwiUGFyZW50U3R5bGUiOm51bGx9LCJEYXRlU3R5bGUiOnsiJGlkIjoiNTU2IiwiRm9udFNldHRpbmdzIjp7IiRpZCI6IjU1NyIsIkZvbnRTaXplIjoxMCwiRm9udE5hbWUiOiJDYWxpYnJpIiwiSXNCb2xkIjpmYWxzZSwiSXNJdGFsaWMiOmZhbHNlLCJJc1VuZGVybGluZWQiOmZhbHNlLCJQYXJlbnRTdHlsZSI6bnVsbH0sIkF1dG9TaXplIjowLCJGb3JlZ3JvdW5kIjp7IiRpZCI6IjU1OCIsIkNvbG9yIjp7IiRpZCI6IjU1OSIsIkEiOjI1NSwiUiI6NTUsIkciOjUzLCJCIjo2OX19LCJNYXhXaWR0aCI6MjAwLjAsIk1heEhlaWdodCI6IkluZmluaXR5IiwiU21hcnRGb3JlZ3JvdW5kSXNBY3RpdmUiOmZhbHNlLCJIb3Jpem9udGFsQWxpZ25tZW50IjoyLCJWZXJ0aWNhbEFsaWdubWVudCI6MSwiU21hcnRGb3JlZ3JvdW5kIjpudWxsLCJCYWNrZ3JvdW5kRmlsbFR5cGUiOjAsIk1hcmdpbiI6eyIkaWQiOiI1NjAiLCJUb3AiOjAuMCwiTGVmdCI6MC4wLCJSaWdodCI6MC4wLCJCb3R0b20iOjAuMH0sIlBhZGRpbmciOnsiJGlkIjoiNTYxIiwiVG9wIjowLjAsIkxlZnQiOjAuMCwiUmlnaHQiOjAuMCwiQm90dG9tIjowLjB9LCJCYWNrZ3JvdW5kIjp7IiRpZCI6IjU2MiIsIkNvbG9yIjp7IiRpZCI6IjU2MyIsIkEiOjI1NSwiUiI6NTUsIkciOjUzLCJCIjo2OX19LCJJc1Zpc2libGUiOnRydWUsIldpZHRoIjowLjAsIkhlaWdodCI6MC4wLCJCb3JkZXJTdHlsZSI6eyIkaWQiOiI1NjQiLCJMaW5lQ29sb3IiOm51bGwsIkxpbmVXZWlnaHQiOjAuMCwiTGluZVR5cGUiOjAsIlBhcmVudFN0eWxlIjpudWxsfSwiUGFyZW50U3R5bGUiOm51bGx9LCJEYXRlRm9ybWF0Ijp7IiRpZCI6IjU2N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NjYiLCJGb3JtYXQiOjAsIklzVmlzaWJsZSI6ZmFsc2UsIkxhc3RLbm93blZpc2liaWxpdHlTdGF0ZSI6ZmFsc2V9LCJJc1Zpc2libGUiOnRydWUsIlBhcmVudFN0eWxlIjpudWxsLCJfZXhwbGljaXRseVNldCI6eyIkaWQiOiI1Njc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SW5kZXgiOjEsIlNtYXJ0RHVyYXRpb25BY3RpdmF0ZWQiOmZhbHNlLCJEYXRlRm9ybWF0Ijp7IiRyZWYiOiI1NjUifSwiV2Vla051bWJlcmluZyI6eyIkaWQiOiI1NjgiLCJGb3JtYXQiOjAsIklzVmlzaWJsZSI6ZmFsc2UsIkxhc3RLbm93blZpc2liaWxpdHlTdGF0ZSI6ZmFsc2V9LCJJZCI6IjNkMjYxYjRkLWQ4OWUtNDAzYy05YjRhLTg1Y2MxNmFmYmFhZiIsIkltcG9ydElkIjoiU3lzdGVtIEludGVncmF0aW9uIFRlc3RpbmciLCJUaXRsZSI6IlN5c3RlbSBJbnRlZ3JhdGlvbiBUZXN0aW5nIiwiTm90ZSI6bnVsbCwiSHlwZXJsaW5rIjp7IiRpZCI6IjU2OSIsIkFkZHJlc3MiOiIiLCJTdWJBZGRyZXNzIjoiIn0sIklzQ2hhbmdlZCI6ZmFsc2UsIklzTmV3IjpmYWxzZX19XSwiX21pbGVzdG9uZXMiOltdLCJJZCI6IjAwMDAwMDAwLTAwMDAtMDAwMC0wMDAwLTAwMDAwMDAwMDAwMCIsIklzU2luZ2xlSXRlbVJvdyI6dHJ1ZX0seyIkaWQiOiI1NzAiLCJfdGFza3MiOlt7IiRpZCI6IjU3MSIsIl9hdHRhY2hlZE1pbGVzdG9uZXMiOltdLCJUYXNrRGVmaW5pdGlvbiI6eyIkaWQiOiI1NzIiLCJHcm91cE5hbWUiOm51bGwsIlN0YXJ0RGF0ZSI6IjIwMjQtMTAtMDZUMDA6MDA6MDAiLCJFbmREYXRlIjoiMjAyNC0xMC0xM1QyMzo1OTowMCIsIlBlcmNlbnRhZ2VDb21wbGV0ZSI6bnVsbCwiU3R5bGUiOnsiJGlkIjoiNTczIiwiJHR5cGUiOiJOTFJFLkNvbW1vbi5Eb20uU3R5bGVzLkV4cGxpY2l0U2V0YWJsZVRhc2tTdHlsZSwgTkxSRS5Db21tb24iLCJTaGFwZSI6OCwiU2hhcGVUaGlja25lc3MiOjAsIkR1cmF0aW9uRm9ybWF0IjowLCJJbmNsdWRlTm9uV29ya2luZ0RheXNJbkR1cmF0aW9uIjpmYWxzZSwiUGVyY2VudGFnZUNvbXBsZXRlU3R5bGUiOnsiJGlkIjoiNTc0IiwiRm9udFNldHRpbmdzIjp7IiRpZCI6IjU3NSIsIkZvbnRTaXplIjoxMCwiRm9udE5hbWUiOiJDYWxpYnJpIiwiSXNCb2xkIjpmYWxzZSwiSXNJdGFsaWMiOmZhbHNlLCJJc1VuZGVybGluZWQiOmZhbHNlLCJQYXJlbnRTdHlsZSI6bnVsbH0sIkF1dG9TaXplIjowLCJGb3JlZ3JvdW5kIjp7IiRpZCI6IjU3NiIsIkNvbG9yIjp7IiRpZCI6IjU3NyIsIkEiOjI1NSwiUiI6MjMyLCJHIjoyMzIsIkIiOjIzMn19LCJNYXhXaWR0aCI6MjAwLjAsIk1heEhlaWdodCI6IkluZmluaXR5IiwiU21hcnRGb3JlZ3JvdW5kSXNBY3RpdmUiOmZhbHNlLCJIb3Jpem9udGFsQWxpZ25tZW50IjoxLCJWZXJ0aWNhbEFsaWdubWVudCI6MSwiU21hcnRGb3JlZ3JvdW5kIjpudWxsLCJCYWNrZ3JvdW5kRmlsbFR5cGUiOjAsIk1hcmdpbiI6eyIkaWQiOiI1NzgiLCJUb3AiOjAuMCwiTGVmdCI6MC4wLCJSaWdodCI6MC4wLCJCb3R0b20iOjAuMH0sIlBhZGRpbmciOnsiJGlkIjoiNTc5IiwiVG9wIjowLjAsIkxlZnQiOjAuMCwiUmlnaHQiOjAuMCwiQm90dG9tIjowLjB9LCJCYWNrZ3JvdW5kIjp7IiRpZCI6IjU4MCIsIkNvbG9yIjp7IiRpZCI6IjU4MSIsIkEiOjg5LCJSIjowLCJHIjowLCJCIjowfX0sIklzVmlzaWJsZSI6dHJ1ZSwiV2lkdGgiOjAuMCwiSGVpZ2h0IjowLjAsIkJvcmRlclN0eWxlIjp7IiRpZCI6IjU4MiIsIkxpbmVDb2xvciI6bnVsbCwiTGluZVdlaWdodCI6MC4wLCJMaW5lVHlwZSI6MCwiUGFyZW50U3R5bGUiOm51bGx9LCJQYXJlbnRTdHlsZSI6bnVsbH0sIkR1cmF0aW9uU3R5bGUiOnsiJGlkIjoiNTgzIiwiRm9udFNldHRpbmdzIjp7IiRpZCI6IjU4NCIsIkZvbnRTaXplIjoxMCwiRm9udE5hbWUiOiJDYWxpYnJpIiwiSXNCb2xkIjpmYWxzZSwiSXNJdGFsaWMiOmZhbHNlLCJJc1VuZGVybGluZWQiOmZhbHNlLCJQYXJlbnRTdHlsZSI6bnVsbH0sIkF1dG9TaXplIjowLCJGb3JlZ3JvdW5kIjp7IiRpZCI6IjU4NSIsIkNvbG9yIjp7IiRpZCI6IjU4NiIsIkEiOjI1NSwiUiI6NTUsIkciOjUzLCJCIjo2OX19LCJNYXhXaWR0aCI6MjAwLjAsIk1heEhlaWdodCI6IkluZmluaXR5IiwiU21hcnRGb3JlZ3JvdW5kSXNBY3RpdmUiOmZhbHNlLCJIb3Jpem9udGFsQWxpZ25tZW50IjowLCJWZXJ0aWNhbEFsaWdubWVudCI6MSwiU21hcnRGb3JlZ3JvdW5kIjpudWxsLCJCYWNrZ3JvdW5kRmlsbFR5cGUiOjAsIk1hcmdpbiI6eyIkaWQiOiI1ODciLCJUb3AiOjAuMCwiTGVmdCI6MC4wLCJSaWdodCI6MC4wLCJCb3R0b20iOjAuMH0sIlBhZGRpbmciOnsiJGlkIjoiNTg4IiwiVG9wIjowLjAsIkxlZnQiOjAuMCwiUmlnaHQiOjAuMCwiQm90dG9tIjowLjB9LCJCYWNrZ3JvdW5kIjp7IiRpZCI6IjU4OSIsIkNvbG9yIjp7IiRpZCI6IjU5MCIsIkEiOjI1NSwiUiI6NTUsIkciOjUzLCJCIjo2OX19LCJJc1Zpc2libGUiOnRydWUsIldpZHRoIjowLjAsIkhlaWdodCI6MC4wLCJCb3JkZXJTdHlsZSI6eyIkaWQiOiI1OTEiLCJMaW5lQ29sb3IiOm51bGwsIkxpbmVXZWlnaHQiOjAuMCwiTGluZVR5cGUiOjAsIlBhcmVudFN0eWxlIjpudWxsfSwiUGFyZW50U3R5bGUiOm51bGx9LCJIb3Jpem9udGFsQ29ubmVjdG9yU3R5bGUiOnsiJGlkIjoiNTkyIiwiTGluZUNvbG9yIjp7IiRpZCI6IjU5MyIsIiR0eXBlIjoiTkxSRS5Db21tb24uRG9tLlNvbGlkQ29sb3JCcnVzaCwgTkxSRS5Db21tb24iLCJDb2xvciI6eyIkaWQiOiI1OTQiLCJBIjoyNTUsIlIiOjAsIkciOjAsIkIiOjB9fSwiTGluZVdlaWdodCI6MC4wLCJMaW5lVHlwZSI6MCwiUGFyZW50U3R5bGUiOm51bGx9LCJWZXJ0aWNhbENvbm5lY3RvclN0eWxlIjp7IiRpZCI6IjU5NSIsIkxpbmVDb2xvciI6eyIkaWQiOiI1OTYiLCIkdHlwZSI6Ik5MUkUuQ29tbW9uLkRvbS5Tb2xpZENvbG9yQnJ1c2gsIE5MUkUuQ29tbW9uIiwiQ29sb3IiOnsiJGlkIjoiNTk3IiwiQSI6MjU1LCJSIjowLCJHIjowLCJCIjowfX0sIkxpbmVXZWlnaHQiOjAuMCwiTGluZVR5cGUiOjAsIlBhcmVudFN0eWxlIjpudWxsfSwiTWFyZ2luIjpudWxsLCJTdGFydERhdGVQb3NpdGlvbiI6MywiRW5kRGF0ZVBvc2l0aW9uIjozLCJEYXRlSXNWaXNpYmxlIjp0cnVlLCJUaXRsZVBvc2l0aW9uIjo0LCJEdXJhdGlvblBvc2l0aW9uIjo2LCJQZXJjZW50YWdlQ29tcGxldGVkUG9zaXRpb24iOjIsIlNwYWNpbmciOjMsIklzQmVsb3dUaW1lYmFuZCI6ZmFsc2UsIlBlcmNlbnRhZ2VDb21wbGV0ZVNoYXBlT3BhY2l0eSI6MzUsIlNoYXBlU3R5bGUiOnsiJGlkIjoiNTk4IiwiTWFyZ2luIjp7IiRpZCI6IjU5OSIsIlRvcCI6MC4wLCJMZWZ0Ijo0LjAsIlJpZ2h0Ijo0LjAsIkJvdHRvbSI6MC4wfSwiUGFkZGluZyI6eyIkaWQiOiI2MDAiLCJUb3AiOjAuMCwiTGVmdCI6MC4wLCJSaWdodCI6MC4wLCJCb3R0b20iOjAuMH0sIkJhY2tncm91bmQiOnsiJGlkIjoiNjAxIiwiQ29sb3IiOnsiJGlkIjoiNjAyIiwiQSI6MjU1LCJSIjoxMzUsIkciOjEzMiwiQiI6MTk5fX0sIklzVmlzaWJsZSI6dHJ1ZSwiV2lkdGgiOjAuMCwiSGVpZ2h0IjoxMC4wLCJCb3JkZXJTdHlsZSI6eyIkaWQiOiI2MDMiLCJMaW5lQ29sb3IiOnsiJGlkIjoiNjA0IiwiJHR5cGUiOiJOTFJFLkNvbW1vbi5Eb20uU29saWRDb2xvckJydXNoLCBOTFJFLkNvbW1vbiIsIkNvbG9yIjp7IiRpZCI6IjYwNSIsIkEiOjI1NSwiUiI6MjM0LCJHIjoyMiwiQiI6MzB9fSwiTGluZVdlaWdodCI6MC4wLCJMaW5lVHlwZSI6MCwiUGFyZW50U3R5bGUiOm51bGx9LCJQYXJlbnRTdHlsZSI6bnVsbH0sIlRpdGxlU3R5bGUiOnsiJGlkIjoiNjA2IiwiRm9udFNldHRpbmdzIjp7IiRpZCI6IjYwNyIsIkZvbnRTaXplIjoxMSwiRm9udE5hbWUiOiJDYWxpYnJpIiwiSXNCb2xkIjpmYWxzZSwiSXNJdGFsaWMiOmZhbHNlLCJJc1VuZGVybGluZWQiOmZhbHNlLCJQYXJlbnRTdHlsZSI6bnVsbH0sIkF1dG9TaXplIjowLCJGb3JlZ3JvdW5kIjp7IiRpZCI6IjYwOCIsIkNvbG9yIjp7IiRpZCI6IjYwOS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2MTAiLCJUb3AiOjAuMCwiTGVmdCI6MC4wLCJSaWdodCI6MC4wLCJCb3R0b20iOjAuMH0sIlBhZGRpbmciOnsiJGlkIjoiNjExIiwiVG9wIjowLjAsIkxlZnQiOjAuMCwiUmlnaHQiOjAuMCwiQm90dG9tIjowLjB9LCJCYWNrZ3JvdW5kIjp7IiRpZCI6IjYxMiIsIkNvbG9yIjp7IiRpZCI6IjYxMyIsIkEiOjI1NSwiUiI6MCwiRyI6MCwiQiI6MH19LCJJc1Zpc2libGUiOnRydWUsIldpZHRoIjowLjAsIkhlaWdodCI6MC4wLCJCb3JkZXJTdHlsZSI6eyIkaWQiOiI2MTQiLCJMaW5lQ29sb3IiOm51bGwsIkxpbmVXZWlnaHQiOjAuMCwiTGluZVR5cGUiOjAsIlBhcmVudFN0eWxlIjpudWxsfSwiUGFyZW50U3R5bGUiOm51bGx9LCJEYXRlU3R5bGUiOnsiJGlkIjoiNjE1IiwiRm9udFNldHRpbmdzIjp7IiRpZCI6IjYxNiIsIkZvbnRTaXplIjoxMCwiRm9udE5hbWUiOiJDYWxpYnJpIiwiSXNCb2xkIjpmYWxzZSwiSXNJdGFsaWMiOmZhbHNlLCJJc1VuZGVybGluZWQiOmZhbHNlLCJQYXJlbnRTdHlsZSI6bnVsbH0sIkF1dG9TaXplIjowLCJGb3JlZ3JvdW5kIjp7IiRpZCI6IjYxNyIsIkNvbG9yIjp7IiRpZCI6IjYxOCIsIkEiOjI1NSwiUiI6NTUsIkciOjUzLCJCIjo2OX19LCJNYXhXaWR0aCI6MjAwLjAsIk1heEhlaWdodCI6IkluZmluaXR5IiwiU21hcnRGb3JlZ3JvdW5kSXNBY3RpdmUiOmZhbHNlLCJIb3Jpem9udGFsQWxpZ25tZW50IjoyLCJWZXJ0aWNhbEFsaWdubWVudCI6MSwiU21hcnRGb3JlZ3JvdW5kIjpudWxsLCJCYWNrZ3JvdW5kRmlsbFR5cGUiOjAsIk1hcmdpbiI6eyIkaWQiOiI2MTkiLCJUb3AiOjAuMCwiTGVmdCI6MC4wLCJSaWdodCI6MC4wLCJCb3R0b20iOjAuMH0sIlBhZGRpbmciOnsiJGlkIjoiNjIwIiwiVG9wIjowLjAsIkxlZnQiOjAuMCwiUmlnaHQiOjAuMCwiQm90dG9tIjowLjB9LCJCYWNrZ3JvdW5kIjp7IiRpZCI6IjYyMSIsIkNvbG9yIjp7IiRpZCI6IjYyMiIsIkEiOjI1NSwiUiI6NTUsIkciOjUzLCJCIjo2OX19LCJJc1Zpc2libGUiOnRydWUsIldpZHRoIjowLjAsIkhlaWdodCI6MC4wLCJCb3JkZXJTdHlsZSI6eyIkaWQiOiI2MjMiLCJMaW5lQ29sb3IiOm51bGwsIkxpbmVXZWlnaHQiOjAuMCwiTGluZVR5cGUiOjAsIlBhcmVudFN0eWxlIjpudWxsfSwiUGFyZW50U3R5bGUiOm51bGx9LCJEYXRlRm9ybWF0Ijp7IiRpZCI6IjYy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MjUiLCJGb3JtYXQiOjAsIklzVmlzaWJsZSI6ZmFsc2UsIkxhc3RLbm93blZpc2liaWxpdHlTdGF0ZSI6ZmFsc2V9LCJJc1Zpc2libGUiOmZhbHNlLCJQYXJlbnRTdHlsZSI6bnVsbCwiX2V4cGxpY2l0bHlTZXQiOnsiJGlkIjoiNjI2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luZGV4IjoyLCJTbWFydER1cmF0aW9uQWN0aXZhdGVkIjpmYWxzZSwiRGF0ZUZvcm1hdCI6eyIkcmVmIjoiNjI0In0sIldlZWtOdW1iZXJpbmciOnsiJGlkIjoiNjI3IiwiRm9ybWF0IjowLCJJc1Zpc2libGUiOmZhbHNlLCJMYXN0S25vd25WaXNpYmlsaXR5U3RhdGUiOmZhbHNlfSwiSWQiOiIwZmM4NTYzOS1hMjQyLTQ0YjAtYWMyOS1iMWVjMjgwYTk2ZDUiLCJJbXBvcnRJZCI6IkRldmVsb3BtZW50IG9mIE5hdmlnYXRpb24gYW5kIE9ic3RhY2xlIEF2b2lkYW5jZSIsIlRpdGxlIjoiRGV2ZWxvcG1lbnQgb2YgTmF2aWdhdGlvbiBhbmQgT2JzdGFjbGUgQXZvaWRhbmNlIiwiTm90ZSI6bnVsbCwiSHlwZXJsaW5rIjp7IiRpZCI6IjYyOCIsIkFkZHJlc3MiOiIiLCJTdWJBZGRyZXNzIjoiIn0sIklzQ2hhbmdlZCI6ZmFsc2UsIklzTmV3IjpmYWxzZX19XSwiX21pbGVzdG9uZXMiOltdLCJJZCI6IjAwMDAwMDAwLTAwMDAtMDAwMC0wMDAwLTAwMDAwMDAwMDAwMCIsIklzU2luZ2xlSXRlbVJvdyI6dHJ1ZX0seyIkaWQiOiI2MjkiLCJfdGFza3MiOlt7IiRpZCI6IjYzMCIsIl9hdHRhY2hlZE1pbGVzdG9uZXMiOltdLCJUYXNrRGVmaW5pdGlvbiI6eyIkaWQiOiI2MzEiLCJHcm91cE5hbWUiOm51bGwsIlN0YXJ0RGF0ZSI6IjIwMjQtMTAtMTNUMDA6MDA6MDAiLCJFbmREYXRlIjoiMjAyNC0xMC0yMFQyMzo1OTowMCIsIlBlcmNlbnRhZ2VDb21wbGV0ZSI6bnVsbCwiU3R5bGUiOnsiJGlkIjoiNjMyIiwiJHR5cGUiOiJOTFJFLkNvbW1vbi5Eb20uU3R5bGVzLkV4cGxpY2l0U2V0YWJsZVRhc2tTdHlsZSwgTkxSRS5Db21tb24iLCJTaGFwZSI6OCwiU2hhcGVUaGlja25lc3MiOjAsIkR1cmF0aW9uRm9ybWF0IjowLCJJbmNsdWRlTm9uV29ya2luZ0RheXNJbkR1cmF0aW9uIjpmYWxzZSwiUGVyY2VudGFnZUNvbXBsZXRlU3R5bGUiOnsiJGlkIjoiNjMzIiwiRm9udFNldHRpbmdzIjp7IiRpZCI6IjYzNCIsIkZvbnRTaXplIjoxMCwiRm9udE5hbWUiOiJDYWxpYnJpIiwiSXNCb2xkIjpmYWxzZSwiSXNJdGFsaWMiOmZhbHNlLCJJc1VuZGVybGluZWQiOmZhbHNlLCJQYXJlbnRTdHlsZSI6bnVsbH0sIkF1dG9TaXplIjowLCJGb3JlZ3JvdW5kIjp7IiRpZCI6IjYzNSIsIkNvbG9yIjp7IiRpZCI6IjYzNiIsIkEiOjI1NSwiUiI6MjMyLCJHIjoyMzIsIkIiOjIzMn19LCJNYXhXaWR0aCI6MjAwLjAsIk1heEhlaWdodCI6IkluZmluaXR5IiwiU21hcnRGb3JlZ3JvdW5kSXNBY3RpdmUiOmZhbHNlLCJIb3Jpem9udGFsQWxpZ25tZW50IjoxLCJWZXJ0aWNhbEFsaWdubWVudCI6MSwiU21hcnRGb3JlZ3JvdW5kIjpudWxsLCJCYWNrZ3JvdW5kRmlsbFR5cGUiOjAsIk1hcmdpbiI6eyIkaWQiOiI2MzciLCJUb3AiOjAuMCwiTGVmdCI6MC4wLCJSaWdodCI6MC4wLCJCb3R0b20iOjAuMH0sIlBhZGRpbmciOnsiJGlkIjoiNjM4IiwiVG9wIjowLjAsIkxlZnQiOjAuMCwiUmlnaHQiOjAuMCwiQm90dG9tIjowLjB9LCJCYWNrZ3JvdW5kIjp7IiRpZCI6IjYzOSIsIkNvbG9yIjp7IiRpZCI6IjY0MCIsIkEiOjg5LCJSIjowLCJHIjowLCJCIjowfX0sIklzVmlzaWJsZSI6dHJ1ZSwiV2lkdGgiOjAuMCwiSGVpZ2h0IjowLjAsIkJvcmRlclN0eWxlIjp7IiRpZCI6IjY0MSIsIkxpbmVDb2xvciI6bnVsbCwiTGluZVdlaWdodCI6MC4wLCJMaW5lVHlwZSI6MCwiUGFyZW50U3R5bGUiOm51bGx9LCJQYXJlbnRTdHlsZSI6bnVsbH0sIkR1cmF0aW9uU3R5bGUiOnsiJGlkIjoiNjQyIiwiRm9udFNldHRpbmdzIjp7IiRpZCI6IjY0MyIsIkZvbnRTaXplIjoxMCwiRm9udE5hbWUiOiJDYWxpYnJpIiwiSXNCb2xkIjpmYWxzZSwiSXNJdGFsaWMiOmZhbHNlLCJJc1VuZGVybGluZWQiOmZhbHNlLCJQYXJlbnRTdHlsZSI6bnVsbH0sIkF1dG9TaXplIjowLCJGb3JlZ3JvdW5kIjp7IiRpZCI6IjY0NCIsIkNvbG9yIjp7IiRpZCI6IjY0NSIsIkEiOjI1NSwiUiI6NTUsIkciOjUzLCJCIjo2OX19LCJNYXhXaWR0aCI6MjAwLjAsIk1heEhlaWdodCI6IkluZmluaXR5IiwiU21hcnRGb3JlZ3JvdW5kSXNBY3RpdmUiOmZhbHNlLCJIb3Jpem9udGFsQWxpZ25tZW50IjowLCJWZXJ0aWNhbEFsaWdubWVudCI6MSwiU21hcnRGb3JlZ3JvdW5kIjpudWxsLCJCYWNrZ3JvdW5kRmlsbFR5cGUiOjAsIk1hcmdpbiI6eyIkaWQiOiI2NDYiLCJUb3AiOjAuMCwiTGVmdCI6MC4wLCJSaWdodCI6MC4wLCJCb3R0b20iOjAuMH0sIlBhZGRpbmciOnsiJGlkIjoiNjQ3IiwiVG9wIjowLjAsIkxlZnQiOjAuMCwiUmlnaHQiOjAuMCwiQm90dG9tIjowLjB9LCJCYWNrZ3JvdW5kIjp7IiRpZCI6IjY0OCIsIkNvbG9yIjp7IiRpZCI6IjY0OSIsIkEiOjI1NSwiUiI6NTUsIkciOjUzLCJCIjo2OX19LCJJc1Zpc2libGUiOnRydWUsIldpZHRoIjowLjAsIkhlaWdodCI6MC4wLCJCb3JkZXJTdHlsZSI6eyIkaWQiOiI2NTAiLCJMaW5lQ29sb3IiOm51bGwsIkxpbmVXZWlnaHQiOjAuMCwiTGluZVR5cGUiOjAsIlBhcmVudFN0eWxlIjpudWxsfSwiUGFyZW50U3R5bGUiOm51bGx9LCJIb3Jpem9udGFsQ29ubmVjdG9yU3R5bGUiOnsiJGlkIjoiNjUxIiwiTGluZUNvbG9yIjp7IiRpZCI6IjY1MiIsIiR0eXBlIjoiTkxSRS5Db21tb24uRG9tLlNvbGlkQ29sb3JCcnVzaCwgTkxSRS5Db21tb24iLCJDb2xvciI6eyIkaWQiOiI2NTMiLCJBIjoyNTUsIlIiOjAsIkciOjAsIkIiOjB9fSwiTGluZVdlaWdodCI6MC4wLCJMaW5lVHlwZSI6MCwiUGFyZW50U3R5bGUiOm51bGx9LCJWZXJ0aWNhbENvbm5lY3RvclN0eWxlIjp7IiRpZCI6IjY1NCIsIkxpbmVDb2xvciI6eyIkaWQiOiI2NTUiLCIkdHlwZSI6Ik5MUkUuQ29tbW9uLkRvbS5Tb2xpZENvbG9yQnJ1c2gsIE5MUkUuQ29tbW9uIiwiQ29sb3IiOnsiJGlkIjoiNjU2IiwiQSI6MjU1LCJSIjowLCJHIjowLCJCIjowfX0sIkxpbmVXZWlnaHQiOjAuMCwiTGluZVR5cGUiOjAsIlBhcmVudFN0eWxlIjpudWxsfSwiTWFyZ2luIjpudWxsLCJTdGFydERhdGVQb3NpdGlvbiI6MywiRW5kRGF0ZVBvc2l0aW9uIjozLCJEYXRlSXNWaXNpYmxlIjp0cnVlLCJUaXRsZVBvc2l0aW9uIjo0LCJEdXJhdGlvblBvc2l0aW9uIjo2LCJQZXJjZW50YWdlQ29tcGxldGVkUG9zaXRpb24iOjIsIlNwYWNpbmciOjMsIklzQmVsb3dUaW1lYmFuZCI6ZmFsc2UsIlBlcmNlbnRhZ2VDb21wbGV0ZVNoYXBlT3BhY2l0eSI6MzUsIlNoYXBlU3R5bGUiOnsiJGlkIjoiNjU3IiwiTWFyZ2luIjp7IiRpZCI6IjY1OCIsIlRvcCI6MC4wLCJMZWZ0Ijo0LjAsIlJpZ2h0Ijo0LjAsIkJvdHRvbSI6MC4wfSwiUGFkZGluZyI6eyIkaWQiOiI2NTkiLCJUb3AiOjAuMCwiTGVmdCI6MC4wLCJSaWdodCI6MC4wLCJCb3R0b20iOjAuMH0sIkJhY2tncm91bmQiOnsiJGlkIjoiNjYwIiwiQ29sb3IiOnsiJGlkIjoiNjYxIiwiQSI6MjU1LCJSIjoxMzUsIkciOjEzMiwiQiI6MTk5fX0sIklzVmlzaWJsZSI6dHJ1ZSwiV2lkdGgiOjAuMCwiSGVpZ2h0IjoxMC4wLCJCb3JkZXJTdHlsZSI6eyIkaWQiOiI2NjIiLCJMaW5lQ29sb3IiOnsiJGlkIjoiNjYzIiwiJHR5cGUiOiJOTFJFLkNvbW1vbi5Eb20uU29saWRDb2xvckJydXNoLCBOTFJFLkNvbW1vbiIsIkNvbG9yIjp7IiRpZCI6IjY2NCIsIkEiOjI1NSwiUiI6MjM0LCJHIjoyMiwiQiI6MzB9fSwiTGluZVdlaWdodCI6MC4wLCJMaW5lVHlwZSI6MCwiUGFyZW50U3R5bGUiOm51bGx9LCJQYXJlbnRTdHlsZSI6bnVsbH0sIlRpdGxlU3R5bGUiOnsiJGlkIjoiNjY1IiwiRm9udFNldHRpbmdzIjp7IiRpZCI6IjY2NiIsIkZvbnRTaXplIjoxMSwiRm9udE5hbWUiOiJDYWxpYnJpIiwiSXNCb2xkIjpmYWxzZSwiSXNJdGFsaWMiOmZhbHNlLCJJc1VuZGVybGluZWQiOmZhbHNlLCJQYXJlbnRTdHlsZSI6bnVsbH0sIkF1dG9TaXplIjowLCJGb3JlZ3JvdW5kIjp7IiRpZCI6IjY2NyIsIkNvbG9yIjp7IiRpZCI6IjY2OC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2NjkiLCJUb3AiOjAuMCwiTGVmdCI6MC4wLCJSaWdodCI6MC4wLCJCb3R0b20iOjAuMH0sIlBhZGRpbmciOnsiJGlkIjoiNjcwIiwiVG9wIjowLjAsIkxlZnQiOjAuMCwiUmlnaHQiOjAuMCwiQm90dG9tIjowLjB9LCJCYWNrZ3JvdW5kIjp7IiRpZCI6IjY3MSIsIkNvbG9yIjp7IiRpZCI6IjY3MiIsIkEiOjI1NSwiUiI6MCwiRyI6MCwiQiI6MH19LCJJc1Zpc2libGUiOnRydWUsIldpZHRoIjowLjAsIkhlaWdodCI6MC4wLCJCb3JkZXJTdHlsZSI6eyIkaWQiOiI2NzMiLCJMaW5lQ29sb3IiOm51bGwsIkxpbmVXZWlnaHQiOjAuMCwiTGluZVR5cGUiOjAsIlBhcmVudFN0eWxlIjpudWxsfSwiUGFyZW50U3R5bGUiOm51bGx9LCJEYXRlU3R5bGUiOnsiJGlkIjoiNjc0IiwiRm9udFNldHRpbmdzIjp7IiRpZCI6IjY3NSIsIkZvbnRTaXplIjoxMCwiRm9udE5hbWUiOiJDYWxpYnJpIiwiSXNCb2xkIjpmYWxzZSwiSXNJdGFsaWMiOmZhbHNlLCJJc1VuZGVybGluZWQiOmZhbHNlLCJQYXJlbnRTdHlsZSI6bnVsbH0sIkF1dG9TaXplIjowLCJGb3JlZ3JvdW5kIjp7IiRpZCI6IjY3NiIsIkNvbG9yIjp7IiRpZCI6IjY3NyIsIkEiOjI1NSwiUiI6NTUsIkciOjUzLCJCIjo2OX19LCJNYXhXaWR0aCI6MjAwLjAsIk1heEhlaWdodCI6IkluZmluaXR5IiwiU21hcnRGb3JlZ3JvdW5kSXNBY3RpdmUiOmZhbHNlLCJIb3Jpem9udGFsQWxpZ25tZW50IjoyLCJWZXJ0aWNhbEFsaWdubWVudCI6MSwiU21hcnRGb3JlZ3JvdW5kIjpudWxsLCJCYWNrZ3JvdW5kRmlsbFR5cGUiOjAsIk1hcmdpbiI6eyIkaWQiOiI2NzgiLCJUb3AiOjAuMCwiTGVmdCI6MC4wLCJSaWdodCI6MC4wLCJCb3R0b20iOjAuMH0sIlBhZGRpbmciOnsiJGlkIjoiNjc5IiwiVG9wIjowLjAsIkxlZnQiOjAuMCwiUmlnaHQiOjAuMCwiQm90dG9tIjowLjB9LCJCYWNrZ3JvdW5kIjp7IiRpZCI6IjY4MCIsIkNvbG9yIjp7IiRpZCI6IjY4MSIsIkEiOjI1NSwiUiI6NTUsIkciOjUzLCJCIjo2OX19LCJJc1Zpc2libGUiOnRydWUsIldpZHRoIjowLjAsIkhlaWdodCI6MC4wLCJCb3JkZXJTdHlsZSI6eyIkaWQiOiI2ODIiLCJMaW5lQ29sb3IiOm51bGwsIkxpbmVXZWlnaHQiOjAuMCwiTGluZVR5cGUiOjAsIlBhcmVudFN0eWxlIjpudWxsfSwiUGFyZW50U3R5bGUiOm51bGx9LCJEYXRlRm9ybWF0Ijp7IiRpZCI6IjY4M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ODQiLCJGb3JtYXQiOjAsIklzVmlzaWJsZSI6ZmFsc2UsIkxhc3RLbm93blZpc2liaWxpdHlTdGF0ZSI6ZmFsc2V9LCJJc1Zpc2libGUiOmZhbHNlLCJQYXJlbnRTdHlsZSI6bnVsbCwiX2V4cGxpY2l0bHlTZXQiOnsiJGlkIjoiNjg1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luZGV4IjozLCJTbWFydER1cmF0aW9uQWN0aXZhdGVkIjpmYWxzZSwiRGF0ZUZvcm1hdCI6eyIkcmVmIjoiNjgzIn0sIldlZWtOdW1iZXJpbmciOnsiJGlkIjoiNjg2IiwiRm9ybWF0IjowLCJJc1Zpc2libGUiOmZhbHNlLCJMYXN0S25vd25WaXNpYmlsaXR5U3RhdGUiOmZhbHNlfSwiSWQiOiI5MDllYmQyYi04ZDIxLTQyMDItYjVlYy1lOWRlYzRhY2MzMDUiLCJJbXBvcnRJZCI6IkRldmVsb3BtZW50IG9mIE5hdmlnYXRpb24gYW5kIE9ic3RhY2xlIEF2b2lkYW5jZSIsIlRpdGxlIjoiRGV2ZWxvcG1lbnQgb2YgTmF2aWdhdGlvbiBhbmQgT2JzdGFjbGUgQXZvaWRhbmNlIiwiTm90ZSI6bnVsbCwiSHlwZXJsaW5rIjp7IiRpZCI6IjY4NyIsIkFkZHJlc3MiOm51bGwsIlN1YkFkZHJlc3MiOm51bGx9LCJJc0NoYW5nZWQiOmZhbHNlLCJJc05ldyI6ZmFsc2V9fV0sIl9taWxlc3RvbmVzIjpbXSwiSWQiOiIwMDAwMDAwMC0wMDAwLTAwMDAtMDAwMC0wMDAwMDAwMDAwMDAiLCJJc1NpbmdsZUl0ZW1Sb3ciOnRydWV9XSwiSW5kZXgiOjAsIklkIjoiNDJjNThhOTAtNWJjMi00YmU2LTk3NTYtZjNjYmNjNTMzNzdiIiwiSGVhZGVyVGV4dCI6bnVsbCwiSXNEZWZhdWx0Ijp0cnVlLCJTdHlsZSI6eyIkaWQiOiI2ODgiLCJIZWFkZXJTdHlsZSI6eyIkaWQiOiI2ODkiLCJUZXh0U3R5bGUiOnsiJGlkIjoiNjkwIiwiRm9udFNldHRpbmdzIjp7IiRpZCI6IjY5MSIsIkZvbnRTaXplIjoxMSwiRm9udE5hbWUiOiJDYWxpYnJpIiwiSXNCb2xkIjpmYWxzZSwiSXNJdGFsaWMiOmZhbHNlLCJJc1VuZGVybGluZWQiOmZhbHNlLCJQYXJlbnRTdHlsZSI6bnVsbH0sIkF1dG9TaXplIjoyLCJGb3JlZ3JvdW5kIjp7IiRpZCI6IjY5MiIsIkNvbG9yIjp7IiRpZCI6IjY5My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Y5NCIsIlRvcCI6MC4wLCJMZWZ0IjowLjAsIlJpZ2h0IjowLjAsIkJvdHRvbSI6MC4wfSwiUGFkZGluZyI6eyIkaWQiOiI2OTUiLCJUb3AiOjAuMCwiTGVmdCI6MC4wLCJSaWdodCI6MC4wLCJCb3R0b20iOjAuMH0sIkJhY2tncm91bmQiOnsiJGlkIjoiNjk2IiwiQ29sb3IiOnsiJGlkIjoiNjk3IiwiQSI6MjU1LCJSIjowLCJHIjowLCJCIjowfX0sIklzVmlzaWJsZSI6dHJ1ZSwiV2lkdGgiOjAuMCwiSGVpZ2h0IjowLjAsIkJvcmRlclN0eWxlIjpudWxsLCJQYXJlbnRTdHlsZSI6bnVsbH0sIlJlY3RhbmdsZVN0eWxlIjp7IiRpZCI6IjY5OCIsIk1hcmdpbiI6eyIkaWQiOiI2OTkiLCJUb3AiOjAuMCwiTGVmdCI6MC4wLCJSaWdodCI6MC4wLCJCb3R0b20iOjAuMH0sIlBhZGRpbmciOnsiJGlkIjoiNzAwIiwiVG9wIjowLjAsIkxlZnQiOjAuMCwiUmlnaHQiOjAuMCwiQm90dG9tIjowLjB9LCJCYWNrZ3JvdW5kIjp7IiRpZCI6IjcwMSIsIkNvbG9yIjp7IiRpZCI6IjcwMiIsIkEiOjEyNywiUiI6MTM1LCJHIjoxMzIsIkIiOjE5OX19LCJJc1Zpc2libGUiOnRydWUsIldpZHRoIjowLjAsIkhlaWdodCI6MC4wLCJCb3JkZXJTdHlsZSI6eyIkaWQiOiI3MDMiLCJMaW5lQ29sb3IiOnsiJGlkIjoiNzA0IiwiJHR5cGUiOiJOTFJFLkNvbW1vbi5Eb20uU29saWRDb2xvckJydXNoLCBOTFJFLkNvbW1vbiIsIkNvbG9yIjp7IiRpZCI6IjcwNSIsIkEiOjI1NSwiUiI6MjU1LCJHIjoyNTUsIkIiOjI1NX19LCJMaW5lV2VpZ2h0IjowLjAsIkxpbmVUeXBlIjowLCJQYXJlbnRTdHlsZSI6bnVsbH0sIlBhcmVudFN0eWxlIjpudWxsfSwiTWFyZ2luIjp7IiRpZCI6IjcwNiIsIlRvcCI6MC4wLCJMZWZ0IjowLjAsIlJpZ2h0IjowLjAsIkJvdHRvbSI6MC4wfSwiUGFkZGluZyI6eyIkaWQiOiI3MDciLCJUb3AiOjAuMCwiTGVmdCI6MC4wLCJSaWdodCI6MC4wLCJCb3R0b20iOjAuMH0sIkJhY2tncm91bmQiOm51bGwsIklzVmlzaWJsZSI6dHJ1ZSwiV2lkdGgiOjAuMCwiSGVpZ2h0IjowLjAsIkJvcmRlclN0eWxlIjpudWxsLCJQYXJlbnRTdHlsZSI6bnVsbH0sIkJhY2tncm91bmRTdHlsZSI6eyIkaWQiOiI3MDgiLCJNYXJnaW4iOnsiJGlkIjoiNzA5IiwiVG9wIjowLjAsIkxlZnQiOjAuMCwiUmlnaHQiOjAuMCwiQm90dG9tIjowLjB9LCJQYWRkaW5nIjp7IiRpZCI6IjcxMCIsIlRvcCI6MC4wLCJMZWZ0IjowLjAsIlJpZ2h0IjowLjAsIkJvdHRvbSI6MC4wfSwiQmFja2dyb3VuZCI6eyIkaWQiOiI3MTEiLCJDb2xvciI6eyIkaWQiOiI3MTIiLCJBIjo1MSwiUiI6MjAwLCJHIjoyMDAsIkIiOjIwMH19LCJJc1Zpc2libGUiOnRydWUsIldpZHRoIjowLjAsIkhlaWdodCI6MC4wLCJCb3JkZXJTdHlsZSI6eyIkaWQiOiI3MTMiLCJMaW5lQ29sb3IiOnsiJGlkIjoiNzE0IiwiJHR5cGUiOiJOTFJFLkNvbW1vbi5Eb20uU29saWRDb2xvckJydXNoLCBOTFJFLkNvbW1vbiIsIkNvbG9yIjp7IiRpZCI6IjcxNSIsIkEiOjI1NSwiUiI6MjM0LCJHIjoyMiwiQiI6MzB9fSwiTGluZVdlaWdodCI6MC4wLCJMaW5lVHlwZSI6MCwiUGFyZW50U3R5bGUiOm51bGx9LCJQYXJlbnRTdHlsZSI6bnVsbH0sIk1hcmdpbiI6eyIkaWQiOiI3MTYiLCJUb3AiOjAuMCwiTGVmdCI6MC4wLCJSaWdodCI6MC4wLCJCb3R0b20iOjAuMH0sIlBhZGRpbmciOnsiJGlkIjoiNzE3IiwiVG9wIjowLjAsIkxlZnQiOjAuMCwiUmlnaHQiOjAuMCwiQm90dG9tIjowLjB9LCJJc1Zpc2libGUiOnRydWUsIldpZHRoIjowLjAsIkhlaWdodCI6MC4wLCJCb3JkZXJTdHlsZSI6eyIkaWQiOiI3MTgiLCJMaW5lQ29sb3IiOm51bGwsIkxpbmVXZWlnaHQiOjAuMCwiTGluZVR5cGUiOjAsIlBhcmVudFN0eWxlIjpudWxsfSwiUGFyZW50U3R5bGUiOm51bGx9fV0sIklkIjoiYjUwYzY1Y2MtNmRhNC00ZWQ1LTg2ZjMtOTJiZTFmYzVhZmFhIiwiSW5kZXgiOjIsIkhlYWRlclRleHQiOiJEZXZlbG9wbWVudCIsIlN0eWxlIjp7IiRpZCI6IjcxOSIsIlN0eWxlSWQiOiI5ODUxM2UxMC01NTFjLTRmMzAtYWMxMS1hMDY5MGU5MDMxMzQiLCJIZWFkZXJTdHlsZSI6eyIkaWQiOiI3MjAiLCJUZXh0SXNWZXJ0aWNhbCI6ZmFsc2UsIlRleHRTdHlsZSI6eyIkaWQiOiI3MjEiLCJGb250U2V0dGluZ3MiOnsiJGlkIjoiNzIyIiwiRm9udFNpemUiOjExLCJGb250TmFtZSI6IkNhbGlicmkiLCJJc0JvbGQiOmZhbHNlLCJJc0l0YWxpYyI6ZmFsc2UsIklzVW5kZXJsaW5lZCI6ZmFsc2UsIlBhcmVudFN0eWxlIjpudWxsfSwiQXV0b1NpemUiOjIsIkZvcmVncm91bmQiOnsiJGlkIjoiNzIzIiwiQ29sb3IiOnsiJGlkIjoiNzI0IiwiQSI6MjU1LCJSIjoyNTUsIkciOjI1NSwiQiI6MjU1fX0sIk1heFdpZHRoIjoiSW5maW5pdHkiLCJNYXhIZWlnaHQiOiJJbmZpbml0eSIsIlNtYXJ0Rm9yZWdyb3VuZElzQWN0aXZlIjpmYWxzZSwiSG9yaXpvbnRhbEFsaWdubWVudCI6MSwiVmVydGljYWxBbGlnbm1lbnQiOjAsIlNtYXJ0Rm9yZWdyb3VuZCI6bnVsbCwiQmFja2dyb3VuZEZpbGxUeXBlIjowLCJNYXJnaW4iOnsiJGlkIjoiNzI1IiwiVG9wIjowLjAsIkxlZnQiOjAuMCwiUmlnaHQiOjAuMCwiQm90dG9tIjowLjB9LCJQYWRkaW5nIjp7IiRpZCI6IjcyNiIsIlRvcCI6MC4wLCJMZWZ0IjowLjAsIlJpZ2h0IjowLjAsIkJvdHRvbSI6MC4wfSwiQmFja2dyb3VuZCI6eyIkaWQiOiI3MjciLCJDb2xvciI6eyIkaWQiOiI3MjgiLCJBIjoyNTUsIlIiOjI1NSwiRyI6MjU1LCJCIjoyNTV9fSwiSXNWaXNpYmxlIjp0cnVlLCJXaWR0aCI6MC4wLCJIZWlnaHQiOjAuMCwiQm9yZGVyU3R5bGUiOm51bGwsIlBhcmVudFN0eWxlIjpudWxsfSwiUmVjdGFuZ2xlU3R5bGUiOnsiJGlkIjoiNzI5IiwiTWFyZ2luIjp7IiRpZCI6IjczMCIsIlRvcCI6MC4wLCJMZWZ0IjowLjAsIlJpZ2h0IjowLjAsIkJvdHRvbSI6MC4wfSwiUGFkZGluZyI6eyIkaWQiOiI3MzEiLCJUb3AiOjAuMCwiTGVmdCI6MC4wLCJSaWdodCI6MC4wLCJCb3R0b20iOjAuMH0sIkJhY2tncm91bmQiOnsiJGlkIjoiNzMyIiwiQ29sb3IiOnsiJGlkIjoiNzMzIiwiQSI6MjU1LCJSIjoxMzUsIkciOjEzMiwiQiI6MTk5fX0sIklzVmlzaWJsZSI6dHJ1ZSwiV2lkdGgiOjAuMCwiSGVpZ2h0IjowLjAsIkJvcmRlclN0eWxlIjp7IiRpZCI6IjczNCIsIkxpbmVDb2xvciI6eyIkaWQiOiI3MzUiLCIkdHlwZSI6Ik5MUkUuQ29tbW9uLkRvbS5Tb2xpZENvbG9yQnJ1c2gsIE5MUkUuQ29tbW9uIiwiQ29sb3IiOnsiJGlkIjoiNzM2IiwiQSI6MjU1LCJSIjoyNTUsIkciOjI1NSwiQiI6MjU1fX0sIkxpbmVXZWlnaHQiOjAuMCwiTGluZVR5cGUiOjAsIlBhcmVudFN0eWxlIjpudWxsfSwiUGFyZW50U3R5bGUiOm51bGx9LCJNYXJnaW4iOnsiJGlkIjoiNzM3IiwiVG9wIjowLjAsIkxlZnQiOjAuMCwiUmlnaHQiOjAuMCwiQm90dG9tIjowLjB9LCJQYWRkaW5nIjp7IiRpZCI6IjczOCIsIlRvcCI6MC4wLCJMZWZ0IjowLjAsIlJpZ2h0IjowLjAsIkJvdHRvbSI6MC4wfSwiQmFja2dyb3VuZCI6bnVsbCwiSXNWaXNpYmxlIjp0cnVlLCJXaWR0aCI6MC4wLCJIZWlnaHQiOjAuMCwiQm9yZGVyU3R5bGUiOm51bGwsIlBhcmVudFN0eWxlIjpudWxsfSwiQmFja2dyb3VuZFN0eWxlIjp7IiRpZCI6IjczOSIsIk1hcmdpbiI6eyIkaWQiOiI3NDAiLCJUb3AiOjAuMCwiTGVmdCI6MC4wLCJSaWdodCI6MC4wLCJCb3R0b20iOjAuMH0sIlBhZGRpbmciOnsiJGlkIjoiNzQxIiwiVG9wIjowLjAsIkxlZnQiOjAuMCwiUmlnaHQiOjAuMCwiQm90dG9tIjowLjB9LCJCYWNrZ3JvdW5kIjp7IiRpZCI6Ijc0MiIsIkNvbG9yIjp7IiRpZCI6Ijc0MyIsIkEiOjUxLCJSIjoyMDAsIkciOjIwMCwiQiI6MjAwfX0sIklzVmlzaWJsZSI6dHJ1ZSwiV2lkdGgiOjAuMCwiSGVpZ2h0IjowLjAsIkJvcmRlclN0eWxlIjp7IiRpZCI6Ijc0NCIsIkxpbmVDb2xvciI6eyIkaWQiOiI3NDUiLCIkdHlwZSI6Ik5MUkUuQ29tbW9uLkRvbS5Tb2xpZENvbG9yQnJ1c2gsIE5MUkUuQ29tbW9uIiwiQ29sb3IiOnsiJGlkIjoiNzQ2IiwiQSI6MjU1LCJSIjoyMzQsIkciOjIyLCJCIjozMH19LCJMaW5lV2VpZ2h0IjowLjAsIkxpbmVUeXBlIjowLCJQYXJlbnRTdHlsZSI6bnVsbH0sIlBhcmVudFN0eWxlIjpudWxsfSwiSXNBYm92ZVRpbWViYW5kIjpmYWxzZSwiU3BhY2luZyI6MiwiRGVmYXVsdFN3aW1sYW5lVGFza1N0eWxlIjp7IiRpZCI6Ijc0NyIsIiR0eXBlIjoiTkxSRS5Db21tb24uRG9tLlN0eWxlcy5FeHBsaWNpdFNldGFibGVUYXNrU3R5bGUsIE5MUkUuQ29tbW9uIiwiU2hhcGUiOjgsIlNoYXBlVGhpY2tuZXNzIjowLCJEdXJhdGlvbkZvcm1hdCI6MCwiSW5jbHVkZU5vbldvcmtpbmdEYXlzSW5EdXJhdGlvbiI6ZmFsc2UsIlBlcmNlbnRhZ2VDb21wbGV0ZVN0eWxlIjp7IiRpZCI6Ijc0OCIsIkZvbnRTZXR0aW5ncyI6eyIkaWQiOiI3NDkiLCJGb250U2l6ZSI6MTAsIkZvbnROYW1lIjoiQ2FsaWJyaSIsIklzQm9sZCI6ZmFsc2UsIklzSXRhbGljIjpmYWxzZSwiSXNVbmRlcmxpbmVkIjpmYWxzZSwiUGFyZW50U3R5bGUiOm51bGx9LCJBdXRvU2l6ZSI6MCwiRm9yZWdyb3VuZCI6eyIkaWQiOiI3NTAiLCJDb2xvciI6eyIkaWQiOiI3NTEiLCJBIjoyNTUsIlIiOjIzMiwiRyI6MjMyLCJCIjoyMzJ9fSwiTWF4V2lkdGgiOjIwMC4wLCJNYXhIZWlnaHQiOiJJbmZpbml0eSIsIlNtYXJ0Rm9yZWdyb3VuZElzQWN0aXZlIjpmYWxzZSwiSG9yaXpvbnRhbEFsaWdubWVudCI6MSwiVmVydGljYWxBbGlnbm1lbnQiOjEsIlNtYXJ0Rm9yZWdyb3VuZCI6bnVsbCwiQmFja2dyb3VuZEZpbGxUeXBlIjowLCJNYXJnaW4iOnsiJGlkIjoiNzUyIiwiVG9wIjowLjAsIkxlZnQiOjAuMCwiUmlnaHQiOjAuMCwiQm90dG9tIjowLjB9LCJQYWRkaW5nIjp7IiRpZCI6Ijc1MyIsIlRvcCI6MC4wLCJMZWZ0IjowLjAsIlJpZ2h0IjowLjAsIkJvdHRvbSI6MC4wfSwiQmFja2dyb3VuZCI6eyIkaWQiOiI3NTQiLCJDb2xvciI6eyIkaWQiOiI3NTUiLCJBIjo4OSwiUiI6MCwiRyI6MCwiQiI6MH19LCJJc1Zpc2libGUiOnRydWUsIldpZHRoIjowLjAsIkhlaWdodCI6MC4wLCJCb3JkZXJTdHlsZSI6eyIkaWQiOiI3NTYiLCJMaW5lQ29sb3IiOm51bGwsIkxpbmVXZWlnaHQiOjAuMCwiTGluZVR5cGUiOjAsIlBhcmVudFN0eWxlIjpudWxsfSwiUGFyZW50U3R5bGUiOm51bGx9LCJEdXJhdGlvblN0eWxlIjp7IiRpZCI6Ijc1NyIsIkZvbnRTZXR0aW5ncyI6eyIkaWQiOiI3NTgiLCJGb250U2l6ZSI6MTAsIkZvbnROYW1lIjoiQ2FsaWJyaSIsIklzQm9sZCI6ZmFsc2UsIklzSXRhbGljIjpmYWxzZSwiSXNVbmRlcmxpbmVkIjpmYWxzZSwiUGFyZW50U3R5bGUiOm51bGx9LCJBdXRvU2l6ZSI6MCwiRm9yZWdyb3VuZCI6eyIkaWQiOiI3NTkiLCJDb2xvciI6eyIkaWQiOiI3NjAiLCJBIjoyNTUsIlIiOjU1LCJHIjo1MywiQiI6Njl9fSwiTWF4V2lkdGgiOjIwMC4wLCJNYXhIZWlnaHQiOiJJbmZpbml0eSIsIlNtYXJ0Rm9yZWdyb3VuZElzQWN0aXZlIjpmYWxzZSwiSG9yaXpvbnRhbEFsaWdubWVudCI6MCwiVmVydGljYWxBbGlnbm1lbnQiOjEsIlNtYXJ0Rm9yZWdyb3VuZCI6bnVsbCwiQmFja2dyb3VuZEZpbGxUeXBlIjowLCJNYXJnaW4iOnsiJGlkIjoiNzYxIiwiVG9wIjowLjAsIkxlZnQiOjAuMCwiUmlnaHQiOjAuMCwiQm90dG9tIjowLjB9LCJQYWRkaW5nIjp7IiRpZCI6Ijc2MiIsIlRvcCI6MC4wLCJMZWZ0IjowLjAsIlJpZ2h0IjowLjAsIkJvdHRvbSI6MC4wfSwiQmFja2dyb3VuZCI6eyIkaWQiOiI3NjMiLCJDb2xvciI6eyIkaWQiOiI3NjQiLCJBIjoyNTUsIlIiOjU1LCJHIjo1MywiQiI6Njl9fSwiSXNWaXNpYmxlIjp0cnVlLCJXaWR0aCI6MC4wLCJIZWlnaHQiOjAuMCwiQm9yZGVyU3R5bGUiOnsiJGlkIjoiNzY1IiwiTGluZUNvbG9yIjpudWxsLCJMaW5lV2VpZ2h0IjowLjAsIkxpbmVUeXBlIjowLCJQYXJlbnRTdHlsZSI6bnVsbH0sIlBhcmVudFN0eWxlIjpudWxsfSwiSG9yaXpvbnRhbENvbm5lY3RvclN0eWxlIjp7IiRpZCI6Ijc2NiIsIkxpbmVDb2xvciI6eyIkaWQiOiI3NjciLCIkdHlwZSI6Ik5MUkUuQ29tbW9uLkRvbS5Tb2xpZENvbG9yQnJ1c2gsIE5MUkUuQ29tbW9uIiwiQ29sb3IiOnsiJGlkIjoiNzY4IiwiQSI6MjU1LCJSIjowLCJHIjowLCJCIjowfX0sIkxpbmVXZWlnaHQiOjAuMCwiTGluZVR5cGUiOjAsIlBhcmVudFN0eWxlIjpudWxsfSwiVmVydGljYWxDb25uZWN0b3JTdHlsZSI6eyIkaWQiOiI3NjkiLCJMaW5lQ29sb3IiOnsiJGlkIjoiNzcwIiwiJHR5cGUiOiJOTFJFLkNvbW1vbi5Eb20uU29saWRDb2xvckJydXNoLCBOTFJFLkNvbW1vbiIsIkNvbG9yIjp7IiRpZCI6Ijc3MSIsIkEiOjI1NSwiUiI6MCwiRyI6MCwiQiI6MH19LCJMaW5lV2VpZ2h0IjowLjAsIkxpbmVUeXBlIjowLCJQYXJlbnRTdHlsZSI6bnVsbH0sIk1hcmdpbiI6bnVsbCwiU3RhcnREYXRlUG9zaXRpb24iOjYsIkVuZERhdGVQb3NpdGlvbiI6NiwiRGF0ZUlzVmlzaWJsZSI6ZmFsc2UsIlRpdGxlUG9zaXRpb24iOjQsIkR1cmF0aW9uUG9zaXRpb24iOjYsIlBlcmNlbnRhZ2VDb21wbGV0ZWRQb3NpdGlvbiI6MiwiU3BhY2luZyI6MywiSXNCZWxvd1RpbWViYW5kIjpmYWxzZSwiUGVyY2VudGFnZUNvbXBsZXRlU2hhcGVPcGFjaXR5IjozNSwiU2hhcGVTdHlsZSI6eyIkaWQiOiI3NzIiLCJNYXJnaW4iOnsiJGlkIjoiNzczIiwiVG9wIjowLjAsIkxlZnQiOjQuMCwiUmlnaHQiOjQuMCwiQm90dG9tIjowLjB9LCJQYWRkaW5nIjp7IiRpZCI6Ijc3NCIsIlRvcCI6MC4wLCJMZWZ0IjowLjAsIlJpZ2h0IjowLjAsIkJvdHRvbSI6MC4wfSwiQmFja2dyb3VuZCI6eyIkaWQiOiI3NzUiLCJDb2xvciI6eyIkaWQiOiI3NzYiLCJBIjoyNTUsIlIiOjEzNSwiRyI6MTMyLCJCIjoxOTl9fSwiSXNWaXNpYmxlIjp0cnVlLCJXaWR0aCI6MC4wLCJIZWlnaHQiOjEwLjAsIkJvcmRlclN0eWxlIjp7IiRpZCI6Ijc3NyIsIkxpbmVDb2xvciI6eyIkaWQiOiI3NzgiLCIkdHlwZSI6Ik5MUkUuQ29tbW9uLkRvbS5Tb2xpZENvbG9yQnJ1c2gsIE5MUkUuQ29tbW9uIiwiQ29sb3IiOnsiJGlkIjoiNzc5IiwiQSI6MjU1LCJSIjoyMzQsIkciOjIyLCJCIjozMH19LCJMaW5lV2VpZ2h0IjowLjAsIkxpbmVUeXBlIjowLCJQYXJlbnRTdHlsZSI6bnVsbH0sIlBhcmVudFN0eWxlIjpudWxsfSwiVGl0bGVTdHlsZSI6eyIkaWQiOiI3ODAiLCJGb250U2V0dGluZ3MiOnsiJGlkIjoiNzgxIiwiRm9udFNpemUiOjExLCJGb250TmFtZSI6IkNhbGlicmkiLCJJc0JvbGQiOmZhbHNlLCJJc0l0YWxpYyI6ZmFsc2UsIklzVW5kZXJsaW5lZCI6ZmFsc2UsIlBhcmVudFN0eWxlIjpudWxsfSwiQXV0b1NpemUiOjAsIkZvcmVncm91bmQiOnsiJGlkIjoiNzgyIiwiQ29sb3IiOnsiJGlkIjoiNzgzIiwiQSI6MjU1LCJSIjowLCJHIjowLCJCIjowfX0sIk1heFdpZHRoIjoyMDAuMCwiTWF4SGVpZ2h0IjoiSW5maW5pdHkiLCJTbWFydEZvcmVncm91bmRJc0FjdGl2ZSI6ZmFsc2UsIkhvcml6b250YWxBbGlnbm1lbnQiOjAsIlZlcnRpY2FsQWxpZ25tZW50IjoxLCJTbWFydEZvcmVncm91bmQiOm51bGwsIkJhY2tncm91bmRGaWxsVHlwZSI6MCwiTWFyZ2luIjp7IiRpZCI6Ijc4NCIsIlRvcCI6MC4wLCJMZWZ0IjowLjAsIlJpZ2h0IjowLjAsIkJvdHRvbSI6MC4wfSwiUGFkZGluZyI6eyIkaWQiOiI3ODUiLCJUb3AiOjAuMCwiTGVmdCI6MC4wLCJSaWdodCI6MC4wLCJCb3R0b20iOjAuMH0sIkJhY2tncm91bmQiOnsiJGlkIjoiNzg2IiwiQ29sb3IiOnsiJGlkIjoiNzg3IiwiQSI6MjU1LCJSIjowLCJHIjowLCJCIjowfX0sIklzVmlzaWJsZSI6dHJ1ZSwiV2lkdGgiOjAuMCwiSGVpZ2h0IjowLjAsIkJvcmRlclN0eWxlIjp7IiRpZCI6Ijc4OCIsIkxpbmVDb2xvciI6bnVsbCwiTGluZVdlaWdodCI6MC4wLCJMaW5lVHlwZSI6MCwiUGFyZW50U3R5bGUiOm51bGx9LCJQYXJlbnRTdHlsZSI6bnVsbH0sIkRhdGVTdHlsZSI6eyIkaWQiOiI3ODkiLCJGb250U2V0dGluZ3MiOnsiJGlkIjoiNzkwIiwiRm9udFNpemUiOjEwLCJGb250TmFtZSI6IkNhbGlicmkiLCJJc0JvbGQiOmZhbHNlLCJJc0l0YWxpYyI6ZmFsc2UsIklzVW5kZXJsaW5lZCI6ZmFsc2UsIlBhcmVudFN0eWxlIjpudWxsfSwiQXV0b1NpemUiOjAsIkZvcmVncm91bmQiOnsiJGlkIjoiNzkxIiwiQ29sb3IiOnsiJGlkIjoiNzkyIiwiQSI6MjU1LCJSIjo1NSwiRyI6NTMsIkIiOjY5fX0sIk1heFdpZHRoIjoyMDAuMCwiTWF4SGVpZ2h0IjoiSW5maW5pdHkiLCJTbWFydEZvcmVncm91bmRJc0FjdGl2ZSI6ZmFsc2UsIkhvcml6b250YWxBbGlnbm1lbnQiOjEsIlZlcnRpY2FsQWxpZ25tZW50IjoxLCJTbWFydEZvcmVncm91bmQiOm51bGwsIkJhY2tncm91bmRGaWxsVHlwZSI6MCwiTWFyZ2luIjp7IiRpZCI6Ijc5MyIsIlRvcCI6MC4wLCJMZWZ0IjowLjAsIlJpZ2h0IjowLjAsIkJvdHRvbSI6MC4wfSwiUGFkZGluZyI6eyIkaWQiOiI3OTQiLCJUb3AiOjAuMCwiTGVmdCI6MC4wLCJSaWdodCI6MC4wLCJCb3R0b20iOjAuMH0sIkJhY2tncm91bmQiOnsiJGlkIjoiNzk1IiwiQ29sb3IiOnsiJGlkIjoiNzk2IiwiQSI6MjU1LCJSIjo1NSwiRyI6NTMsIkIiOjY5fX0sIklzVmlzaWJsZSI6dHJ1ZSwiV2lkdGgiOjAuMCwiSGVpZ2h0IjowLjAsIkJvcmRlclN0eWxlIjp7IiRpZCI6Ijc5NyIsIkxpbmVDb2xvciI6bnVsbCwiTGluZVdlaWdodCI6MC4wLCJMaW5lVHlwZSI6MCwiUGFyZW50U3R5bGUiOm51bGx9LCJQYXJlbnRTdHlsZSI6bnVsbH0sIkRhdGVGb3JtYXQiOnsiJGlkIjoiNzk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c5OSIsIkZvcm1hdCI6MCwiSXNWaXNpYmxlIjpmYWxzZSwiTGFzdEtub3duVmlzaWJpbGl0eVN0YXRlIjpmYWxzZX0sIklzVmlzaWJsZSI6dHJ1ZSwiUGFyZW50U3R5bGUiOm51bGwsIl9leHBsaWNpdGx5U2V0Ijp7IiRpZCI6IjgwMC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EZWZhdWx0U3dpbWxhbmVNb3RTdHlsZSI6eyIkaWQiOiI4MDEiLCJTaGFwZSI6OSwiQ29ubmVjdG9yTWFyZ2luIjp7IiRpZCI6IjgwMiIsIlRvcCI6MC4wLCJMZWZ0IjoyLjAsIlJpZ2h0IjoyLjAsIkJvdHRvbSI6MC4wfSwiQ29ubmVjdG9yU3R5bGUiOnsiJGlkIjoiODAzIiwiTGluZUNvbG9yIjp7IiRpZCI6IjgwNCIsIiR0eXBlIjoiTkxSRS5Db21tb24uRG9tLlNvbGlkQ29sb3JCcnVzaCwgTkxSRS5Db21tb24iLCJDb2xvciI6eyIkaWQiOiI4MDUiLCJBIjoxMjcsIlIiOjE1OSwiRyI6MTU2LCJCIjoyMTB9fSwiTGluZVdlaWdodCI6MS4wLCJMaW5lVHlwZSI6MCwiUGFyZW50U3R5bGUiOm51bGx9LCJJc0JlbG93VGltZWJhbmQiOmZhbHNlLCJQb3NpdGlvbk9uVGFzayI6MSwiSGlkZURhdGUiOmZhbHNlLCJTaGFwZVNpemUiOjAsIlNwYWNpbmciOjAuMCwiUGFkZGluZyI6eyIkaWQiOiI4MDYiLCJUb3AiOjUuMCwiTGVmdCI6My4wLCJSaWdodCI6MC4wLCJCb3R0b20iOjIuMH0sIlNoYXBlU3R5bGUiOnsiJGlkIjoiODA3IiwiTWFyZ2luIjp7IiRpZCI6IjgwOCIsIlRvcCI6MC4wLCJMZWZ0IjowLjAsIlJpZ2h0IjowLjAsIkJvdHRvbSI6MC4wfSwiUGFkZGluZyI6eyIkaWQiOiI4MDkiLCJUb3AiOjAuMCwiTGVmdCI6MC4wLCJSaWdodCI6MC4wLCJCb3R0b20iOjAuMH0sIkJhY2tncm91bmQiOnsiJGlkIjoiODEwIiwiQ29sb3IiOnsiJGlkIjoiODExIiwiQSI6MjU1LCJSIjoxNTksIkciOjE1NiwiQiI6MjEwfX0sIklzVmlzaWJsZSI6dHJ1ZSwiV2lkdGgiOjEyLjAsIkhlaWdodCI6MTQuMCwiQm9yZGVyU3R5bGUiOnsiJGlkIjoiODEyIiwiTGluZUNvbG9yIjp7IiRpZCI6IjgxMyIsIiR0eXBlIjoiTkxSRS5Db21tb24uRG9tLlNvbGlkQ29sb3JCcnVzaCwgTkxSRS5Db21tb24iLCJDb2xvciI6eyIkaWQiOiI4MTQiLCJBIjoyNTUsIlIiOjI1NSwiRyI6MjU1LCJCIjoyNTV9fSwiTGluZVdlaWdodCI6MC4wLCJMaW5lVHlwZSI6MCwiUGFyZW50U3R5bGUiOm51bGx9LCJQYXJlbnRTdHlsZSI6bnVsbH0sIlRpdGxlU3R5bGUiOnsiJGlkIjoiODE1IiwiRm9udFNldHRpbmdzIjp7IiRpZCI6IjgxNiIsIkZvbnRTaXplIjoxMSwiRm9udE5hbWUiOiJDYWxpYnJpIiwiSXNCb2xkIjpmYWxzZSwiSXNJdGFsaWMiOmZhbHNlLCJJc1VuZGVybGluZWQiOmZhbHNlLCJQYXJlbnRTdHlsZSI6bnVsbH0sIkF1dG9TaXplIjowLCJGb3JlZ3JvdW5kIjp7IiRpZCI6IjgxNyIsIkNvbG9yIjp7IiRpZCI6IjgxOCIsIkEiOjI1NSwiUiI6MCwiRyI6MCwiQiI6MH19LCJNYXhXaWR0aCI6MjAwLjAsIk1heEhlaWdodCI6IkluZmluaXR5IiwiU21hcnRGb3JlZ3JvdW5kSXNBY3RpdmUiOmZhbHNlLCJIb3Jpem9udGFsQWxpZ25tZW50IjoxLCJWZXJ0aWNhbEFsaWdubWVudCI6MSwiU21hcnRGb3JlZ3JvdW5kIjpudWxsLCJCYWNrZ3JvdW5kRmlsbFR5cGUiOjAsIk1hcmdpbiI6eyIkaWQiOiI4MTkiLCJUb3AiOjAuMCwiTGVmdCI6MC4wLCJSaWdodCI6MC4wLCJCb3R0b20iOjAuMH0sIlBhZGRpbmciOnsiJGlkIjoiODIwIiwiVG9wIjowLjAsIkxlZnQiOjAuMCwiUmlnaHQiOjAuMCwiQm90dG9tIjowLjB9LCJCYWNrZ3JvdW5kIjp7IiRpZCI6IjgyMSIsIkNvbG9yIjp7IiRpZCI6IjgyMiIsIkEiOjI1NSwiUiI6MCwiRyI6MCwiQiI6MH19LCJJc1Zpc2libGUiOnRydWUsIldpZHRoIjowLjAsIkhlaWdodCI6MC4wLCJCb3JkZXJTdHlsZSI6eyIkaWQiOiI4MjMiLCJMaW5lQ29sb3IiOm51bGwsIkxpbmVXZWlnaHQiOjAuMCwiTGluZVR5cGUiOjAsIlBhcmVudFN0eWxlIjpudWxsfSwiUGFyZW50U3R5bGUiOm51bGx9LCJEYXRlU3R5bGUiOnsiJGlkIjoiODI0IiwiRm9udFNldHRpbmdzIjp7IiRpZCI6IjgyNSIsIkZvbnRTaXplIjoxMCwiRm9udE5hbWUiOiJDYWxpYnJpIiwiSXNCb2xkIjpmYWxzZSwiSXNJdGFsaWMiOmZhbHNlLCJJc1VuZGVybGluZWQiOmZhbHNlLCJQYXJlbnRTdHlsZSI6bnVsbH0sIkF1dG9TaXplIjowLCJGb3JlZ3JvdW5kIjp7IiRpZCI6IjgyNiIsIkNvbG9yIjp7IiRpZCI6IjgyNyIsIkEiOjI1NSwiUiI6NTUsIkciOjUzLCJCIjo2OX19LCJNYXhXaWR0aCI6MjAwLjAsIk1heEhlaWdodCI6IkluZmluaXR5IiwiU21hcnRGb3JlZ3JvdW5kSXNBY3RpdmUiOmZhbHNlLCJIb3Jpem9udGFsQWxpZ25tZW50IjoxLCJWZXJ0aWNhbEFsaWdubWVudCI6MSwiU21hcnRGb3JlZ3JvdW5kIjpudWxsLCJCYWNrZ3JvdW5kRmlsbFR5cGUiOjAsIk1hcmdpbiI6eyIkaWQiOiI4MjgiLCJUb3AiOjAuMCwiTGVmdCI6MC4wLCJSaWdodCI6MC4wLCJCb3R0b20iOjAuMH0sIlBhZGRpbmciOnsiJGlkIjoiODI5IiwiVG9wIjowLjAsIkxlZnQiOjAuMCwiUmlnaHQiOjAuMCwiQm90dG9tIjowLjB9LCJCYWNrZ3JvdW5kIjp7IiRpZCI6IjgzMCIsIkNvbG9yIjp7IiRpZCI6IjgzMSIsIkEiOjI1NSwiUiI6NTUsIkciOjUzLCJCIjo2OX19LCJJc1Zpc2libGUiOnRydWUsIldpZHRoIjowLjAsIkhlaWdodCI6MC4wLCJCb3JkZXJTdHlsZSI6eyIkaWQiOiI4MzIiLCJMaW5lQ29sb3IiOm51bGwsIkxpbmVXZWlnaHQiOjAuMCwiTGluZVR5cGUiOjAsIlBhcmVudFN0eWxlIjpudWxsfSwiUGFyZW50U3R5bGUiOm51bGx9LCJEYXRlRm9ybWF0Ijp7IiRpZCI6IjgzM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zQiLCJGb3JtYXQiOjAsIklzVmlzaWJsZSI6ZmFsc2UsIkxhc3RLbm93blZpc2liaWxpdHlTdGF0ZSI6ZmFsc2V9LCJJc1Zpc2libGUiOmZhbHNlLCJQYXJlbnRTdHlsZSI6bnVsbH0sIkRlZmF1bHRTd2ltbGFuZU1pbGVzdG9uZVN0eWxlIjp7IiRpZCI6IjgzNSIsIlRpdGxlUG9zaXRpb24iOiJMZWZ0IiwiRGF0ZVBvc2l0aW9uIjoiUmlnaHQiLCJTaGFwZVR5cGUiOjksIlNoYXBlU2l6ZSI6MCwiU3BhY2luZyI6NSwiU2hhcGVTdHlsZSI6eyIkaWQiOiI4MzYiLCJNYXJnaW4iOnsiJGlkIjoiODM3IiwiVG9wIjowLjAsIkxlZnQiOjAuMCwiUmlnaHQiOjAuMCwiQm90dG9tIjowLjB9LCJQYWRkaW5nIjp7IiRpZCI6IjgzOCIsIlRvcCI6MC4wLCJMZWZ0IjowLjAsIlJpZ2h0IjowLjAsIkJvdHRvbSI6MC4wfSwiQmFja2dyb3VuZCI6eyIkaWQiOiI4MzkiLCJDb2xvciI6eyIkaWQiOiI4NDAiLCJBIjoyNTUsIlIiOjEzNSwiRyI6MTMyLCJCIjoxOTl9fSwiSXNWaXNpYmxlIjp0cnVlLCJXaWR0aCI6MTIuMCwiSGVpZ2h0IjoxNC4wLCJCb3JkZXJTdHlsZSI6eyIkaWQiOiI4NDEiLCJMaW5lQ29sb3IiOnsiJGlkIjoiODQyIiwiJHR5cGUiOiJOTFJFLkNvbW1vbi5Eb20uU29saWRDb2xvckJydXNoLCBOTFJFLkNvbW1vbiIsIkNvbG9yIjp7IiRpZCI6Ijg0MyIsIkEiOjI1NSwiUiI6MjM0LCJHIjoyMiwiQiI6MzB9fSwiTGluZVdlaWdodCI6MC4wLCJMaW5lVHlwZSI6MCwiUGFyZW50U3R5bGUiOm51bGx9LCJQYXJlbnRTdHlsZSI6bnVsbH0sIlRpdGxlU3R5bGUiOnsiJGlkIjoiODQ0IiwiRm9udFNldHRpbmdzIjp7IiRpZCI6Ijg0NSIsIkZvbnRTaXplIjoxMSwiRm9udE5hbWUiOiJDYWxpYnJpIiwiSXNCb2xkIjpmYWxzZSwiSXNJdGFsaWMiOmZhbHNlLCJJc1VuZGVybGluZWQiOmZhbHNlLCJQYXJlbnRTdHlsZSI6bnVsbH0sIkF1dG9TaXplIjowLCJGb3JlZ3JvdW5kIjp7IiRpZCI6Ijg0NiIsIkNvbG9yIjp7IiRpZCI6Ijg0NyIsIkEiOjI1NSwiUiI6MCwiRyI6MCwiQiI6MH19LCJNYXhXaWR0aCI6MjAwLjAsIk1heEhlaWdodCI6IkluZmluaXR5IiwiU21hcnRGb3JlZ3JvdW5kSXNBY3RpdmUiOmZhbHNlLCJIb3Jpem9udGFsQWxpZ25tZW50IjoyLCJWZXJ0aWNhbEFsaWdubWVudCI6MSwiU21hcnRGb3JlZ3JvdW5kIjpudWxsLCJCYWNrZ3JvdW5kRmlsbFR5cGUiOjAsIk1hcmdpbiI6eyIkaWQiOiI4NDgiLCJUb3AiOjAuMCwiTGVmdCI6MC4wLCJSaWdodCI6MC4wLCJCb3R0b20iOjAuMH0sIlBhZGRpbmciOnsiJGlkIjoiODQ5IiwiVG9wIjowLjAsIkxlZnQiOjAuMCwiUmlnaHQiOjAuMCwiQm90dG9tIjowLjB9LCJCYWNrZ3JvdW5kIjp7IiRpZCI6Ijg1MCIsIkNvbG9yIjp7IiRpZCI6Ijg1MSIsIkEiOjI1NSwiUiI6MCwiRyI6MCwiQiI6MH19LCJJc1Zpc2libGUiOnRydWUsIldpZHRoIjowLjAsIkhlaWdodCI6MC4wLCJCb3JkZXJTdHlsZSI6eyIkaWQiOiI4NTIiLCJMaW5lQ29sb3IiOm51bGwsIkxpbmVXZWlnaHQiOjAuMCwiTGluZVR5cGUiOjAsIlBhcmVudFN0eWxlIjpudWxsfSwiUGFyZW50U3R5bGUiOm51bGx9LCJEYXRlU3R5bGUiOnsiJGlkIjoiODUzIiwiRm9udFNldHRpbmdzIjp7IiRpZCI6Ijg1NCIsIkZvbnRTaXplIjoxMCwiRm9udE5hbWUiOiJDYWxpYnJpIiwiSXNCb2xkIjpmYWxzZSwiSXNJdGFsaWMiOmZhbHNlLCJJc1VuZGVybGluZWQiOmZhbHNlLCJQYXJlbnRTdHlsZSI6bnVsbH0sIkF1dG9TaXplIjowLCJGb3JlZ3JvdW5kIjp7IiRpZCI6Ijg1NSIsIkNvbG9yIjp7IiRpZCI6Ijg1NiIsIkEiOjI1NSwiUiI6NTUsIkciOjUzLCJCIjo2OX19LCJNYXhXaWR0aCI6MjAwLjAsIk1heEhlaWdodCI6IkluZmluaXR5IiwiU21hcnRGb3JlZ3JvdW5kSXNBY3RpdmUiOmZhbHNlLCJIb3Jpem9udGFsQWxpZ25tZW50IjowLCJWZXJ0aWNhbEFsaWdubWVudCI6MSwiU21hcnRGb3JlZ3JvdW5kIjpudWxsLCJCYWNrZ3JvdW5kRmlsbFR5cGUiOjAsIk1hcmdpbiI6eyIkaWQiOiI4NTciLCJUb3AiOjAuMCwiTGVmdCI6MC4wLCJSaWdodCI6MC4wLCJCb3R0b20iOjAuMH0sIlBhZGRpbmciOnsiJGlkIjoiODU4IiwiVG9wIjowLjAsIkxlZnQiOjAuMCwiUmlnaHQiOjAuMCwiQm90dG9tIjowLjB9LCJCYWNrZ3JvdW5kIjp7IiRpZCI6Ijg1OSIsIkNvbG9yIjp7IiRpZCI6Ijg2MCIsIkEiOjI1NSwiUiI6NTUsIkciOjUzLCJCIjo2OX19LCJJc1Zpc2libGUiOnRydWUsIldpZHRoIjowLjAsIkhlaWdodCI6MC4wLCJCb3JkZXJTdHlsZSI6eyIkaWQiOiI4NjEiLCJMaW5lQ29sb3IiOm51bGwsIkxpbmVXZWlnaHQiOjAuMCwiTGluZVR5cGUiOjAsIlBhcmVudFN0eWxlIjpudWxsfSwiUGFyZW50U3R5bGUiOm51bGx9LCJEYXRlRm9ybWF0Ijp7IiRpZCI6Ijg2M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NjMiLCJGb3JtYXQiOjAsIklzVmlzaWJsZSI6ZmFsc2UsIkxhc3RLbm93blZpc2liaWxpdHlTdGF0ZSI6ZmFsc2V9LCJJc1Zpc2libGUiOnRydWUsIlBhcmVudFN0eWxlIjpudWxsfSwiRGVmYXVsdFN3aW1sYW5lQWN0aXZpdHlTdHlsZSI6eyIkaWQiOiI4NjQiLCJIZWFkZXJTdHlsZSI6eyIkaWQiOiI4NjUiLCJUZXh0U3R5bGUiOnsiJGlkIjoiODY2IiwiRm9udFNldHRpbmdzIjp7IiRpZCI6Ijg2NyIsIkZvbnRTaXplIjoxMSwiRm9udE5hbWUiOiJDYWxpYnJpIiwiSXNCb2xkIjpmYWxzZSwiSXNJdGFsaWMiOmZhbHNlLCJJc1VuZGVybGluZWQiOmZhbHNlLCJQYXJlbnRTdHlsZSI6bnVsbH0sIkF1dG9TaXplIjoyLCJGb3JlZ3JvdW5kIjp7IiRpZCI6Ijg2OCIsIkNvbG9yIjp7IiRpZCI6Ijg2OS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g3MCIsIlRvcCI6MC4wLCJMZWZ0IjowLjAsIlJpZ2h0IjowLjAsIkJvdHRvbSI6MC4wfSwiUGFkZGluZyI6eyIkaWQiOiI4NzEiLCJUb3AiOjAuMCwiTGVmdCI6MC4wLCJSaWdodCI6MC4wLCJCb3R0b20iOjAuMH0sIkJhY2tncm91bmQiOnsiJGlkIjoiODcyIiwiQ29sb3IiOnsiJGlkIjoiODczIiwiQSI6MjU1LCJSIjowLCJHIjowLCJCIjowfX0sIklzVmlzaWJsZSI6dHJ1ZSwiV2lkdGgiOjAuMCwiSGVpZ2h0IjowLjAsIkJvcmRlclN0eWxlIjpudWxsLCJQYXJlbnRTdHlsZSI6bnVsbH0sIlJlY3RhbmdsZVN0eWxlIjp7IiRpZCI6Ijg3NCIsIk1hcmdpbiI6eyIkaWQiOiI4NzUiLCJUb3AiOjAuMCwiTGVmdCI6MC4wLCJSaWdodCI6MC4wLCJCb3R0b20iOjAuMH0sIlBhZGRpbmciOnsiJGlkIjoiODc2IiwiVG9wIjowLjAsIkxlZnQiOjAuMCwiUmlnaHQiOjAuMCwiQm90dG9tIjowLjB9LCJCYWNrZ3JvdW5kIjp7IiRpZCI6Ijg3NyIsIkNvbG9yIjp7IiRpZCI6Ijg3OCIsIkEiOjEyNywiUiI6MTM1LCJHIjoxMzIsIkIiOjE5OX19LCJJc1Zpc2libGUiOnRydWUsIldpZHRoIjowLjAsIkhlaWdodCI6MC4wLCJCb3JkZXJTdHlsZSI6eyIkaWQiOiI4NzkiLCJMaW5lQ29sb3IiOnsiJGlkIjoiODgwIiwiJHR5cGUiOiJOTFJFLkNvbW1vbi5Eb20uU29saWRDb2xvckJydXNoLCBOTFJFLkNvbW1vbiIsIkNvbG9yIjp7IiRpZCI6Ijg4MSIsIkEiOjI1NSwiUiI6MjU1LCJHIjoyNTUsIkIiOjI1NX19LCJMaW5lV2VpZ2h0IjowLjAsIkxpbmVUeXBlIjowLCJQYXJlbnRTdHlsZSI6bnVsbH0sIlBhcmVudFN0eWxlIjpudWxsfSwiTWFyZ2luIjp7IiRpZCI6Ijg4MiIsIlRvcCI6MC4wLCJMZWZ0IjowLjAsIlJpZ2h0IjowLjAsIkJvdHRvbSI6MC4wfSwiUGFkZGluZyI6eyIkaWQiOiI4ODMiLCJUb3AiOjAuMCwiTGVmdCI6MC4wLCJSaWdodCI6MC4wLCJCb3R0b20iOjAuMH0sIkJhY2tncm91bmQiOm51bGwsIklzVmlzaWJsZSI6dHJ1ZSwiV2lkdGgiOjAuMCwiSGVpZ2h0IjowLjAsIkJvcmRlclN0eWxlIjpudWxsLCJQYXJlbnRTdHlsZSI6bnVsbH0sIkJhY2tncm91bmRTdHlsZSI6eyIkaWQiOiI4ODQiLCJNYXJnaW4iOnsiJGlkIjoiODg1IiwiVG9wIjowLjAsIkxlZnQiOjAuMCwiUmlnaHQiOjAuMCwiQm90dG9tIjowLjB9LCJQYWRkaW5nIjp7IiRpZCI6Ijg4NiIsIlRvcCI6MC4wLCJMZWZ0IjowLjAsIlJpZ2h0IjowLjAsIkJvdHRvbSI6MC4wfSwiQmFja2dyb3VuZCI6eyIkaWQiOiI4ODciLCJDb2xvciI6eyIkaWQiOiI4ODgiLCJBIjo1MSwiUiI6MjAwLCJHIjoyMDAsIkIiOjIwMH19LCJJc1Zpc2libGUiOnRydWUsIldpZHRoIjowLjAsIkhlaWdodCI6MC4wLCJCb3JkZXJTdHlsZSI6eyIkaWQiOiI4ODkiLCJMaW5lQ29sb3IiOnsiJGlkIjoiODkwIiwiJHR5cGUiOiJOTFJFLkNvbW1vbi5Eb20uU29saWRDb2xvckJydXNoLCBOTFJFLkNvbW1vbiIsIkNvbG9yIjp7IiRpZCI6Ijg5MSIsIkEiOjI1NSwiUiI6MjM0LCJHIjoyMiwiQiI6MzB9fSwiTGluZVdlaWdodCI6MC4wLCJMaW5lVHlwZSI6MCwiUGFyZW50U3R5bGUiOm51bGx9LCJQYXJlbnRTdHlsZSI6bnVsbH0sIk1hcmdpbiI6eyIkaWQiOiI4OTIiLCJUb3AiOjAuMCwiTGVmdCI6MC4wLCJSaWdodCI6MC4wLCJCb3R0b20iOjAuMH0sIlBhZGRpbmciOnsiJGlkIjoiODkzIiwiVG9wIjowLjAsIkxlZnQiOjAuMCwiUmlnaHQiOjAuMCwiQm90dG9tIjowLjB9LCJJc1Zpc2libGUiOnRydWUsIldpZHRoIjowLjAsIkhlaWdodCI6MC4wLCJCb3JkZXJTdHlsZSI6eyIkaWQiOiI4OTQiLCJMaW5lQ29sb3IiOm51bGwsIkxpbmVXZWlnaHQiOjAuMCwiTGluZVR5cGUiOjAsIlBhcmVudFN0eWxlIjpudWxsfSwiUGFyZW50U3R5bGUiOm51bGx9LCJNYXJnaW4iOnsiJGlkIjoiODk1IiwiVG9wIjowLjAsIkxlZnQiOjAuMCwiUmlnaHQiOjAuMCwiQm90dG9tIjowLjB9LCJQYWRkaW5nIjp7IiRpZCI6Ijg5NiIsIlRvcCI6MC4wLCJMZWZ0IjowLjAsIlJpZ2h0IjowLjAsIkJvdHRvbSI6MC4wfSwiSXNWaXNpYmxlIjp0cnVlLCJXaWR0aCI6MC4wLCJIZWlnaHQiOjAuMCwiQm9yZGVyU3R5bGUiOnsiJGlkIjoiODk3IiwiTGluZUNvbG9yIjpudWxsLCJMaW5lV2VpZ2h0IjowLjAsIkxpbmVUeXBlIjowLCJQYXJlbnRTdHlsZSI6bnVsbH0sIlBhcmVudFN0eWxlIjpudWxsfX0seyIkaWQiOiI4OTgiLCJfYWN0aXZpdGllcyI6W3siJGlkIjoiODk5IiwiX3Jvd3MiOlt7IiRpZCI6IjkwMCIsIl90YXNrcyI6W3siJGlkIjoiOTAxIiwiX2F0dGFjaGVkTWlsZXN0b25lcyI6W10sIlRhc2tEZWZpbml0aW9uIjp7IiRpZCI6IjkwMiIsIkdyb3VwTmFtZSI6bnVsbCwiU3RhcnREYXRlIjoiMjAyNC0xMC0yN1QwMDowMDowMCIsIkVuZERhdGUiOiIyMDI0LTExLTAzVDIzOjU5OjAwIiwiUGVyY2VudGFnZUNvbXBsZXRlIjpudWxsLCJTdHlsZSI6eyIkaWQiOiI5MDMiLCIkdHlwZSI6Ik5MUkUuQ29tbW9uLkRvbS5TdHlsZXMuRXhwbGljaXRTZXRhYmxlVGFza1N0eWxlLCBOTFJFLkNvbW1vbiIsIlNoYXBlIjo4LCJTaGFwZVRoaWNrbmVzcyI6MCwiRHVyYXRpb25Gb3JtYXQiOjAsIkluY2x1ZGVOb25Xb3JraW5nRGF5c0luRHVyYXRpb24iOmZhbHNlLCJQZXJjZW50YWdlQ29tcGxldGVTdHlsZSI6eyIkaWQiOiI5MDQiLCJGb250U2V0dGluZ3MiOnsiJGlkIjoiOTA1IiwiRm9udFNpemUiOjEwLCJGb250TmFtZSI6IkNhbGlicmkiLCJJc0JvbGQiOmZhbHNlLCJJc0l0YWxpYyI6ZmFsc2UsIklzVW5kZXJsaW5lZCI6ZmFsc2UsIlBhcmVudFN0eWxlIjpudWxsfSwiQXV0b1NpemUiOjAsIkZvcmVncm91bmQiOnsiJGlkIjoiOTA2IiwiQ29sb3IiOnsiJGlkIjoiOTA3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kwOCIsIlRvcCI6MC4wLCJMZWZ0IjowLjAsIlJpZ2h0IjowLjAsIkJvdHRvbSI6MC4wfSwiUGFkZGluZyI6eyIkaWQiOiI5MDkiLCJUb3AiOjAuMCwiTGVmdCI6MC4wLCJSaWdodCI6MC4wLCJCb3R0b20iOjAuMH0sIkJhY2tncm91bmQiOnsiJGlkIjoiOTEwIiwiQ29sb3IiOnsiJGlkIjoiOTExIiwiQSI6ODksIlIiOjAsIkciOjAsIkIiOjB9fSwiSXNWaXNpYmxlIjp0cnVlLCJXaWR0aCI6MC4wLCJIZWlnaHQiOjAuMCwiQm9yZGVyU3R5bGUiOnsiJGlkIjoiOTEyIiwiTGluZUNvbG9yIjpudWxsLCJMaW5lV2VpZ2h0IjowLjAsIkxpbmVUeXBlIjowLCJQYXJlbnRTdHlsZSI6bnVsbH0sIlBhcmVudFN0eWxlIjpudWxsfSwiRHVyYXRpb25TdHlsZSI6eyIkaWQiOiI5MTMiLCJGb250U2V0dGluZ3MiOnsiJGlkIjoiOTE0IiwiRm9udFNpemUiOjEwLCJGb250TmFtZSI6IkNhbGlicmkiLCJJc0JvbGQiOmZhbHNlLCJJc0l0YWxpYyI6ZmFsc2UsIklzVW5kZXJsaW5lZCI6ZmFsc2UsIlBhcmVudFN0eWxlIjpudWxsfSwiQXV0b1NpemUiOjAsIkZvcmVncm91bmQiOnsiJGlkIjoiOTE1IiwiQ29sb3IiOnsiJGlkIjoiOTE2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kxNyIsIlRvcCI6MC4wLCJMZWZ0IjowLjAsIlJpZ2h0IjowLjAsIkJvdHRvbSI6MC4wfSwiUGFkZGluZyI6eyIkaWQiOiI5MTgiLCJUb3AiOjAuMCwiTGVmdCI6MC4wLCJSaWdodCI6MC4wLCJCb3R0b20iOjAuMH0sIkJhY2tncm91bmQiOnsiJGlkIjoiOTE5IiwiQ29sb3IiOnsiJGlkIjoiOTIwIiwiQSI6MjU1LCJSIjo1NSwiRyI6NTMsIkIiOjY5fX0sIklzVmlzaWJsZSI6dHJ1ZSwiV2lkdGgiOjAuMCwiSGVpZ2h0IjowLjAsIkJvcmRlclN0eWxlIjp7IiRpZCI6IjkyMSIsIkxpbmVDb2xvciI6bnVsbCwiTGluZVdlaWdodCI6MC4wLCJMaW5lVHlwZSI6MCwiUGFyZW50U3R5bGUiOm51bGx9LCJQYXJlbnRTdHlsZSI6bnVsbH0sIkhvcml6b250YWxDb25uZWN0b3JTdHlsZSI6eyIkaWQiOiI5MjIiLCJMaW5lQ29sb3IiOnsiJGlkIjoiOTIzIiwiJHR5cGUiOiJOTFJFLkNvbW1vbi5Eb20uU29saWRDb2xvckJydXNoLCBOTFJFLkNvbW1vbiIsIkNvbG9yIjp7IiRpZCI6IjkyNCIsIkEiOjI1NSwiUiI6MCwiRyI6MCwiQiI6MH19LCJMaW5lV2VpZ2h0IjowLjAsIkxpbmVUeXBlIjowLCJQYXJlbnRTdHlsZSI6bnVsbH0sIlZlcnRpY2FsQ29ubmVjdG9yU3R5bGUiOnsiJGlkIjoiOTI1IiwiTGluZUNvbG9yIjp7IiRpZCI6IjkyNiIsIiR0eXBlIjoiTkxSRS5Db21tb24uRG9tLlNvbGlkQ29sb3JCcnVzaCwgTkxSRS5Db21tb24iLCJDb2xvciI6eyIkaWQiOiI5MjciLCJBIjoyNTUsIlIiOjAsIkciOjAsIkIiOjB9fSwiTGluZVdlaWdodCI6MC4wLCJMaW5lVHlwZSI6MCwiUGFyZW50U3R5bGUiOm51bGx9LCJNYXJnaW4iOm51bGwsIlN0YXJ0RGF0ZVBvc2l0aW9uIjozLCJFbmREYXRlUG9zaXRpb24iOjMsIkRhdGVJc1Zpc2libGUiOnRydWUsIlRpdGxlUG9zaXRpb24iOjQsIkR1cmF0aW9uUG9zaXRpb24iOjYsIlBlcmNlbnRhZ2VDb21wbGV0ZWRQb3NpdGlvbiI6MiwiU3BhY2luZyI6MywiSXNCZWxvd1RpbWViYW5kIjpmYWxzZSwiUGVyY2VudGFnZUNvbXBsZXRlU2hhcGVPcGFjaXR5IjozNSwiU2hhcGVTdHlsZSI6eyIkaWQiOiI5MjgiLCJNYXJnaW4iOnsiJGlkIjoiOTI5IiwiVG9wIjowLjAsIkxlZnQiOjQuMCwiUmlnaHQiOjQuMCwiQm90dG9tIjowLjB9LCJQYWRkaW5nIjp7IiRpZCI6IjkzMCIsIlRvcCI6MC4wLCJMZWZ0IjowLjAsIlJpZ2h0IjowLjAsIkJvdHRvbSI6MC4wfSwiQmFja2dyb3VuZCI6eyIkaWQiOiI5MzEiLCJDb2xvciI6eyIkaWQiOiI5MzIiLCJBIjoyNTUsIlIiOjkzLCJHIjoxMTUsIkIiOjE1NH19LCJJc1Zpc2libGUiOnRydWUsIldpZHRoIjowLjAsIkhlaWdodCI6MTAuMCwiQm9yZGVyU3R5bGUiOnsiJGlkIjoiOTMzIiwiTGluZUNvbG9yIjp7IiRpZCI6IjkzNCIsIiR0eXBlIjoiTkxSRS5Db21tb24uRG9tLlNvbGlkQ29sb3JCcnVzaCwgTkxSRS5Db21tb24iLCJDb2xvciI6eyIkaWQiOiI5MzUiLCJBIjoyNTUsIlIiOjIzNCwiRyI6MjIsIkIiOjMwfX0sIkxpbmVXZWlnaHQiOjAuMCwiTGluZVR5cGUiOjAsIlBhcmVudFN0eWxlIjpudWxsfSwiUGFyZW50U3R5bGUiOm51bGx9LCJUaXRsZVN0eWxlIjp7IiRpZCI6IjkzNiIsIkZvbnRTZXR0aW5ncyI6eyIkaWQiOiI5MzciLCJGb250U2l6ZSI6MTEsIkZvbnROYW1lIjoiQ2FsaWJyaSIsIklzQm9sZCI6ZmFsc2UsIklzSXRhbGljIjpmYWxzZSwiSXNVbmRlcmxpbmVkIjpmYWxzZSwiUGFyZW50U3R5bGUiOm51bGx9LCJBdXRvU2l6ZSI6MCwiRm9yZWdyb3VuZCI6eyIkaWQiOiI5MzgiLCJDb2xvciI6eyIkaWQiOiI5Mzk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OTQwIiwiVG9wIjowLjAsIkxlZnQiOjAuMCwiUmlnaHQiOjAuMCwiQm90dG9tIjowLjB9LCJQYWRkaW5nIjp7IiRpZCI6Ijk0MSIsIlRvcCI6MC4wLCJMZWZ0IjowLjAsIlJpZ2h0IjowLjAsIkJvdHRvbSI6MC4wfSwiQmFja2dyb3VuZCI6eyIkaWQiOiI5NDIiLCJDb2xvciI6eyIkaWQiOiI5NDMiLCJBIjoyNTUsIlIiOjAsIkciOjAsIkIiOjB9fSwiSXNWaXNpYmxlIjp0cnVlLCJXaWR0aCI6MC4wLCJIZWlnaHQiOjAuMCwiQm9yZGVyU3R5bGUiOnsiJGlkIjoiOTQ0IiwiTGluZUNvbG9yIjpudWxsLCJMaW5lV2VpZ2h0IjowLjAsIkxpbmVUeXBlIjowLCJQYXJlbnRTdHlsZSI6bnVsbH0sIlBhcmVudFN0eWxlIjpudWxsfSwiRGF0ZVN0eWxlIjp7IiRpZCI6Ijk0NSIsIkZvbnRTZXR0aW5ncyI6eyIkaWQiOiI5NDYiLCJGb250U2l6ZSI6MTAsIkZvbnROYW1lIjoiQ2FsaWJyaSIsIklzQm9sZCI6ZmFsc2UsIklzSXRhbGljIjpmYWxzZSwiSXNVbmRlcmxpbmVkIjpmYWxzZSwiUGFyZW50U3R5bGUiOm51bGx9LCJBdXRvU2l6ZSI6MCwiRm9yZWdyb3VuZCI6eyIkaWQiOiI5NDciLCJDb2xvciI6eyIkaWQiOiI5NDgiLCJBIjoyNTUsIlIiOjU1LCJHIjo1MywiQiI6Njl9fSwiTWF4V2lkdGgiOjIwMC4wLCJNYXhIZWlnaHQiOiJJbmZpbml0eSIsIlNtYXJ0Rm9yZWdyb3VuZElzQWN0aXZlIjpmYWxzZSwiSG9yaXpvbnRhbEFsaWdubWVudCI6MiwiVmVydGljYWxBbGlnbm1lbnQiOjEsIlNtYXJ0Rm9yZWdyb3VuZCI6bnVsbCwiQmFja2dyb3VuZEZpbGxUeXBlIjowLCJNYXJnaW4iOnsiJGlkIjoiOTQ5IiwiVG9wIjowLjAsIkxlZnQiOjAuMCwiUmlnaHQiOjAuMCwiQm90dG9tIjowLjB9LCJQYWRkaW5nIjp7IiRpZCI6Ijk1MCIsIlRvcCI6MC4wLCJMZWZ0IjowLjAsIlJpZ2h0IjowLjAsIkJvdHRvbSI6MC4wfSwiQmFja2dyb3VuZCI6eyIkaWQiOiI5NTEiLCJDb2xvciI6eyIkaWQiOiI5NTIiLCJBIjoyNTUsIlIiOjU1LCJHIjo1MywiQiI6Njl9fSwiSXNWaXNpYmxlIjp0cnVlLCJXaWR0aCI6MC4wLCJIZWlnaHQiOjAuMCwiQm9yZGVyU3R5bGUiOnsiJGlkIjoiOTUzIiwiTGluZUNvbG9yIjpudWxsLCJMaW5lV2VpZ2h0IjowLjAsIkxpbmVUeXBlIjowLCJQYXJlbnRTdHlsZSI6bnVsbH0sIlBhcmVudFN0eWxlIjpudWxsfSwiRGF0ZUZvcm1hdCI6eyIkaWQiOiI5NT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TU1IiwiRm9ybWF0IjowLCJJc1Zpc2libGUiOmZhbHNlLCJMYXN0S25vd25WaXNpYmlsaXR5U3RhdGUiOmZhbHNlfSwiSXNWaXNpYmxlIjp0cnVlLCJQYXJlbnRTdHlsZSI6bnVsbCwiX2V4cGxpY2l0bHlTZXQiOnsiJGlkIjoiOTU2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luZGV4IjowLCJTbWFydER1cmF0aW9uQWN0aXZhdGVkIjpmYWxzZSwiRGF0ZUZvcm1hdCI6eyIkcmVmIjoiOTU0In0sIldlZWtOdW1iZXJpbmciOnsiJGlkIjoiOTU3IiwiRm9ybWF0IjowLCJJc1Zpc2libGUiOmZhbHNlLCJMYXN0S25vd25WaXNpYmlsaXR5U3RhdGUiOmZhbHNlfSwiSWQiOiJmNWY2YzhmOC00YmRhLTRlZDktYTMyYy1iYWYwYzVmZDczMjkiLCJJbXBvcnRJZCI6IkRldGFpbGVkIFBlcmZvcm1hbmNlIFRlc3RpbmciLCJUaXRsZSI6IkRldGFpbGVkIFBlcmZvcm1hbmNlIFRlc3RpbmciLCJOb3RlIjpudWxsLCJIeXBlcmxpbmsiOnsiJGlkIjoiOTU4IiwiQWRkcmVzcyI6IiIsIlN1YkFkZHJlc3MiOiIifSwiSXNDaGFuZ2VkIjpmYWxzZSwiSXNOZXciOmZhbHNlfX1dLCJfbWlsZXN0b25lcyI6W10sIklkIjoiMDAwMDAwMDAtMDAwMC0wMDAwLTAwMDAtMDAwMDAwMDAwMDAwIiwiSXNTaW5nbGVJdGVtUm93Ijp0cnVlfSx7IiRpZCI6Ijk1OSIsIl90YXNrcyI6W3siJGlkIjoiOTYwIiwiX2F0dGFjaGVkTWlsZXN0b25lcyI6W10sIlRhc2tEZWZpbml0aW9uIjp7IiRpZCI6Ijk2MSIsIkdyb3VwTmFtZSI6bnVsbCwiU3RhcnREYXRlIjoiMjAyNC0xMS0wM1QwMDowMDowMCIsIkVuZERhdGUiOiIyMDI0LTExLTEwVDIzOjU5OjAwIiwiUGVyY2VudGFnZUNvbXBsZXRlIjpudWxsLCJTdHlsZSI6eyIkaWQiOiI5NjIiLCIkdHlwZSI6Ik5MUkUuQ29tbW9uLkRvbS5TdHlsZXMuRXhwbGljaXRTZXRhYmxlVGFza1N0eWxlLCBOTFJFLkNvbW1vbiIsIlNoYXBlIjo4LCJTaGFwZVRoaWNrbmVzcyI6MCwiRHVyYXRpb25Gb3JtYXQiOjAsIkluY2x1ZGVOb25Xb3JraW5nRGF5c0luRHVyYXRpb24iOmZhbHNlLCJQZXJjZW50YWdlQ29tcGxldGVTdHlsZSI6eyIkaWQiOiI5NjMiLCJGb250U2V0dGluZ3MiOnsiJGlkIjoiOTY0IiwiRm9udFNpemUiOjEwLCJGb250TmFtZSI6IkNhbGlicmkiLCJJc0JvbGQiOmZhbHNlLCJJc0l0YWxpYyI6ZmFsc2UsIklzVW5kZXJsaW5lZCI6ZmFsc2UsIlBhcmVudFN0eWxlIjpudWxsfSwiQXV0b1NpemUiOjAsIkZvcmVncm91bmQiOnsiJGlkIjoiOTY1IiwiQ29sb3IiOnsiJGlkIjoiOTY2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k2NyIsIlRvcCI6MC4wLCJMZWZ0IjowLjAsIlJpZ2h0IjowLjAsIkJvdHRvbSI6MC4wfSwiUGFkZGluZyI6eyIkaWQiOiI5NjgiLCJUb3AiOjAuMCwiTGVmdCI6MC4wLCJSaWdodCI6MC4wLCJCb3R0b20iOjAuMH0sIkJhY2tncm91bmQiOnsiJGlkIjoiOTY5IiwiQ29sb3IiOnsiJGlkIjoiOTcwIiwiQSI6ODksIlIiOjAsIkciOjAsIkIiOjB9fSwiSXNWaXNpYmxlIjp0cnVlLCJXaWR0aCI6MC4wLCJIZWlnaHQiOjAuMCwiQm9yZGVyU3R5bGUiOnsiJGlkIjoiOTcxIiwiTGluZUNvbG9yIjpudWxsLCJMaW5lV2VpZ2h0IjowLjAsIkxpbmVUeXBlIjowLCJQYXJlbnRTdHlsZSI6bnVsbH0sIlBhcmVudFN0eWxlIjpudWxsfSwiRHVyYXRpb25TdHlsZSI6eyIkaWQiOiI5NzIiLCJGb250U2V0dGluZ3MiOnsiJGlkIjoiOTczIiwiRm9udFNpemUiOjEwLCJGb250TmFtZSI6IkNhbGlicmkiLCJJc0JvbGQiOmZhbHNlLCJJc0l0YWxpYyI6ZmFsc2UsIklzVW5kZXJsaW5lZCI6ZmFsc2UsIlBhcmVudFN0eWxlIjpudWxsfSwiQXV0b1NpemUiOjAsIkZvcmVncm91bmQiOnsiJGlkIjoiOTc0IiwiQ29sb3IiOnsiJGlkIjoiOTc1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k3NiIsIlRvcCI6MC4wLCJMZWZ0IjowLjAsIlJpZ2h0IjowLjAsIkJvdHRvbSI6MC4wfSwiUGFkZGluZyI6eyIkaWQiOiI5NzciLCJUb3AiOjAuMCwiTGVmdCI6MC4wLCJSaWdodCI6MC4wLCJCb3R0b20iOjAuMH0sIkJhY2tncm91bmQiOnsiJGlkIjoiOTc4IiwiQ29sb3IiOnsiJGlkIjoiOTc5IiwiQSI6MjU1LCJSIjo1NSwiRyI6NTMsIkIiOjY5fX0sIklzVmlzaWJsZSI6dHJ1ZSwiV2lkdGgiOjAuMCwiSGVpZ2h0IjowLjAsIkJvcmRlclN0eWxlIjp7IiRpZCI6Ijk4MCIsIkxpbmVDb2xvciI6bnVsbCwiTGluZVdlaWdodCI6MC4wLCJMaW5lVHlwZSI6MCwiUGFyZW50U3R5bGUiOm51bGx9LCJQYXJlbnRTdHlsZSI6bnVsbH0sIkhvcml6b250YWxDb25uZWN0b3JTdHlsZSI6eyIkaWQiOiI5ODEiLCJMaW5lQ29sb3IiOnsiJGlkIjoiOTgyIiwiJHR5cGUiOiJOTFJFLkNvbW1vbi5Eb20uU29saWRDb2xvckJydXNoLCBOTFJFLkNvbW1vbiIsIkNvbG9yIjp7IiRpZCI6Ijk4MyIsIkEiOjI1NSwiUiI6MCwiRyI6MCwiQiI6MH19LCJMaW5lV2VpZ2h0IjowLjAsIkxpbmVUeXBlIjowLCJQYXJlbnRTdHlsZSI6bnVsbH0sIlZlcnRpY2FsQ29ubmVjdG9yU3R5bGUiOnsiJGlkIjoiOTg0IiwiTGluZUNvbG9yIjp7IiRpZCI6Ijk4NSIsIiR0eXBlIjoiTkxSRS5Db21tb24uRG9tLlNvbGlkQ29sb3JCcnVzaCwgTkxSRS5Db21tb24iLCJDb2xvciI6eyIkaWQiOiI5ODYiLCJBIjoyNTUsIlIiOjAsIkciOjAsIkIiOjB9fSwiTGluZVdlaWdodCI6MC4wLCJMaW5lVHlwZSI6MCwiUGFyZW50U3R5bGUiOm51bGx9LCJNYXJnaW4iOm51bGwsIlN0YXJ0RGF0ZVBvc2l0aW9uIjozLCJFbmREYXRlUG9zaXRpb24iOjMsIkRhdGVJc1Zpc2libGUiOnRydWUsIlRpdGxlUG9zaXRpb24iOjQsIkR1cmF0aW9uUG9zaXRpb24iOjYsIlBlcmNlbnRhZ2VDb21wbGV0ZWRQb3NpdGlvbiI6MiwiU3BhY2luZyI6MywiSXNCZWxvd1RpbWViYW5kIjpmYWxzZSwiUGVyY2VudGFnZUNvbXBsZXRlU2hhcGVPcGFjaXR5IjozNSwiU2hhcGVTdHlsZSI6eyIkaWQiOiI5ODciLCJNYXJnaW4iOnsiJGlkIjoiOTg4IiwiVG9wIjowLjAsIkxlZnQiOjQuMCwiUmlnaHQiOjQuMCwiQm90dG9tIjowLjB9LCJQYWRkaW5nIjp7IiRpZCI6Ijk4OSIsIlRvcCI6MC4wLCJMZWZ0IjowLjAsIlJpZ2h0IjowLjAsIkJvdHRvbSI6MC4wfSwiQmFja2dyb3VuZCI6eyIkaWQiOiI5OTAiLCJDb2xvciI6eyIkaWQiOiI5OTEiLCJBIjoyNTUsIlIiOjkzLCJHIjoxMTUsIkIiOjE1NH19LCJJc1Zpc2libGUiOnRydWUsIldpZHRoIjowLjAsIkhlaWdodCI6MTAuMCwiQm9yZGVyU3R5bGUiOnsiJGlkIjoiOTkyIiwiTGluZUNvbG9yIjp7IiRpZCI6Ijk5MyIsIiR0eXBlIjoiTkxSRS5Db21tb24uRG9tLlNvbGlkQ29sb3JCcnVzaCwgTkxSRS5Db21tb24iLCJDb2xvciI6eyIkaWQiOiI5OTQiLCJBIjoyNTUsIlIiOjIzNCwiRyI6MjIsIkIiOjMwfX0sIkxpbmVXZWlnaHQiOjAuMCwiTGluZVR5cGUiOjAsIlBhcmVudFN0eWxlIjpudWxsfSwiUGFyZW50U3R5bGUiOm51bGx9LCJUaXRsZVN0eWxlIjp7IiRpZCI6Ijk5NSIsIkZvbnRTZXR0aW5ncyI6eyIkaWQiOiI5OTYiLCJGb250U2l6ZSI6MTEsIkZvbnROYW1lIjoiQ2FsaWJyaSIsIklzQm9sZCI6ZmFsc2UsIklzSXRhbGljIjpmYWxzZSwiSXNVbmRlcmxpbmVkIjpmYWxzZSwiUGFyZW50U3R5bGUiOm51bGx9LCJBdXRvU2l6ZSI6MCwiRm9yZWdyb3VuZCI6eyIkaWQiOiI5OTciLCJDb2xvciI6eyIkaWQiOiI5OTg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OTk5IiwiVG9wIjowLjAsIkxlZnQiOjAuMCwiUmlnaHQiOjAuMCwiQm90dG9tIjowLjB9LCJQYWRkaW5nIjp7IiRpZCI6IjEwMDAiLCJUb3AiOjAuMCwiTGVmdCI6MC4wLCJSaWdodCI6MC4wLCJCb3R0b20iOjAuMH0sIkJhY2tncm91bmQiOnsiJGlkIjoiMTAwMSIsIkNvbG9yIjp7IiRpZCI6IjEwMDIiLCJBIjoyNTUsIlIiOjAsIkciOjAsIkIiOjB9fSwiSXNWaXNpYmxlIjp0cnVlLCJXaWR0aCI6MC4wLCJIZWlnaHQiOjAuMCwiQm9yZGVyU3R5bGUiOnsiJGlkIjoiMTAwMyIsIkxpbmVDb2xvciI6bnVsbCwiTGluZVdlaWdodCI6MC4wLCJMaW5lVHlwZSI6MCwiUGFyZW50U3R5bGUiOm51bGx9LCJQYXJlbnRTdHlsZSI6bnVsbH0sIkRhdGVTdHlsZSI6eyIkaWQiOiIxMDA0IiwiRm9udFNldHRpbmdzIjp7IiRpZCI6IjEwMDUiLCJGb250U2l6ZSI6MTAsIkZvbnROYW1lIjoiQ2FsaWJyaSIsIklzQm9sZCI6ZmFsc2UsIklzSXRhbGljIjpmYWxzZSwiSXNVbmRlcmxpbmVkIjpmYWxzZSwiUGFyZW50U3R5bGUiOm51bGx9LCJBdXRvU2l6ZSI6MCwiRm9yZWdyb3VuZCI6eyIkaWQiOiIxMDA2IiwiQ29sb3IiOnsiJGlkIjoiMTAwNyIsIkEiOjI1NSwiUiI6NTUsIkciOjUzLCJCIjo2OX19LCJNYXhXaWR0aCI6MjAwLjAsIk1heEhlaWdodCI6IkluZmluaXR5IiwiU21hcnRGb3JlZ3JvdW5kSXNBY3RpdmUiOmZhbHNlLCJIb3Jpem9udGFsQWxpZ25tZW50IjoyLCJWZXJ0aWNhbEFsaWdubWVudCI6MSwiU21hcnRGb3JlZ3JvdW5kIjpudWxsLCJCYWNrZ3JvdW5kRmlsbFR5cGUiOjAsIk1hcmdpbiI6eyIkaWQiOiIxMDA4IiwiVG9wIjowLjAsIkxlZnQiOjAuMCwiUmlnaHQiOjAuMCwiQm90dG9tIjowLjB9LCJQYWRkaW5nIjp7IiRpZCI6IjEwMDkiLCJUb3AiOjAuMCwiTGVmdCI6MC4wLCJSaWdodCI6MC4wLCJCb3R0b20iOjAuMH0sIkJhY2tncm91bmQiOnsiJGlkIjoiMTAxMCIsIkNvbG9yIjp7IiRpZCI6IjEwMTEiLCJBIjoyNTUsIlIiOjU1LCJHIjo1MywiQiI6Njl9fSwiSXNWaXNpYmxlIjp0cnVlLCJXaWR0aCI6MC4wLCJIZWlnaHQiOjAuMCwiQm9yZGVyU3R5bGUiOnsiJGlkIjoiMTAxMiIsIkxpbmVDb2xvciI6bnVsbCwiTGluZVdlaWdodCI6MC4wLCJMaW5lVHlwZSI6MCwiUGFyZW50U3R5bGUiOm51bGx9LCJQYXJlbnRTdHlsZSI6bnVsbH0sIkRhdGVGb3JtYXQiOnsiJGlkIjoiMTAxM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DE0IiwiRm9ybWF0IjowLCJJc1Zpc2libGUiOmZhbHNlLCJMYXN0S25vd25WaXNpYmlsaXR5U3RhdGUiOmZhbHNlfSwiSXNWaXNpYmxlIjp0cnVlLCJQYXJlbnRTdHlsZSI6bnVsbCwiX2V4cGxpY2l0bHlTZXQiOnsiJGlkIjoiMTAxNS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JbmRleCI6MSwiU21hcnREdXJhdGlvbkFjdGl2YXRlZCI6ZmFsc2UsIkRhdGVGb3JtYXQiOnsiJHJlZiI6IjEwMTMifSwiV2Vla051bWJlcmluZyI6eyIkaWQiOiIxMDE2IiwiRm9ybWF0IjowLCJJc1Zpc2libGUiOmZhbHNlLCJMYXN0S25vd25WaXNpYmlsaXR5U3RhdGUiOmZhbHNlfSwiSWQiOiJhYzEyNjAxYi02NTcwLTRhNzMtYWUzNy1jZGYzYjNmM2VmMDYiLCJJbXBvcnRJZCI6IkRldGFpbGVkIFBlcmZvcm1hbmNlIFRlc3RpbmciLCJUaXRsZSI6IkRldGFpbGVkIFBlcmZvcm1hbmNlIFRlc3RpbmciLCJOb3RlIjpudWxsLCJIeXBlcmxpbmsiOnsiJGlkIjoiMTAxNyIsIkFkZHJlc3MiOiIiLCJTdWJBZGRyZXNzIjoiIn0sIklzQ2hhbmdlZCI6ZmFsc2UsIklzTmV3IjpmYWxzZX19XSwiX21pbGVzdG9uZXMiOltdLCJJZCI6IjAwMDAwMDAwLTAwMDAtMDAwMC0wMDAwLTAwMDAwMDAwMDAwMCIsIklzU2luZ2xlSXRlbVJvdyI6dHJ1ZX0seyIkaWQiOiIxMDE4IiwiX3Rhc2tzIjpbeyIkaWQiOiIxMDE5IiwiX2F0dGFjaGVkTWlsZXN0b25lcyI6W10sIlRhc2tEZWZpbml0aW9uIjp7IiRpZCI6IjEwMjAiLCJHcm91cE5hbWUiOm51bGwsIlN0YXJ0RGF0ZSI6IjIwMjQtMTEtMTBUMDA6MDA6MDAiLCJFbmREYXRlIjoiMjAyNC0xMS0xN1QyMzo1OTowMCIsIlBlcmNlbnRhZ2VDb21wbGV0ZSI6bnVsbCwiU3R5bGUiOnsiJGlkIjoiMTAyMSIsIiR0eXBlIjoiTkxSRS5Db21tb24uRG9tLlN0eWxlcy5FeHBsaWNpdFNldGFibGVUYXNrU3R5bGUsIE5MUkUuQ29tbW9uIiwiU2hhcGUiOjgsIlNoYXBlVGhpY2tuZXNzIjowLCJEdXJhdGlvbkZvcm1hdCI6MCwiSW5jbHVkZU5vbldvcmtpbmdEYXlzSW5EdXJhdGlvbiI6ZmFsc2UsIlBlcmNlbnRhZ2VDb21wbGV0ZVN0eWxlIjp7IiRpZCI6IjEwMjIiLCJGb250U2V0dGluZ3MiOnsiJGlkIjoiMTAyMyIsIkZvbnRTaXplIjoxMCwiRm9udE5hbWUiOiJDYWxpYnJpIiwiSXNCb2xkIjpmYWxzZSwiSXNJdGFsaWMiOmZhbHNlLCJJc1VuZGVybGluZWQiOmZhbHNlLCJQYXJlbnRTdHlsZSI6bnVsbH0sIkF1dG9TaXplIjowLCJGb3JlZ3JvdW5kIjp7IiRpZCI6IjEwMjQiLCJDb2xvciI6eyIkaWQiOiIxMDI1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EwMjYiLCJUb3AiOjAuMCwiTGVmdCI6MC4wLCJSaWdodCI6MC4wLCJCb3R0b20iOjAuMH0sIlBhZGRpbmciOnsiJGlkIjoiMTAyNyIsIlRvcCI6MC4wLCJMZWZ0IjowLjAsIlJpZ2h0IjowLjAsIkJvdHRvbSI6MC4wfSwiQmFja2dyb3VuZCI6eyIkaWQiOiIxMDI4IiwiQ29sb3IiOnsiJGlkIjoiMTAyOSIsIkEiOjg5LCJSIjowLCJHIjowLCJCIjowfX0sIklzVmlzaWJsZSI6dHJ1ZSwiV2lkdGgiOjAuMCwiSGVpZ2h0IjowLjAsIkJvcmRlclN0eWxlIjp7IiRpZCI6IjEwMzAiLCJMaW5lQ29sb3IiOm51bGwsIkxpbmVXZWlnaHQiOjAuMCwiTGluZVR5cGUiOjAsIlBhcmVudFN0eWxlIjpudWxsfSwiUGFyZW50U3R5bGUiOm51bGx9LCJEdXJhdGlvblN0eWxlIjp7IiRpZCI6IjEwMzEiLCJGb250U2V0dGluZ3MiOnsiJGlkIjoiMTAzMiIsIkZvbnRTaXplIjoxMCwiRm9udE5hbWUiOiJDYWxpYnJpIiwiSXNCb2xkIjpmYWxzZSwiSXNJdGFsaWMiOmZhbHNlLCJJc1VuZGVybGluZWQiOmZhbHNlLCJQYXJlbnRTdHlsZSI6bnVsbH0sIkF1dG9TaXplIjowLCJGb3JlZ3JvdW5kIjp7IiRpZCI6IjEwMzMiLCJDb2xvciI6eyIkaWQiOiIxMDM0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EwMzUiLCJUb3AiOjAuMCwiTGVmdCI6MC4wLCJSaWdodCI6MC4wLCJCb3R0b20iOjAuMH0sIlBhZGRpbmciOnsiJGlkIjoiMTAzNiIsIlRvcCI6MC4wLCJMZWZ0IjowLjAsIlJpZ2h0IjowLjAsIkJvdHRvbSI6MC4wfSwiQmFja2dyb3VuZCI6eyIkaWQiOiIxMDM3IiwiQ29sb3IiOnsiJGlkIjoiMTAzOCIsIkEiOjI1NSwiUiI6NTUsIkciOjUzLCJCIjo2OX19LCJJc1Zpc2libGUiOnRydWUsIldpZHRoIjowLjAsIkhlaWdodCI6MC4wLCJCb3JkZXJTdHlsZSI6eyIkaWQiOiIxMDM5IiwiTGluZUNvbG9yIjpudWxsLCJMaW5lV2VpZ2h0IjowLjAsIkxpbmVUeXBlIjowLCJQYXJlbnRTdHlsZSI6bnVsbH0sIlBhcmVudFN0eWxlIjpudWxsfSwiSG9yaXpvbnRhbENvbm5lY3RvclN0eWxlIjp7IiRpZCI6IjEwNDAiLCJMaW5lQ29sb3IiOnsiJGlkIjoiMTA0MSIsIiR0eXBlIjoiTkxSRS5Db21tb24uRG9tLlNvbGlkQ29sb3JCcnVzaCwgTkxSRS5Db21tb24iLCJDb2xvciI6eyIkaWQiOiIxMDQyIiwiQSI6MjU1LCJSIjowLCJHIjowLCJCIjowfX0sIkxpbmVXZWlnaHQiOjAuMCwiTGluZVR5cGUiOjAsIlBhcmVudFN0eWxlIjpudWxsfSwiVmVydGljYWxDb25uZWN0b3JTdHlsZSI6eyIkaWQiOiIxMDQzIiwiTGluZUNvbG9yIjp7IiRpZCI6IjEwNDQiLCIkdHlwZSI6Ik5MUkUuQ29tbW9uLkRvbS5Tb2xpZENvbG9yQnJ1c2gsIE5MUkUuQ29tbW9uIiwiQ29sb3IiOnsiJGlkIjoiMTA0NSIsIkEiOjI1NSwiUiI6MCwiRyI6MCwiQiI6MH19LCJMaW5lV2VpZ2h0IjowLjAsIkxpbmVUeXBlIjowLCJQYXJlbnRTdHlsZSI6bnVsbH0sIk1hcmdpbiI6bnVsbCwiU3RhcnREYXRlUG9zaXRpb24iOjMsIkVuZERhdGVQb3NpdGlvbiI6MywiRGF0ZUlzVmlzaWJsZSI6dHJ1ZSwiVGl0bGVQb3NpdGlvbiI6NCwiRHVyYXRpb25Qb3NpdGlvbiI6NiwiUGVyY2VudGFnZUNvbXBsZXRlZFBvc2l0aW9uIjoyLCJTcGFjaW5nIjozLCJJc0JlbG93VGltZWJhbmQiOmZhbHNlLCJQZXJjZW50YWdlQ29tcGxldGVTaGFwZU9wYWNpdHkiOjM1LCJTaGFwZVN0eWxlIjp7IiRpZCI6IjEwNDYiLCJNYXJnaW4iOnsiJGlkIjoiMTA0NyIsIlRvcCI6MC4wLCJMZWZ0Ijo0LjAsIlJpZ2h0Ijo0LjAsIkJvdHRvbSI6MC4wfSwiUGFkZGluZyI6eyIkaWQiOiIxMDQ4IiwiVG9wIjowLjAsIkxlZnQiOjAuMCwiUmlnaHQiOjAuMCwiQm90dG9tIjowLjB9LCJCYWNrZ3JvdW5kIjp7IiRpZCI6IjEwNDkiLCJDb2xvciI6eyIkaWQiOiIxMDUwIiwiQSI6MjU1LCJSIjo5MywiRyI6MTE1LCJCIjoxNTR9fSwiSXNWaXNpYmxlIjp0cnVlLCJXaWR0aCI6MC4wLCJIZWlnaHQiOjEwLjAsIkJvcmRlclN0eWxlIjp7IiRpZCI6IjEwNTEiLCJMaW5lQ29sb3IiOnsiJGlkIjoiMTA1MiIsIiR0eXBlIjoiTkxSRS5Db21tb24uRG9tLlNvbGlkQ29sb3JCcnVzaCwgTkxSRS5Db21tb24iLCJDb2xvciI6eyIkaWQiOiIxMDUzIiwiQSI6MjU1LCJSIjoyMzQsIkciOjIyLCJCIjozMH19LCJMaW5lV2VpZ2h0IjowLjAsIkxpbmVUeXBlIjowLCJQYXJlbnRTdHlsZSI6bnVsbH0sIlBhcmVudFN0eWxlIjpudWxsfSwiVGl0bGVTdHlsZSI6eyIkaWQiOiIxMDU0IiwiRm9udFNldHRpbmdzIjp7IiRpZCI6IjEwNTUiLCJGb250U2l6ZSI6MTEsIkZvbnROYW1lIjoiQ2FsaWJyaSIsIklzQm9sZCI6ZmFsc2UsIklzSXRhbGljIjpmYWxzZSwiSXNVbmRlcmxpbmVkIjpmYWxzZSwiUGFyZW50U3R5bGUiOm51bGx9LCJBdXRvU2l6ZSI6MCwiRm9yZWdyb3VuZCI6eyIkaWQiOiIxMDU2IiwiQ29sb3IiOnsiJGlkIjoiMTA1Ny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xMDU4IiwiVG9wIjowLjAsIkxlZnQiOjAuMCwiUmlnaHQiOjAuMCwiQm90dG9tIjowLjB9LCJQYWRkaW5nIjp7IiRpZCI6IjEwNTkiLCJUb3AiOjAuMCwiTGVmdCI6MC4wLCJSaWdodCI6MC4wLCJCb3R0b20iOjAuMH0sIkJhY2tncm91bmQiOnsiJGlkIjoiMTA2MCIsIkNvbG9yIjp7IiRpZCI6IjEwNjEiLCJBIjoyNTUsIlIiOjAsIkciOjAsIkIiOjB9fSwiSXNWaXNpYmxlIjp0cnVlLCJXaWR0aCI6MC4wLCJIZWlnaHQiOjAuMCwiQm9yZGVyU3R5bGUiOnsiJGlkIjoiMTA2MiIsIkxpbmVDb2xvciI6bnVsbCwiTGluZVdlaWdodCI6MC4wLCJMaW5lVHlwZSI6MCwiUGFyZW50U3R5bGUiOm51bGx9LCJQYXJlbnRTdHlsZSI6bnVsbH0sIkRhdGVTdHlsZSI6eyIkaWQiOiIxMDYzIiwiRm9udFNldHRpbmdzIjp7IiRpZCI6IjEwNjQiLCJGb250U2l6ZSI6MTAsIkZvbnROYW1lIjoiQ2FsaWJyaSIsIklzQm9sZCI6ZmFsc2UsIklzSXRhbGljIjpmYWxzZSwiSXNVbmRlcmxpbmVkIjpmYWxzZSwiUGFyZW50U3R5bGUiOm51bGx9LCJBdXRvU2l6ZSI6MCwiRm9yZWdyb3VuZCI6eyIkaWQiOiIxMDY1IiwiQ29sb3IiOnsiJGlkIjoiMTA2NiIsIkEiOjI1NSwiUiI6NTUsIkciOjUzLCJCIjo2OX19LCJNYXhXaWR0aCI6MjAwLjAsIk1heEhlaWdodCI6IkluZmluaXR5IiwiU21hcnRGb3JlZ3JvdW5kSXNBY3RpdmUiOmZhbHNlLCJIb3Jpem9udGFsQWxpZ25tZW50IjoyLCJWZXJ0aWNhbEFsaWdubWVudCI6MSwiU21hcnRGb3JlZ3JvdW5kIjpudWxsLCJCYWNrZ3JvdW5kRmlsbFR5cGUiOjAsIk1hcmdpbiI6eyIkaWQiOiIxMDY3IiwiVG9wIjowLjAsIkxlZnQiOjAuMCwiUmlnaHQiOjAuMCwiQm90dG9tIjowLjB9LCJQYWRkaW5nIjp7IiRpZCI6IjEwNjgiLCJUb3AiOjAuMCwiTGVmdCI6MC4wLCJSaWdodCI6MC4wLCJCb3R0b20iOjAuMH0sIkJhY2tncm91bmQiOnsiJGlkIjoiMTA2OSIsIkNvbG9yIjp7IiRpZCI6IjEwNzAiLCJBIjoyNTUsIlIiOjU1LCJHIjo1MywiQiI6Njl9fSwiSXNWaXNpYmxlIjp0cnVlLCJXaWR0aCI6MC4wLCJIZWlnaHQiOjAuMCwiQm9yZGVyU3R5bGUiOnsiJGlkIjoiMTA3MSIsIkxpbmVDb2xvciI6bnVsbCwiTGluZVdlaWdodCI6MC4wLCJMaW5lVHlwZSI6MCwiUGFyZW50U3R5bGUiOm51bGx9LCJQYXJlbnRTdHlsZSI6bnVsbH0sIkRhdGVGb3JtYXQiOnsiJGlkIjoiMTA3M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DczIiwiRm9ybWF0IjowLCJJc1Zpc2libGUiOmZhbHNlLCJMYXN0S25vd25WaXNpYmlsaXR5U3RhdGUiOmZhbHNlfSwiSXNWaXNpYmxlIjp0cnVlLCJQYXJlbnRTdHlsZSI6bnVsbCwiX2V4cGxpY2l0bHlTZXQiOnsiJGlkIjoiMTA3NC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JbmRleCI6MiwiU21hcnREdXJhdGlvbkFjdGl2YXRlZCI6ZmFsc2UsIkRhdGVGb3JtYXQiOnsiJHJlZiI6IjEwNzIifSwiV2Vla051bWJlcmluZyI6eyIkaWQiOiIxMDc1IiwiRm9ybWF0IjowLCJJc1Zpc2libGUiOmZhbHNlLCJMYXN0S25vd25WaXNpYmlsaXR5U3RhdGUiOmZhbHNlfSwiSWQiOiJlMzBjMDhlYS05YzAwLTQ1MGEtOTZmYS01ZjYzNjNjMTJlNDciLCJJbXBvcnRJZCI6Ikl0ZXJhdGl2ZSBJbXByb3ZlbWVudHMiLCJUaXRsZSI6Ikl0ZXJhdGl2ZSBJbXByb3ZlbWVudHMiLCJOb3RlIjpudWxsLCJIeXBlcmxpbmsiOnsiJGlkIjoiMTA3NiIsIkFkZHJlc3MiOiIiLCJTdWJBZGRyZXNzIjoiIn0sIklzQ2hhbmdlZCI6ZmFsc2UsIklzTmV3IjpmYWxzZX19XSwiX21pbGVzdG9uZXMiOltdLCJJZCI6IjAwMDAwMDAwLTAwMDAtMDAwMC0wMDAwLTAwMDAwMDAwMDAwMCIsIklzU2luZ2xlSXRlbVJvdyI6dHJ1ZX0seyIkaWQiOiIxMDc3IiwiX3Rhc2tzIjpbeyIkaWQiOiIxMDc4IiwiX2F0dGFjaGVkTWlsZXN0b25lcyI6W10sIlRhc2tEZWZpbml0aW9uIjp7IiRpZCI6IjEwNzkiLCJHcm91cE5hbWUiOm51bGwsIlN0YXJ0RGF0ZSI6IjIwMjQtMTEtMTdUMDA6MDA6MDAiLCJFbmREYXRlIjoiMjAyNC0xMS0yNFQyMzo1OTowMCIsIlBlcmNlbnRhZ2VDb21wbGV0ZSI6bnVsbCwiU3R5bGUiOnsiJGlkIjoiMTA4MCIsIiR0eXBlIjoiTkxSRS5Db21tb24uRG9tLlN0eWxlcy5FeHBsaWNpdFNldGFibGVUYXNrU3R5bGUsIE5MUkUuQ29tbW9uIiwiU2hhcGUiOjgsIlNoYXBlVGhpY2tuZXNzIjowLCJEdXJhdGlvbkZvcm1hdCI6MCwiSW5jbHVkZU5vbldvcmtpbmdEYXlzSW5EdXJhdGlvbiI6ZmFsc2UsIlBlcmNlbnRhZ2VDb21wbGV0ZVN0eWxlIjp7IiRpZCI6IjEwODEiLCJGb250U2V0dGluZ3MiOnsiJGlkIjoiMTA4MiIsIkZvbnRTaXplIjoxMCwiRm9udE5hbWUiOiJDYWxpYnJpIiwiSXNCb2xkIjpmYWxzZSwiSXNJdGFsaWMiOmZhbHNlLCJJc1VuZGVybGluZWQiOmZhbHNlLCJQYXJlbnRTdHlsZSI6bnVsbH0sIkF1dG9TaXplIjowLCJGb3JlZ3JvdW5kIjp7IiRpZCI6IjEwODMiLCJDb2xvciI6eyIkaWQiOiIxMDg0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EwODUiLCJUb3AiOjAuMCwiTGVmdCI6MC4wLCJSaWdodCI6MC4wLCJCb3R0b20iOjAuMH0sIlBhZGRpbmciOnsiJGlkIjoiMTA4NiIsIlRvcCI6MC4wLCJMZWZ0IjowLjAsIlJpZ2h0IjowLjAsIkJvdHRvbSI6MC4wfSwiQmFja2dyb3VuZCI6eyIkaWQiOiIxMDg3IiwiQ29sb3IiOnsiJGlkIjoiMTA4OCIsIkEiOjg5LCJSIjowLCJHIjowLCJCIjowfX0sIklzVmlzaWJsZSI6dHJ1ZSwiV2lkdGgiOjAuMCwiSGVpZ2h0IjowLjAsIkJvcmRlclN0eWxlIjp7IiRpZCI6IjEwODkiLCJMaW5lQ29sb3IiOm51bGwsIkxpbmVXZWlnaHQiOjAuMCwiTGluZVR5cGUiOjAsIlBhcmVudFN0eWxlIjpudWxsfSwiUGFyZW50U3R5bGUiOm51bGx9LCJEdXJhdGlvblN0eWxlIjp7IiRpZCI6IjEwOTAiLCJGb250U2V0dGluZ3MiOnsiJGlkIjoiMTA5MSIsIkZvbnRTaXplIjoxMCwiRm9udE5hbWUiOiJDYWxpYnJpIiwiSXNCb2xkIjpmYWxzZSwiSXNJdGFsaWMiOmZhbHNlLCJJc1VuZGVybGluZWQiOmZhbHNlLCJQYXJlbnRTdHlsZSI6bnVsbH0sIkF1dG9TaXplIjowLCJGb3JlZ3JvdW5kIjp7IiRpZCI6IjEwOTIiLCJDb2xvciI6eyIkaWQiOiIxMDkz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EwOTQiLCJUb3AiOjAuMCwiTGVmdCI6MC4wLCJSaWdodCI6MC4wLCJCb3R0b20iOjAuMH0sIlBhZGRpbmciOnsiJGlkIjoiMTA5NSIsIlRvcCI6MC4wLCJMZWZ0IjowLjAsIlJpZ2h0IjowLjAsIkJvdHRvbSI6MC4wfSwiQmFja2dyb3VuZCI6eyIkaWQiOiIxMDk2IiwiQ29sb3IiOnsiJGlkIjoiMTA5NyIsIkEiOjI1NSwiUiI6NTUsIkciOjUzLCJCIjo2OX19LCJJc1Zpc2libGUiOnRydWUsIldpZHRoIjowLjAsIkhlaWdodCI6MC4wLCJCb3JkZXJTdHlsZSI6eyIkaWQiOiIxMDk4IiwiTGluZUNvbG9yIjpudWxsLCJMaW5lV2VpZ2h0IjowLjAsIkxpbmVUeXBlIjowLCJQYXJlbnRTdHlsZSI6bnVsbH0sIlBhcmVudFN0eWxlIjpudWxsfSwiSG9yaXpvbnRhbENvbm5lY3RvclN0eWxlIjp7IiRpZCI6IjEwOTkiLCJMaW5lQ29sb3IiOnsiJGlkIjoiMTEwMCIsIiR0eXBlIjoiTkxSRS5Db21tb24uRG9tLlNvbGlkQ29sb3JCcnVzaCwgTkxSRS5Db21tb24iLCJDb2xvciI6eyIkaWQiOiIxMTAxIiwiQSI6MjU1LCJSIjowLCJHIjowLCJCIjowfX0sIkxpbmVXZWlnaHQiOjAuMCwiTGluZVR5cGUiOjAsIlBhcmVudFN0eWxlIjpudWxsfSwiVmVydGljYWxDb25uZWN0b3JTdHlsZSI6eyIkaWQiOiIxMTAyIiwiTGluZUNvbG9yIjp7IiRpZCI6IjExMDMiLCIkdHlwZSI6Ik5MUkUuQ29tbW9uLkRvbS5Tb2xpZENvbG9yQnJ1c2gsIE5MUkUuQ29tbW9uIiwiQ29sb3IiOnsiJGlkIjoiMTEwNCIsIkEiOjI1NSwiUiI6MCwiRyI6MCwiQiI6MH19LCJMaW5lV2VpZ2h0IjowLjAsIkxpbmVUeXBlIjowLCJQYXJlbnRTdHlsZSI6bnVsbH0sIk1hcmdpbiI6bnVsbCwiU3RhcnREYXRlUG9zaXRpb24iOjMsIkVuZERhdGVQb3NpdGlvbiI6MywiRGF0ZUlzVmlzaWJsZSI6dHJ1ZSwiVGl0bGVQb3NpdGlvbiI6NCwiRHVyYXRpb25Qb3NpdGlvbiI6NiwiUGVyY2VudGFnZUNvbXBsZXRlZFBvc2l0aW9uIjoyLCJTcGFjaW5nIjozLCJJc0JlbG93VGltZWJhbmQiOmZhbHNlLCJQZXJjZW50YWdlQ29tcGxldGVTaGFwZU9wYWNpdHkiOjM1LCJTaGFwZVN0eWxlIjp7IiRpZCI6IjExMDUiLCJNYXJnaW4iOnsiJGlkIjoiMTEwNiIsIlRvcCI6MC4wLCJMZWZ0Ijo0LjAsIlJpZ2h0Ijo0LjAsIkJvdHRvbSI6MC4wfSwiUGFkZGluZyI6eyIkaWQiOiIxMTA3IiwiVG9wIjowLjAsIkxlZnQiOjAuMCwiUmlnaHQiOjAuMCwiQm90dG9tIjowLjB9LCJCYWNrZ3JvdW5kIjp7IiRpZCI6IjExMDgiLCJDb2xvciI6eyIkaWQiOiIxMTA5IiwiQSI6MjU1LCJSIjo5MywiRyI6MTE1LCJCIjoxNTR9fSwiSXNWaXNpYmxlIjp0cnVlLCJXaWR0aCI6MC4wLCJIZWlnaHQiOjEwLjAsIkJvcmRlclN0eWxlIjp7IiRpZCI6IjExMTAiLCJMaW5lQ29sb3IiOnsiJGlkIjoiMTExMSIsIiR0eXBlIjoiTkxSRS5Db21tb24uRG9tLlNvbGlkQ29sb3JCcnVzaCwgTkxSRS5Db21tb24iLCJDb2xvciI6eyIkaWQiOiIxMTEyIiwiQSI6MjU1LCJSIjoyMzQsIkciOjIyLCJCIjozMH19LCJMaW5lV2VpZ2h0IjowLjAsIkxpbmVUeXBlIjowLCJQYXJlbnRTdHlsZSI6bnVsbH0sIlBhcmVudFN0eWxlIjpudWxsfSwiVGl0bGVTdHlsZSI6eyIkaWQiOiIxMTEzIiwiRm9udFNldHRpbmdzIjp7IiRpZCI6IjExMTQiLCJGb250U2l6ZSI6MTEsIkZvbnROYW1lIjoiQ2FsaWJyaSIsIklzQm9sZCI6ZmFsc2UsIklzSXRhbGljIjpmYWxzZSwiSXNVbmRlcmxpbmVkIjpmYWxzZSwiUGFyZW50U3R5bGUiOm51bGx9LCJBdXRvU2l6ZSI6MCwiRm9yZWdyb3VuZCI6eyIkaWQiOiIxMTE1IiwiQ29sb3IiOnsiJGlkIjoiMTExNi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xMTE3IiwiVG9wIjowLjAsIkxlZnQiOjAuMCwiUmlnaHQiOjAuMCwiQm90dG9tIjowLjB9LCJQYWRkaW5nIjp7IiRpZCI6IjExMTgiLCJUb3AiOjAuMCwiTGVmdCI6MC4wLCJSaWdodCI6MC4wLCJCb3R0b20iOjAuMH0sIkJhY2tncm91bmQiOnsiJGlkIjoiMTExOSIsIkNvbG9yIjp7IiRpZCI6IjExMjAiLCJBIjoyNTUsIlIiOjAsIkciOjAsIkIiOjB9fSwiSXNWaXNpYmxlIjp0cnVlLCJXaWR0aCI6MC4wLCJIZWlnaHQiOjAuMCwiQm9yZGVyU3R5bGUiOnsiJGlkIjoiMTEyMSIsIkxpbmVDb2xvciI6bnVsbCwiTGluZVdlaWdodCI6MC4wLCJMaW5lVHlwZSI6MCwiUGFyZW50U3R5bGUiOm51bGx9LCJQYXJlbnRTdHlsZSI6bnVsbH0sIkRhdGVTdHlsZSI6eyIkaWQiOiIxMTIyIiwiRm9udFNldHRpbmdzIjp7IiRpZCI6IjExMjMiLCJGb250U2l6ZSI6MTAsIkZvbnROYW1lIjoiQ2FsaWJyaSIsIklzQm9sZCI6ZmFsc2UsIklzSXRhbGljIjpmYWxzZSwiSXNVbmRlcmxpbmVkIjpmYWxzZSwiUGFyZW50U3R5bGUiOm51bGx9LCJBdXRvU2l6ZSI6MCwiRm9yZWdyb3VuZCI6eyIkaWQiOiIxMTI0IiwiQ29sb3IiOnsiJGlkIjoiMTEyNSIsIkEiOjI1NSwiUiI6NTUsIkciOjUzLCJCIjo2OX19LCJNYXhXaWR0aCI6MjAwLjAsIk1heEhlaWdodCI6IkluZmluaXR5IiwiU21hcnRGb3JlZ3JvdW5kSXNBY3RpdmUiOmZhbHNlLCJIb3Jpem9udGFsQWxpZ25tZW50IjoyLCJWZXJ0aWNhbEFsaWdubWVudCI6MSwiU21hcnRGb3JlZ3JvdW5kIjpudWxsLCJCYWNrZ3JvdW5kRmlsbFR5cGUiOjAsIk1hcmdpbiI6eyIkaWQiOiIxMTI2IiwiVG9wIjowLjAsIkxlZnQiOjAuMCwiUmlnaHQiOjAuMCwiQm90dG9tIjowLjB9LCJQYWRkaW5nIjp7IiRpZCI6IjExMjciLCJUb3AiOjAuMCwiTGVmdCI6MC4wLCJSaWdodCI6MC4wLCJCb3R0b20iOjAuMH0sIkJhY2tncm91bmQiOnsiJGlkIjoiMTEyOCIsIkNvbG9yIjp7IiRpZCI6IjExMjkiLCJBIjoyNTUsIlIiOjU1LCJHIjo1MywiQiI6Njl9fSwiSXNWaXNpYmxlIjp0cnVlLCJXaWR0aCI6MC4wLCJIZWlnaHQiOjAuMCwiQm9yZGVyU3R5bGUiOnsiJGlkIjoiMTEzMCIsIkxpbmVDb2xvciI6bnVsbCwiTGluZVdlaWdodCI6MC4wLCJMaW5lVHlwZSI6MCwiUGFyZW50U3R5bGUiOm51bGx9LCJQYXJlbnRTdHlsZSI6bnVsbH0sIkRhdGVGb3JtYXQiOnsiJGlkIjoiMTEz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TMyIiwiRm9ybWF0IjowLCJJc1Zpc2libGUiOmZhbHNlLCJMYXN0S25vd25WaXNpYmlsaXR5U3RhdGUiOmZhbHNlfSwiSXNWaXNpYmxlIjp0cnVlLCJQYXJlbnRTdHlsZSI6bnVsbCwiX2V4cGxpY2l0bHlTZXQiOnsiJGlkIjoiMTEzMy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JbmRleCI6MywiU21hcnREdXJhdGlvbkFjdGl2YXRlZCI6ZmFsc2UsIkRhdGVGb3JtYXQiOnsiJHJlZiI6IjExMzEifSwiV2Vla051bWJlcmluZyI6eyIkaWQiOiIxMTM0IiwiRm9ybWF0IjowLCJJc1Zpc2libGUiOmZhbHNlLCJMYXN0S25vd25WaXNpYmlsaXR5U3RhdGUiOmZhbHNlfSwiSWQiOiIyYWIxMmQ2ZC1mMmE4LTRkMTYtYWEyNC1jZTRmMGNmNGVlOTEiLCJJbXBvcnRJZCI6IkZpbmFsIFZhbGlkYXRpb24gVGVzdGluZyIsIlRpdGxlIjoiRmluYWwgVmFsaWRhdGlvbiBUZXN0aW5nIiwiTm90ZSI6bnVsbCwiSHlwZXJsaW5rIjp7IiRpZCI6IjExMzUiLCJBZGRyZXNzIjoiIiwiU3ViQWRkcmVzcyI6IiJ9LCJJc0NoYW5nZWQiOmZhbHNlLCJJc05ldyI6ZmFsc2V9fV0sIl9taWxlc3RvbmVzIjpbXSwiSWQiOiIwMDAwMDAwMC0wMDAwLTAwMDAtMDAwMC0wMDAwMDAwMDAwMDAiLCJJc1NpbmdsZUl0ZW1Sb3ciOnRydWV9XSwiSW5kZXgiOjAsIklkIjoiMjVkN2ZiOGUtNGFmNi00MzM1LWIxOGItMWJlMGRjOGJiYjc2IiwiSGVhZGVyVGV4dCI6bnVsbCwiSXNEZWZhdWx0Ijp0cnVlLCJTdHlsZSI6eyIkaWQiOiIxMTM2IiwiSGVhZGVyU3R5bGUiOnsiJGlkIjoiMTEzNyIsIlRleHRTdHlsZSI6eyIkaWQiOiIxMTM4IiwiRm9udFNldHRpbmdzIjp7IiRpZCI6IjExMzkiLCJGb250U2l6ZSI6MTEsIkZvbnROYW1lIjoiQ2FsaWJyaSIsIklzQm9sZCI6ZmFsc2UsIklzSXRhbGljIjpmYWxzZSwiSXNVbmRlcmxpbmVkIjpmYWxzZSwiUGFyZW50U3R5bGUiOm51bGx9LCJBdXRvU2l6ZSI6MiwiRm9yZWdyb3VuZCI6eyIkaWQiOiIxMTQwIiwiQ29sb3IiOnsiJGlkIjoiMTE0MS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ExNDIiLCJUb3AiOjAuMCwiTGVmdCI6MC4wLCJSaWdodCI6MC4wLCJCb3R0b20iOjAuMH0sIlBhZGRpbmciOnsiJGlkIjoiMTE0MyIsIlRvcCI6MC4wLCJMZWZ0IjowLjAsIlJpZ2h0IjowLjAsIkJvdHRvbSI6MC4wfSwiQmFja2dyb3VuZCI6eyIkaWQiOiIxMTQ0IiwiQ29sb3IiOnsiJGlkIjoiMTE0NSIsIkEiOjI1NSwiUiI6MCwiRyI6MCwiQiI6MH19LCJJc1Zpc2libGUiOnRydWUsIldpZHRoIjowLjAsIkhlaWdodCI6MC4wLCJCb3JkZXJTdHlsZSI6bnVsbCwiUGFyZW50U3R5bGUiOm51bGx9LCJSZWN0YW5nbGVTdHlsZSI6eyIkaWQiOiIxMTQ2IiwiTWFyZ2luIjp7IiRpZCI6IjExNDciLCJUb3AiOjAuMCwiTGVmdCI6MC4wLCJSaWdodCI6MC4wLCJCb3R0b20iOjAuMH0sIlBhZGRpbmciOnsiJGlkIjoiMTE0OCIsIlRvcCI6MC4wLCJMZWZ0IjowLjAsIlJpZ2h0IjowLjAsIkJvdHRvbSI6MC4wfSwiQmFja2dyb3VuZCI6eyIkaWQiOiIxMTQ5IiwiQ29sb3IiOnsiJGlkIjoiMTE1MCIsIkEiOjEyNywiUiI6OTMsIkciOjExNSwiQiI6MTU0fX0sIklzVmlzaWJsZSI6dHJ1ZSwiV2lkdGgiOjAuMCwiSGVpZ2h0IjowLjAsIkJvcmRlclN0eWxlIjp7IiRpZCI6IjExNTEiLCJMaW5lQ29sb3IiOnsiJGlkIjoiMTE1MiIsIiR0eXBlIjoiTkxSRS5Db21tb24uRG9tLlNvbGlkQ29sb3JCcnVzaCwgTkxSRS5Db21tb24iLCJDb2xvciI6eyIkaWQiOiIxMTUzIiwiQSI6MjU1LCJSIjoyNTUsIkciOjI1NSwiQiI6MjU1fX0sIkxpbmVXZWlnaHQiOjAuMCwiTGluZVR5cGUiOjAsIlBhcmVudFN0eWxlIjpudWxsfSwiUGFyZW50U3R5bGUiOm51bGx9LCJNYXJnaW4iOnsiJGlkIjoiMTE1NCIsIlRvcCI6MC4wLCJMZWZ0IjowLjAsIlJpZ2h0IjowLjAsIkJvdHRvbSI6MC4wfSwiUGFkZGluZyI6eyIkaWQiOiIxMTU1IiwiVG9wIjowLjAsIkxlZnQiOjAuMCwiUmlnaHQiOjAuMCwiQm90dG9tIjowLjB9LCJCYWNrZ3JvdW5kIjpudWxsLCJJc1Zpc2libGUiOnRydWUsIldpZHRoIjowLjAsIkhlaWdodCI6MC4wLCJCb3JkZXJTdHlsZSI6bnVsbCwiUGFyZW50U3R5bGUiOm51bGx9LCJCYWNrZ3JvdW5kU3R5bGUiOnsiJGlkIjoiMTE1NiIsIk1hcmdpbiI6eyIkaWQiOiIxMTU3IiwiVG9wIjowLjAsIkxlZnQiOjAuMCwiUmlnaHQiOjAuMCwiQm90dG9tIjowLjB9LCJQYWRkaW5nIjp7IiRpZCI6IjExNTgiLCJUb3AiOjAuMCwiTGVmdCI6MC4wLCJSaWdodCI6MC4wLCJCb3R0b20iOjAuMH0sIkJhY2tncm91bmQiOnsiJGlkIjoiMTE1OSIsIkNvbG9yIjp7IiRpZCI6IjExNjAiLCJBIjo1MSwiUiI6MjAwLCJHIjoyMDAsIkIiOjIwMH19LCJJc1Zpc2libGUiOnRydWUsIldpZHRoIjowLjAsIkhlaWdodCI6MC4wLCJCb3JkZXJTdHlsZSI6eyIkaWQiOiIxMTYxIiwiTGluZUNvbG9yIjp7IiRpZCI6IjExNjIiLCIkdHlwZSI6Ik5MUkUuQ29tbW9uLkRvbS5Tb2xpZENvbG9yQnJ1c2gsIE5MUkUuQ29tbW9uIiwiQ29sb3IiOnsiJGlkIjoiMTE2MyIsIkEiOjI1NSwiUiI6MjM0LCJHIjoyMiwiQiI6MzB9fSwiTGluZVdlaWdodCI6MC4wLCJMaW5lVHlwZSI6MCwiUGFyZW50U3R5bGUiOm51bGx9LCJQYXJlbnRTdHlsZSI6bnVsbH0sIk1hcmdpbiI6eyIkaWQiOiIxMTY0IiwiVG9wIjowLjAsIkxlZnQiOjAuMCwiUmlnaHQiOjAuMCwiQm90dG9tIjowLjB9LCJQYWRkaW5nIjp7IiRpZCI6IjExNjUiLCJUb3AiOjAuMCwiTGVmdCI6MC4wLCJSaWdodCI6MC4wLCJCb3R0b20iOjAuMH0sIklzVmlzaWJsZSI6dHJ1ZSwiV2lkdGgiOjAuMCwiSGVpZ2h0IjowLjAsIkJvcmRlclN0eWxlIjp7IiRpZCI6IjExNjYiLCJMaW5lQ29sb3IiOm51bGwsIkxpbmVXZWlnaHQiOjAuMCwiTGluZVR5cGUiOjAsIlBhcmVudFN0eWxlIjpudWxsfSwiUGFyZW50U3R5bGUiOm51bGx9fV0sIklkIjoiY2U2YzYwYmYtZjk2MC00Mjg4LWFlMzktNDEyNzhiMmM0ZDQ2IiwiSW5kZXgiOjMsIkhlYWRlclRleHQiOiJUZXN0aW5nIGFuZCBWYWxpZGF0aW9uIiwiU3R5bGUiOnsiJGlkIjoiMTE2NyIsIlN0eWxlSWQiOiJiMjRmODA0NS1mNjliLTRhNDMtODI5Zi1hNTY1MDNmZGNkNjkiLCJIZWFkZXJTdHlsZSI6eyIkaWQiOiIxMTY4IiwiVGV4dElzVmVydGljYWwiOmZhbHNlLCJUZXh0U3R5bGUiOnsiJGlkIjoiMTE2OSIsIkZvbnRTZXR0aW5ncyI6eyIkaWQiOiIxMTcwIiwiRm9udFNpemUiOjExLCJGb250TmFtZSI6IkNhbGlicmkiLCJJc0JvbGQiOmZhbHNlLCJJc0l0YWxpYyI6ZmFsc2UsIklzVW5kZXJsaW5lZCI6ZmFsc2UsIlBhcmVudFN0eWxlIjpudWxsfSwiQXV0b1NpemUiOjIsIkZvcmVncm91bmQiOnsiJGlkIjoiMTE3MSIsIkNvbG9yIjp7IiRpZCI6IjExNzIiLCJBIjoyNTUsIlIiOjI1NSwiRyI6MjU1LCJCIjoyNTV9fSwiTWF4V2lkdGgiOiJJbmZpbml0eSIsIk1heEhlaWdodCI6IkluZmluaXR5IiwiU21hcnRGb3JlZ3JvdW5kSXNBY3RpdmUiOmZhbHNlLCJIb3Jpem9udGFsQWxpZ25tZW50IjoxLCJWZXJ0aWNhbEFsaWdubWVudCI6MCwiU21hcnRGb3JlZ3JvdW5kIjpudWxsLCJCYWNrZ3JvdW5kRmlsbFR5cGUiOjAsIk1hcmdpbiI6eyIkaWQiOiIxMTczIiwiVG9wIjowLjAsIkxlZnQiOjAuMCwiUmlnaHQiOjAuMCwiQm90dG9tIjowLjB9LCJQYWRkaW5nIjp7IiRpZCI6IjExNzQiLCJUb3AiOjAuMCwiTGVmdCI6MC4wLCJSaWdodCI6MC4wLCJCb3R0b20iOjAuMH0sIkJhY2tncm91bmQiOnsiJGlkIjoiMTE3NSIsIkNvbG9yIjp7IiRpZCI6IjExNzYiLCJBIjoyNTUsIlIiOjI1NSwiRyI6MjU1LCJCIjoyNTV9fSwiSXNWaXNpYmxlIjp0cnVlLCJXaWR0aCI6MC4wLCJIZWlnaHQiOjAuMCwiQm9yZGVyU3R5bGUiOm51bGwsIlBhcmVudFN0eWxlIjpudWxsfSwiUmVjdGFuZ2xlU3R5bGUiOnsiJGlkIjoiMTE3NyIsIk1hcmdpbiI6eyIkaWQiOiIxMTc4IiwiVG9wIjowLjAsIkxlZnQiOjAuMCwiUmlnaHQiOjAuMCwiQm90dG9tIjowLjB9LCJQYWRkaW5nIjp7IiRpZCI6IjExNzkiLCJUb3AiOjAuMCwiTGVmdCI6MC4wLCJSaWdodCI6MC4wLCJCb3R0b20iOjAuMH0sIkJhY2tncm91bmQiOnsiJGlkIjoiMTE4MCIsIkNvbG9yIjp7IiRpZCI6IjExODEiLCJBIjoyNTUsIlIiOjkzLCJHIjoxMTUsIkIiOjE1NH19LCJJc1Zpc2libGUiOnRydWUsIldpZHRoIjowLjAsIkhlaWdodCI6MC4wLCJCb3JkZXJTdHlsZSI6eyIkaWQiOiIxMTgyIiwiTGluZUNvbG9yIjp7IiRpZCI6IjExODMiLCIkdHlwZSI6Ik5MUkUuQ29tbW9uLkRvbS5Tb2xpZENvbG9yQnJ1c2gsIE5MUkUuQ29tbW9uIiwiQ29sb3IiOnsiJGlkIjoiMTE4NCIsIkEiOjI1NSwiUiI6MjU1LCJHIjoyNTUsIkIiOjI1NX19LCJMaW5lV2VpZ2h0IjowLjAsIkxpbmVUeXBlIjowLCJQYXJlbnRTdHlsZSI6bnVsbH0sIlBhcmVudFN0eWxlIjpudWxsfSwiTWFyZ2luIjp7IiRpZCI6IjExODUiLCJUb3AiOjAuMCwiTGVmdCI6MC4wLCJSaWdodCI6MC4wLCJCb3R0b20iOjAuMH0sIlBhZGRpbmciOnsiJGlkIjoiMTE4NiIsIlRvcCI6MC4wLCJMZWZ0IjowLjAsIlJpZ2h0IjowLjAsIkJvdHRvbSI6MC4wfSwiQmFja2dyb3VuZCI6bnVsbCwiSXNWaXNpYmxlIjp0cnVlLCJXaWR0aCI6MC4wLCJIZWlnaHQiOjAuMCwiQm9yZGVyU3R5bGUiOm51bGwsIlBhcmVudFN0eWxlIjpudWxsfSwiQmFja2dyb3VuZFN0eWxlIjp7IiRpZCI6IjExODciLCJNYXJnaW4iOnsiJGlkIjoiMTE4OCIsIlRvcCI6MC4wLCJMZWZ0IjowLjAsIlJpZ2h0IjowLjAsIkJvdHRvbSI6MC4wfSwiUGFkZGluZyI6eyIkaWQiOiIxMTg5IiwiVG9wIjowLjAsIkxlZnQiOjAuMCwiUmlnaHQiOjAuMCwiQm90dG9tIjowLjB9LCJCYWNrZ3JvdW5kIjp7IiRpZCI6IjExOTAiLCJDb2xvciI6eyIkaWQiOiIxMTkxIiwiQSI6NTEsIlIiOjIwMCwiRyI6MjAwLCJCIjoyMDB9fSwiSXNWaXNpYmxlIjp0cnVlLCJXaWR0aCI6MC4wLCJIZWlnaHQiOjAuMCwiQm9yZGVyU3R5bGUiOnsiJGlkIjoiMTE5MiIsIkxpbmVDb2xvciI6eyIkaWQiOiIxMTkzIiwiJHR5cGUiOiJOTFJFLkNvbW1vbi5Eb20uU29saWRDb2xvckJydXNoLCBOTFJFLkNvbW1vbiIsIkNvbG9yIjp7IiRpZCI6IjExOTQiLCJBIjoyNTUsIlIiOjIzNCwiRyI6MjIsIkIiOjMwfX0sIkxpbmVXZWlnaHQiOjAuMCwiTGluZVR5cGUiOjAsIlBhcmVudFN0eWxlIjpudWxsfSwiUGFyZW50U3R5bGUiOm51bGx9LCJJc0Fib3ZlVGltZWJhbmQiOmZhbHNlLCJTcGFjaW5nIjoyLCJEZWZhdWx0U3dpbWxhbmVUYXNrU3R5bGUiOnsiJGlkIjoiMTE5NSIsIiR0eXBlIjoiTkxSRS5Db21tb24uRG9tLlN0eWxlcy5FeHBsaWNpdFNldGFibGVUYXNrU3R5bGUsIE5MUkUuQ29tbW9uIiwiU2hhcGUiOjgsIlNoYXBlVGhpY2tuZXNzIjowLCJEdXJhdGlvbkZvcm1hdCI6MCwiSW5jbHVkZU5vbldvcmtpbmdEYXlzSW5EdXJhdGlvbiI6ZmFsc2UsIlBlcmNlbnRhZ2VDb21wbGV0ZVN0eWxlIjp7IiRpZCI6IjExOTYiLCJGb250U2V0dGluZ3MiOnsiJGlkIjoiMTE5NyIsIkZvbnRTaXplIjoxMCwiRm9udE5hbWUiOiJDYWxpYnJpIiwiSXNCb2xkIjpmYWxzZSwiSXNJdGFsaWMiOmZhbHNlLCJJc1VuZGVybGluZWQiOmZhbHNlLCJQYXJlbnRTdHlsZSI6bnVsbH0sIkF1dG9TaXplIjowLCJGb3JlZ3JvdW5kIjp7IiRpZCI6IjExOTgiLCJDb2xvciI6eyIkaWQiOiIxMTk5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EyMDAiLCJUb3AiOjAuMCwiTGVmdCI6MC4wLCJSaWdodCI6MC4wLCJCb3R0b20iOjAuMH0sIlBhZGRpbmciOnsiJGlkIjoiMTIwMSIsIlRvcCI6MC4wLCJMZWZ0IjowLjAsIlJpZ2h0IjowLjAsIkJvdHRvbSI6MC4wfSwiQmFja2dyb3VuZCI6eyIkaWQiOiIxMjAyIiwiQ29sb3IiOnsiJGlkIjoiMTIwMyIsIkEiOjg5LCJSIjowLCJHIjowLCJCIjowfX0sIklzVmlzaWJsZSI6dHJ1ZSwiV2lkdGgiOjAuMCwiSGVpZ2h0IjowLjAsIkJvcmRlclN0eWxlIjp7IiRpZCI6IjEyMDQiLCJMaW5lQ29sb3IiOm51bGwsIkxpbmVXZWlnaHQiOjAuMCwiTGluZVR5cGUiOjAsIlBhcmVudFN0eWxlIjpudWxsfSwiUGFyZW50U3R5bGUiOm51bGx9LCJEdXJhdGlvblN0eWxlIjp7IiRpZCI6IjEyMDUiLCJGb250U2V0dGluZ3MiOnsiJGlkIjoiMTIwNiIsIkZvbnRTaXplIjoxMCwiRm9udE5hbWUiOiJDYWxpYnJpIiwiSXNCb2xkIjpmYWxzZSwiSXNJdGFsaWMiOmZhbHNlLCJJc1VuZGVybGluZWQiOmZhbHNlLCJQYXJlbnRTdHlsZSI6bnVsbH0sIkF1dG9TaXplIjowLCJGb3JlZ3JvdW5kIjp7IiRpZCI6IjEyMDciLCJDb2xvciI6eyIkaWQiOiIxMjA4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EyMDkiLCJUb3AiOjAuMCwiTGVmdCI6MC4wLCJSaWdodCI6MC4wLCJCb3R0b20iOjAuMH0sIlBhZGRpbmciOnsiJGlkIjoiMTIxMCIsIlRvcCI6MC4wLCJMZWZ0IjowLjAsIlJpZ2h0IjowLjAsIkJvdHRvbSI6MC4wfSwiQmFja2dyb3VuZCI6eyIkaWQiOiIxMjExIiwiQ29sb3IiOnsiJGlkIjoiMTIxMiIsIkEiOjI1NSwiUiI6NTUsIkciOjUzLCJCIjo2OX19LCJJc1Zpc2libGUiOnRydWUsIldpZHRoIjowLjAsIkhlaWdodCI6MC4wLCJCb3JkZXJTdHlsZSI6eyIkaWQiOiIxMjEzIiwiTGluZUNvbG9yIjpudWxsLCJMaW5lV2VpZ2h0IjowLjAsIkxpbmVUeXBlIjowLCJQYXJlbnRTdHlsZSI6bnVsbH0sIlBhcmVudFN0eWxlIjpudWxsfSwiSG9yaXpvbnRhbENvbm5lY3RvclN0eWxlIjp7IiRpZCI6IjEyMTQiLCJMaW5lQ29sb3IiOnsiJGlkIjoiMTIxNSIsIiR0eXBlIjoiTkxSRS5Db21tb24uRG9tLlNvbGlkQ29sb3JCcnVzaCwgTkxSRS5Db21tb24iLCJDb2xvciI6eyIkaWQiOiIxMjE2IiwiQSI6MjU1LCJSIjowLCJHIjowLCJCIjowfX0sIkxpbmVXZWlnaHQiOjAuMCwiTGluZVR5cGUiOjAsIlBhcmVudFN0eWxlIjpudWxsfSwiVmVydGljYWxDb25uZWN0b3JTdHlsZSI6eyIkaWQiOiIxMjE3IiwiTGluZUNvbG9yIjp7IiRpZCI6IjEyMTgiLCIkdHlwZSI6Ik5MUkUuQ29tbW9uLkRvbS5Tb2xpZENvbG9yQnJ1c2gsIE5MUkUuQ29tbW9uIiwiQ29sb3IiOnsiJGlkIjoiMTIxOSIsIkEiOjI1NSwiUiI6MCwiRyI6MCwiQiI6MH19LCJMaW5lV2VpZ2h0IjowLjAsIkxpbmVUeXBlIjowLCJQYXJlbnRTdHlsZSI6bnVsbH0sIk1hcmdpbiI6bnVsbCwiU3RhcnREYXRlUG9zaXRpb24iOjYsIkVuZERhdGVQb3NpdGlvbiI6NiwiRGF0ZUlzVmlzaWJsZSI6ZmFsc2UsIlRpdGxlUG9zaXRpb24iOjQsIkR1cmF0aW9uUG9zaXRpb24iOjYsIlBlcmNlbnRhZ2VDb21wbGV0ZWRQb3NpdGlvbiI6MiwiU3BhY2luZyI6MywiSXNCZWxvd1RpbWViYW5kIjpmYWxzZSwiUGVyY2VudGFnZUNvbXBsZXRlU2hhcGVPcGFjaXR5IjozNSwiU2hhcGVTdHlsZSI6eyIkaWQiOiIxMjIwIiwiTWFyZ2luIjp7IiRpZCI6IjEyMjEiLCJUb3AiOjAuMCwiTGVmdCI6NC4wLCJSaWdodCI6NC4wLCJCb3R0b20iOjAuMH0sIlBhZGRpbmciOnsiJGlkIjoiMTIyMiIsIlRvcCI6MC4wLCJMZWZ0IjowLjAsIlJpZ2h0IjowLjAsIkJvdHRvbSI6MC4wfSwiQmFja2dyb3VuZCI6eyIkaWQiOiIxMjIzIiwiQ29sb3IiOnsiJGlkIjoiMTIyNCIsIkEiOjI1NSwiUiI6OTMsIkciOjExNSwiQiI6MTU0fX0sIklzVmlzaWJsZSI6dHJ1ZSwiV2lkdGgiOjAuMCwiSGVpZ2h0IjoxMC4wLCJCb3JkZXJTdHlsZSI6eyIkaWQiOiIxMjI1IiwiTGluZUNvbG9yIjp7IiRpZCI6IjEyMjYiLCIkdHlwZSI6Ik5MUkUuQ29tbW9uLkRvbS5Tb2xpZENvbG9yQnJ1c2gsIE5MUkUuQ29tbW9uIiwiQ29sb3IiOnsiJGlkIjoiMTIyNyIsIkEiOjI1NSwiUiI6MjM0LCJHIjoyMiwiQiI6MzB9fSwiTGluZVdlaWdodCI6MC4wLCJMaW5lVHlwZSI6MCwiUGFyZW50U3R5bGUiOm51bGx9LCJQYXJlbnRTdHlsZSI6bnVsbH0sIlRpdGxlU3R5bGUiOnsiJGlkIjoiMTIyOCIsIkZvbnRTZXR0aW5ncyI6eyIkaWQiOiIxMjI5IiwiRm9udFNpemUiOjExLCJGb250TmFtZSI6IkNhbGlicmkiLCJJc0JvbGQiOmZhbHNlLCJJc0l0YWxpYyI6ZmFsc2UsIklzVW5kZXJsaW5lZCI6ZmFsc2UsIlBhcmVudFN0eWxlIjpudWxsfSwiQXV0b1NpemUiOjAsIkZvcmVncm91bmQiOnsiJGlkIjoiMTIzMCIsIkNvbG9yIjp7IiRpZCI6IjEyMzE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MTIzMiIsIlRvcCI6MC4wLCJMZWZ0IjowLjAsIlJpZ2h0IjowLjAsIkJvdHRvbSI6MC4wfSwiUGFkZGluZyI6eyIkaWQiOiIxMjMzIiwiVG9wIjowLjAsIkxlZnQiOjAuMCwiUmlnaHQiOjAuMCwiQm90dG9tIjowLjB9LCJCYWNrZ3JvdW5kIjp7IiRpZCI6IjEyMzQiLCJDb2xvciI6eyIkaWQiOiIxMjM1IiwiQSI6MjU1LCJSIjowLCJHIjowLCJCIjowfX0sIklzVmlzaWJsZSI6dHJ1ZSwiV2lkdGgiOjAuMCwiSGVpZ2h0IjowLjAsIkJvcmRlclN0eWxlIjp7IiRpZCI6IjEyMzYiLCJMaW5lQ29sb3IiOm51bGwsIkxpbmVXZWlnaHQiOjAuMCwiTGluZVR5cGUiOjAsIlBhcmVudFN0eWxlIjpudWxsfSwiUGFyZW50U3R5bGUiOm51bGx9LCJEYXRlU3R5bGUiOnsiJGlkIjoiMTIzNyIsIkZvbnRTZXR0aW5ncyI6eyIkaWQiOiIxMjM4IiwiRm9udFNpemUiOjEwLCJGb250TmFtZSI6IkNhbGlicmkiLCJJc0JvbGQiOmZhbHNlLCJJc0l0YWxpYyI6ZmFsc2UsIklzVW5kZXJsaW5lZCI6ZmFsc2UsIlBhcmVudFN0eWxlIjpudWxsfSwiQXV0b1NpemUiOjAsIkZvcmVncm91bmQiOnsiJGlkIjoiMTIzOSIsIkNvbG9yIjp7IiRpZCI6IjEyNDAiLCJBIjoyNTUsIlIiOjU1LCJHIjo1MywiQiI6Njl9fSwiTWF4V2lkdGgiOjIwMC4wLCJNYXhIZWlnaHQiOiJJbmZpbml0eSIsIlNtYXJ0Rm9yZWdyb3VuZElzQWN0aXZlIjpmYWxzZSwiSG9yaXpvbnRhbEFsaWdubWVudCI6MSwiVmVydGljYWxBbGlnbm1lbnQiOjEsIlNtYXJ0Rm9yZWdyb3VuZCI6bnVsbCwiQmFja2dyb3VuZEZpbGxUeXBlIjowLCJNYXJnaW4iOnsiJGlkIjoiMTI0MSIsIlRvcCI6MC4wLCJMZWZ0IjowLjAsIlJpZ2h0IjowLjAsIkJvdHRvbSI6MC4wfSwiUGFkZGluZyI6eyIkaWQiOiIxMjQyIiwiVG9wIjowLjAsIkxlZnQiOjAuMCwiUmlnaHQiOjAuMCwiQm90dG9tIjowLjB9LCJCYWNrZ3JvdW5kIjp7IiRpZCI6IjEyNDMiLCJDb2xvciI6eyIkaWQiOiIxMjQ0IiwiQSI6MjU1LCJSIjo1NSwiRyI6NTMsIkIiOjY5fX0sIklzVmlzaWJsZSI6dHJ1ZSwiV2lkdGgiOjAuMCwiSGVpZ2h0IjowLjAsIkJvcmRlclN0eWxlIjp7IiRpZCI6IjEyNDUiLCJMaW5lQ29sb3IiOm51bGwsIkxpbmVXZWlnaHQiOjAuMCwiTGluZVR5cGUiOjAsIlBhcmVudFN0eWxlIjpudWxsfSwiUGFyZW50U3R5bGUiOm51bGx9LCJEYXRlRm9ybWF0Ijp7IiRpZCI6IjEyNDY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I0NyIsIkZvcm1hdCI6MCwiSXNWaXNpYmxlIjpmYWxzZSwiTGFzdEtub3duVmlzaWJpbGl0eVN0YXRlIjpmYWxzZX0sIklzVmlzaWJsZSI6dHJ1ZSwiUGFyZW50U3R5bGUiOm51bGwsIl9leHBsaWNpdGx5U2V0Ijp7IiRpZCI6IjEyNDg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90U3R5bGUiOnsiJGlkIjoiMTI0OSIsIlNoYXBlIjo5LCJDb25uZWN0b3JNYXJnaW4iOnsiJGlkIjoiMTI1MCIsIlRvcCI6MC4wLCJMZWZ0IjoyLjAsIlJpZ2h0IjoyLjAsIkJvdHRvbSI6MC4wfSwiQ29ubmVjdG9yU3R5bGUiOnsiJGlkIjoiMTI1MSIsIkxpbmVDb2xvciI6eyIkaWQiOiIxMjUyIiwiJHR5cGUiOiJOTFJFLkNvbW1vbi5Eb20uU29saWRDb2xvckJydXNoLCBOTFJFLkNvbW1vbiIsIkNvbG9yIjp7IiRpZCI6IjEyNTMiLCJBIjoxMjcsIlIiOjc0LCJHIjo5MiwiQiI6MTIzfX0sIkxpbmVXZWlnaHQiOjEuMCwiTGluZVR5cGUiOjAsIlBhcmVudFN0eWxlIjpudWxsfSwiSXNCZWxvd1RpbWViYW5kIjpmYWxzZSwiUG9zaXRpb25PblRhc2siOjEsIkhpZGVEYXRlIjpmYWxzZSwiU2hhcGVTaXplIjowLCJTcGFjaW5nIjowLjAsIlBhZGRpbmciOnsiJGlkIjoiMTI1NCIsIlRvcCI6NS4wLCJMZWZ0IjozLjAsIlJpZ2h0IjowLjAsIkJvdHRvbSI6Mi4wfSwiU2hhcGVTdHlsZSI6eyIkaWQiOiIxMjU1IiwiTWFyZ2luIjp7IiRpZCI6IjEyNTYiLCJUb3AiOjAuMCwiTGVmdCI6MC4wLCJSaWdodCI6MC4wLCJCb3R0b20iOjAuMH0sIlBhZGRpbmciOnsiJGlkIjoiMTI1NyIsIlRvcCI6MC4wLCJMZWZ0IjowLjAsIlJpZ2h0IjowLjAsIkJvdHRvbSI6MC4wfSwiQmFja2dyb3VuZCI6eyIkaWQiOiIxMjU4IiwiQ29sb3IiOnsiJGlkIjoiMTI1OSIsIkEiOjI1NSwiUiI6NzQsIkciOjkyLCJCIjoxMjN9fSwiSXNWaXNpYmxlIjp0cnVlLCJXaWR0aCI6MTIuMCwiSGVpZ2h0IjoxNC4wLCJCb3JkZXJTdHlsZSI6eyIkaWQiOiIxMjYwIiwiTGluZUNvbG9yIjp7IiRpZCI6IjEyNjEiLCIkdHlwZSI6Ik5MUkUuQ29tbW9uLkRvbS5Tb2xpZENvbG9yQnJ1c2gsIE5MUkUuQ29tbW9uIiwiQ29sb3IiOnsiJGlkIjoiMTI2MiIsIkEiOjI1NSwiUiI6MjU1LCJHIjoyNTUsIkIiOjI1NX19LCJMaW5lV2VpZ2h0IjowLjAsIkxpbmVUeXBlIjowLCJQYXJlbnRTdHlsZSI6bnVsbH0sIlBhcmVudFN0eWxlIjpudWxsfSwiVGl0bGVTdHlsZSI6eyIkaWQiOiIxMjYzIiwiRm9udFNldHRpbmdzIjp7IiRpZCI6IjEyNjQiLCJGb250U2l6ZSI6MTEsIkZvbnROYW1lIjoiQ2FsaWJyaSIsIklzQm9sZCI6ZmFsc2UsIklzSXRhbGljIjpmYWxzZSwiSXNVbmRlcmxpbmVkIjpmYWxzZSwiUGFyZW50U3R5bGUiOm51bGx9LCJBdXRvU2l6ZSI6MCwiRm9yZWdyb3VuZCI6eyIkaWQiOiIxMjY1IiwiQ29sb3IiOnsiJGlkIjoiMTI2NiIsIkEiOjI1NSwiUiI6MCwiRyI6MCwiQiI6MH19LCJNYXhXaWR0aCI6MjAwLjAsIk1heEhlaWdodCI6IkluZmluaXR5IiwiU21hcnRGb3JlZ3JvdW5kSXNBY3RpdmUiOmZhbHNlLCJIb3Jpem9udGFsQWxpZ25tZW50IjoxLCJWZXJ0aWNhbEFsaWdubWVudCI6MSwiU21hcnRGb3JlZ3JvdW5kIjpudWxsLCJCYWNrZ3JvdW5kRmlsbFR5cGUiOjAsIk1hcmdpbiI6eyIkaWQiOiIxMjY3IiwiVG9wIjowLjAsIkxlZnQiOjAuMCwiUmlnaHQiOjAuMCwiQm90dG9tIjowLjB9LCJQYWRkaW5nIjp7IiRpZCI6IjEyNjgiLCJUb3AiOjAuMCwiTGVmdCI6MC4wLCJSaWdodCI6MC4wLCJCb3R0b20iOjAuMH0sIkJhY2tncm91bmQiOnsiJGlkIjoiMTI2OSIsIkNvbG9yIjp7IiRpZCI6IjEyNzAiLCJBIjoyNTUsIlIiOjAsIkciOjAsIkIiOjB9fSwiSXNWaXNpYmxlIjp0cnVlLCJXaWR0aCI6MC4wLCJIZWlnaHQiOjAuMCwiQm9yZGVyU3R5bGUiOnsiJGlkIjoiMTI3MSIsIkxpbmVDb2xvciI6bnVsbCwiTGluZVdlaWdodCI6MC4wLCJMaW5lVHlwZSI6MCwiUGFyZW50U3R5bGUiOm51bGx9LCJQYXJlbnRTdHlsZSI6bnVsbH0sIkRhdGVTdHlsZSI6eyIkaWQiOiIxMjcyIiwiRm9udFNldHRpbmdzIjp7IiRpZCI6IjEyNzMiLCJGb250U2l6ZSI6MTAsIkZvbnROYW1lIjoiQ2FsaWJyaSIsIklzQm9sZCI6ZmFsc2UsIklzSXRhbGljIjpmYWxzZSwiSXNVbmRlcmxpbmVkIjpmYWxzZSwiUGFyZW50U3R5bGUiOm51bGx9LCJBdXRvU2l6ZSI6MCwiRm9yZWdyb3VuZCI6eyIkaWQiOiIxMjc0IiwiQ29sb3IiOnsiJGlkIjoiMTI3NSIsIkEiOjI1NSwiUiI6NTUsIkciOjUzLCJCIjo2OX19LCJNYXhXaWR0aCI6MjAwLjAsIk1heEhlaWdodCI6IkluZmluaXR5IiwiU21hcnRGb3JlZ3JvdW5kSXNBY3RpdmUiOmZhbHNlLCJIb3Jpem9udGFsQWxpZ25tZW50IjoxLCJWZXJ0aWNhbEFsaWdubWVudCI6MSwiU21hcnRGb3JlZ3JvdW5kIjpudWxsLCJCYWNrZ3JvdW5kRmlsbFR5cGUiOjAsIk1hcmdpbiI6eyIkaWQiOiIxMjc2IiwiVG9wIjowLjAsIkxlZnQiOjAuMCwiUmlnaHQiOjAuMCwiQm90dG9tIjowLjB9LCJQYWRkaW5nIjp7IiRpZCI6IjEyNzciLCJUb3AiOjAuMCwiTGVmdCI6MC4wLCJSaWdodCI6MC4wLCJCb3R0b20iOjAuMH0sIkJhY2tncm91bmQiOnsiJGlkIjoiMTI3OCIsIkNvbG9yIjp7IiRpZCI6IjEyNzkiLCJBIjoyNTUsIlIiOjU1LCJHIjo1MywiQiI6Njl9fSwiSXNWaXNpYmxlIjp0cnVlLCJXaWR0aCI6MC4wLCJIZWlnaHQiOjAuMCwiQm9yZGVyU3R5bGUiOnsiJGlkIjoiMTI4MCIsIkxpbmVDb2xvciI6bnVsbCwiTGluZVdlaWdodCI6MC4wLCJMaW5lVHlwZSI6MCwiUGFyZW50U3R5bGUiOm51bGx9LCJQYXJlbnRTdHlsZSI6bnVsbH0sIkRhdGVGb3JtYXQiOnsiJGlkIjoiMTI4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jgyIiwiRm9ybWF0IjowLCJJc1Zpc2libGUiOmZhbHNlLCJMYXN0S25vd25WaXNpYmlsaXR5U3RhdGUiOmZhbHNlfSwiSXNWaXNpYmxlIjpmYWxzZSwiUGFyZW50U3R5bGUiOm51bGx9LCJEZWZhdWx0U3dpbWxhbmVNaWxlc3RvbmVTdHlsZSI6eyIkaWQiOiIxMjgzIiwiVGl0bGVQb3NpdGlvbiI6IkxlZnQiLCJEYXRlUG9zaXRpb24iOiJSaWdodCIsIlNoYXBlVHlwZSI6OSwiU2hhcGVTaXplIjowLCJTcGFjaW5nIjo1LCJTaGFwZVN0eWxlIjp7IiRpZCI6IjEyODQiLCJNYXJnaW4iOnsiJGlkIjoiMTI4NSIsIlRvcCI6MC4wLCJMZWZ0IjowLjAsIlJpZ2h0IjowLjAsIkJvdHRvbSI6MC4wfSwiUGFkZGluZyI6eyIkaWQiOiIxMjg2IiwiVG9wIjowLjAsIkxlZnQiOjAuMCwiUmlnaHQiOjAuMCwiQm90dG9tIjowLjB9LCJCYWNrZ3JvdW5kIjp7IiRpZCI6IjEyODciLCJDb2xvciI6eyIkaWQiOiIxMjg4IiwiQSI6MjU1LCJSIjo5MywiRyI6MTE1LCJCIjoxNTR9fSwiSXNWaXNpYmxlIjp0cnVlLCJXaWR0aCI6MTIuMCwiSGVpZ2h0IjoxNC4wLCJCb3JkZXJTdHlsZSI6eyIkaWQiOiIxMjg5IiwiTGluZUNvbG9yIjp7IiRpZCI6IjEyOTAiLCIkdHlwZSI6Ik5MUkUuQ29tbW9uLkRvbS5Tb2xpZENvbG9yQnJ1c2gsIE5MUkUuQ29tbW9uIiwiQ29sb3IiOnsiJGlkIjoiMTI5MSIsIkEiOjI1NSwiUiI6MjM0LCJHIjoyMiwiQiI6MzB9fSwiTGluZVdlaWdodCI6MC4wLCJMaW5lVHlwZSI6MCwiUGFyZW50U3R5bGUiOm51bGx9LCJQYXJlbnRTdHlsZSI6bnVsbH0sIlRpdGxlU3R5bGUiOnsiJGlkIjoiMTI5MiIsIkZvbnRTZXR0aW5ncyI6eyIkaWQiOiIxMjkzIiwiRm9udFNpemUiOjExLCJGb250TmFtZSI6IkNhbGlicmkiLCJJc0JvbGQiOmZhbHNlLCJJc0l0YWxpYyI6ZmFsc2UsIklzVW5kZXJsaW5lZCI6ZmFsc2UsIlBhcmVudFN0eWxlIjpudWxsfSwiQXV0b1NpemUiOjAsIkZvcmVncm91bmQiOnsiJGlkIjoiMTI5NCIsIkNvbG9yIjp7IiRpZCI6IjEyOTUiLCJBIjoyNTUsIlIiOjAsIkciOjAsIkIiOjB9fSwiTWF4V2lkdGgiOjIwMC4wLCJNYXhIZWlnaHQiOiJJbmZpbml0eSIsIlNtYXJ0Rm9yZWdyb3VuZElzQWN0aXZlIjpmYWxzZSwiSG9yaXpvbnRhbEFsaWdubWVudCI6MiwiVmVydGljYWxBbGlnbm1lbnQiOjEsIlNtYXJ0Rm9yZWdyb3VuZCI6bnVsbCwiQmFja2dyb3VuZEZpbGxUeXBlIjowLCJNYXJnaW4iOnsiJGlkIjoiMTI5NiIsIlRvcCI6MC4wLCJMZWZ0IjowLjAsIlJpZ2h0IjowLjAsIkJvdHRvbSI6MC4wfSwiUGFkZGluZyI6eyIkaWQiOiIxMjk3IiwiVG9wIjowLjAsIkxlZnQiOjAuMCwiUmlnaHQiOjAuMCwiQm90dG9tIjowLjB9LCJCYWNrZ3JvdW5kIjp7IiRpZCI6IjEyOTgiLCJDb2xvciI6eyIkaWQiOiIxMjk5IiwiQSI6MjU1LCJSIjowLCJHIjowLCJCIjowfX0sIklzVmlzaWJsZSI6dHJ1ZSwiV2lkdGgiOjAuMCwiSGVpZ2h0IjowLjAsIkJvcmRlclN0eWxlIjp7IiRpZCI6IjEzMDAiLCJMaW5lQ29sb3IiOm51bGwsIkxpbmVXZWlnaHQiOjAuMCwiTGluZVR5cGUiOjAsIlBhcmVudFN0eWxlIjpudWxsfSwiUGFyZW50U3R5bGUiOm51bGx9LCJEYXRlU3R5bGUiOnsiJGlkIjoiMTMwMSIsIkZvbnRTZXR0aW5ncyI6eyIkaWQiOiIxMzAyIiwiRm9udFNpemUiOjEwLCJGb250TmFtZSI6IkNhbGlicmkiLCJJc0JvbGQiOmZhbHNlLCJJc0l0YWxpYyI6ZmFsc2UsIklzVW5kZXJsaW5lZCI6ZmFsc2UsIlBhcmVudFN0eWxlIjpudWxsfSwiQXV0b1NpemUiOjAsIkZvcmVncm91bmQiOnsiJGlkIjoiMTMwMyIsIkNvbG9yIjp7IiRpZCI6IjEzMDQiLCJBIjoyNTUsIlIiOjU1LCJHIjo1MywiQiI6Njl9fSwiTWF4V2lkdGgiOjIwMC4wLCJNYXhIZWlnaHQiOiJJbmZpbml0eSIsIlNtYXJ0Rm9yZWdyb3VuZElzQWN0aXZlIjpmYWxzZSwiSG9yaXpvbnRhbEFsaWdubWVudCI6MCwiVmVydGljYWxBbGlnbm1lbnQiOjEsIlNtYXJ0Rm9yZWdyb3VuZCI6bnVsbCwiQmFja2dyb3VuZEZpbGxUeXBlIjowLCJNYXJnaW4iOnsiJGlkIjoiMTMwNSIsIlRvcCI6MC4wLCJMZWZ0IjowLjAsIlJpZ2h0IjowLjAsIkJvdHRvbSI6MC4wfSwiUGFkZGluZyI6eyIkaWQiOiIxMzA2IiwiVG9wIjowLjAsIkxlZnQiOjAuMCwiUmlnaHQiOjAuMCwiQm90dG9tIjowLjB9LCJCYWNrZ3JvdW5kIjp7IiRpZCI6IjEzMDciLCJDb2xvciI6eyIkaWQiOiIxMzA4IiwiQSI6MjU1LCJSIjo1NSwiRyI6NTMsIkIiOjY5fX0sIklzVmlzaWJsZSI6dHJ1ZSwiV2lkdGgiOjAuMCwiSGVpZ2h0IjowLjAsIkJvcmRlclN0eWxlIjp7IiRpZCI6IjEzMDkiLCJMaW5lQ29sb3IiOm51bGwsIkxpbmVXZWlnaHQiOjAuMCwiTGluZVR5cGUiOjAsIlBhcmVudFN0eWxlIjpudWxsfSwiUGFyZW50U3R5bGUiOm51bGx9LCJEYXRlRm9ybWF0Ijp7IiRpZCI6IjEzMTA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MxMSIsIkZvcm1hdCI6MCwiSXNWaXNpYmxlIjpmYWxzZSwiTGFzdEtub3duVmlzaWJpbGl0eVN0YXRlIjpmYWxzZX0sIklzVmlzaWJsZSI6dHJ1ZSwiUGFyZW50U3R5bGUiOm51bGx9LCJEZWZhdWx0U3dpbWxhbmVBY3Rpdml0eVN0eWxlIjp7IiRpZCI6IjEzMTIiLCJIZWFkZXJTdHlsZSI6eyIkaWQiOiIxMzEzIiwiVGV4dFN0eWxlIjp7IiRpZCI6IjEzMTQiLCJGb250U2V0dGluZ3MiOnsiJGlkIjoiMTMxNSIsIkZvbnRTaXplIjoxMSwiRm9udE5hbWUiOiJDYWxpYnJpIiwiSXNCb2xkIjpmYWxzZSwiSXNJdGFsaWMiOmZhbHNlLCJJc1VuZGVybGluZWQiOmZhbHNlLCJQYXJlbnRTdHlsZSI6bnVsbH0sIkF1dG9TaXplIjoyLCJGb3JlZ3JvdW5kIjp7IiRpZCI6IjEzMTYiLCJDb2xvciI6eyIkaWQiOiIxMzE3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MTMxOCIsIlRvcCI6MC4wLCJMZWZ0IjowLjAsIlJpZ2h0IjowLjAsIkJvdHRvbSI6MC4wfSwiUGFkZGluZyI6eyIkaWQiOiIxMzE5IiwiVG9wIjowLjAsIkxlZnQiOjAuMCwiUmlnaHQiOjAuMCwiQm90dG9tIjowLjB9LCJCYWNrZ3JvdW5kIjp7IiRpZCI6IjEzMjAiLCJDb2xvciI6eyIkaWQiOiIxMzIxIiwiQSI6MjU1LCJSIjowLCJHIjowLCJCIjowfX0sIklzVmlzaWJsZSI6dHJ1ZSwiV2lkdGgiOjAuMCwiSGVpZ2h0IjowLjAsIkJvcmRlclN0eWxlIjpudWxsLCJQYXJlbnRTdHlsZSI6bnVsbH0sIlJlY3RhbmdsZVN0eWxlIjp7IiRpZCI6IjEzMjIiLCJNYXJnaW4iOnsiJGlkIjoiMTMyMyIsIlRvcCI6MC4wLCJMZWZ0IjowLjAsIlJpZ2h0IjowLjAsIkJvdHRvbSI6MC4wfSwiUGFkZGluZyI6eyIkaWQiOiIxMzI0IiwiVG9wIjowLjAsIkxlZnQiOjAuMCwiUmlnaHQiOjAuMCwiQm90dG9tIjowLjB9LCJCYWNrZ3JvdW5kIjp7IiRpZCI6IjEzMjUiLCJDb2xvciI6eyIkaWQiOiIxMzI2IiwiQSI6MTI3LCJSIjo5MywiRyI6MTE1LCJCIjoxNTR9fSwiSXNWaXNpYmxlIjp0cnVlLCJXaWR0aCI6MC4wLCJIZWlnaHQiOjAuMCwiQm9yZGVyU3R5bGUiOnsiJGlkIjoiMTMyNyIsIkxpbmVDb2xvciI6eyIkaWQiOiIxMzI4IiwiJHR5cGUiOiJOTFJFLkNvbW1vbi5Eb20uU29saWRDb2xvckJydXNoLCBOTFJFLkNvbW1vbiIsIkNvbG9yIjp7IiRpZCI6IjEzMjkiLCJBIjoyNTUsIlIiOjI1NSwiRyI6MjU1LCJCIjoyNTV9fSwiTGluZVdlaWdodCI6MC4wLCJMaW5lVHlwZSI6MCwiUGFyZW50U3R5bGUiOm51bGx9LCJQYXJlbnRTdHlsZSI6bnVsbH0sIk1hcmdpbiI6eyIkaWQiOiIxMzMwIiwiVG9wIjowLjAsIkxlZnQiOjAuMCwiUmlnaHQiOjAuMCwiQm90dG9tIjowLjB9LCJQYWRkaW5nIjp7IiRpZCI6IjEzMzEiLCJUb3AiOjAuMCwiTGVmdCI6MC4wLCJSaWdodCI6MC4wLCJCb3R0b20iOjAuMH0sIkJhY2tncm91bmQiOm51bGwsIklzVmlzaWJsZSI6dHJ1ZSwiV2lkdGgiOjAuMCwiSGVpZ2h0IjowLjAsIkJvcmRlclN0eWxlIjpudWxsLCJQYXJlbnRTdHlsZSI6bnVsbH0sIkJhY2tncm91bmRTdHlsZSI6eyIkaWQiOiIxMzMyIiwiTWFyZ2luIjp7IiRpZCI6IjEzMzMiLCJUb3AiOjAuMCwiTGVmdCI6MC4wLCJSaWdodCI6MC4wLCJCb3R0b20iOjAuMH0sIlBhZGRpbmciOnsiJGlkIjoiMTMzNCIsIlRvcCI6MC4wLCJMZWZ0IjowLjAsIlJpZ2h0IjowLjAsIkJvdHRvbSI6MC4wfSwiQmFja2dyb3VuZCI6eyIkaWQiOiIxMzM1IiwiQ29sb3IiOnsiJGlkIjoiMTMzNiIsIkEiOjUxLCJSIjoyMDAsIkciOjIwMCwiQiI6MjAwfX0sIklzVmlzaWJsZSI6dHJ1ZSwiV2lkdGgiOjAuMCwiSGVpZ2h0IjowLjAsIkJvcmRlclN0eWxlIjp7IiRpZCI6IjEzMzciLCJMaW5lQ29sb3IiOnsiJGlkIjoiMTMzOCIsIiR0eXBlIjoiTkxSRS5Db21tb24uRG9tLlNvbGlkQ29sb3JCcnVzaCwgTkxSRS5Db21tb24iLCJDb2xvciI6eyIkaWQiOiIxMzM5IiwiQSI6MjU1LCJSIjoyMzQsIkciOjIyLCJCIjozMH19LCJMaW5lV2VpZ2h0IjowLjAsIkxpbmVUeXBlIjowLCJQYXJlbnRTdHlsZSI6bnVsbH0sIlBhcmVudFN0eWxlIjpudWxsfSwiTWFyZ2luIjp7IiRpZCI6IjEzNDAiLCJUb3AiOjAuMCwiTGVmdCI6MC4wLCJSaWdodCI6MC4wLCJCb3R0b20iOjAuMH0sIlBhZGRpbmciOnsiJGlkIjoiMTM0MSIsIlRvcCI6MC4wLCJMZWZ0IjowLjAsIlJpZ2h0IjowLjAsIkJvdHRvbSI6MC4wfSwiSXNWaXNpYmxlIjp0cnVlLCJXaWR0aCI6MC4wLCJIZWlnaHQiOjAuMCwiQm9yZGVyU3R5bGUiOnsiJGlkIjoiMTM0MiIsIkxpbmVDb2xvciI6bnVsbCwiTGluZVdlaWdodCI6MC4wLCJMaW5lVHlwZSI6MCwiUGFyZW50U3R5bGUiOm51bGx9LCJQYXJlbnRTdHlsZSI6bnVsbH0sIk1hcmdpbiI6eyIkaWQiOiIxMzQzIiwiVG9wIjowLjAsIkxlZnQiOjAuMCwiUmlnaHQiOjAuMCwiQm90dG9tIjowLjB9LCJQYWRkaW5nIjp7IiRpZCI6IjEzNDQiLCJUb3AiOjAuMCwiTGVmdCI6MC4wLCJSaWdodCI6MC4wLCJCb3R0b20iOjAuMH0sIklzVmlzaWJsZSI6dHJ1ZSwiV2lkdGgiOjAuMCwiSGVpZ2h0IjowLjAsIkJvcmRlclN0eWxlIjp7IiRpZCI6IjEzNDUiLCJMaW5lQ29sb3IiOm51bGwsIkxpbmVXZWlnaHQiOjAuMCwiTGluZVR5cGUiOjAsIlBhcmVudFN0eWxlIjpudWxsfSwiUGFyZW50U3R5bGUiOm51bGx9fSx7IiRpZCI6IjEzNDYiLCJfYWN0aXZpdGllcyI6W3siJGlkIjoiMTM0NyIsIl9yb3dzIjpbeyIkaWQiOiIxMzQ4IiwiX3Rhc2tzIjpbeyIkaWQiOiIxMzQ5IiwiX2F0dGFjaGVkTWlsZXN0b25lcyI6W10sIlRhc2tEZWZpbml0aW9uIjp7IiRpZCI6IjEzNTAiLCJHcm91cE5hbWUiOm51bGwsIlN0YXJ0RGF0ZSI6IjIwMjQtMTEtMjRUMDA6MDA6MDAiLCJFbmREYXRlIjoiMjAyNC0xMi0wMVQyMzo1OTowMCIsIlBlcmNlbnRhZ2VDb21wbGV0ZSI6bnVsbCwiU3R5bGUiOnsiJGlkIjoiMTM1MSIsIiR0eXBlIjoiTkxSRS5Db21tb24uRG9tLlN0eWxlcy5FeHBsaWNpdFNldGFibGVUYXNrU3R5bGUsIE5MUkUuQ29tbW9uIiwiU2hhcGUiOjgsIlNoYXBlVGhpY2tuZXNzIjowLCJEdXJhdGlvbkZvcm1hdCI6MCwiSW5jbHVkZU5vbldvcmtpbmdEYXlzSW5EdXJhdGlvbiI6ZmFsc2UsIlBlcmNlbnRhZ2VDb21wbGV0ZVN0eWxlIjp7IiRpZCI6IjEzNTIiLCJGb250U2V0dGluZ3MiOnsiJGlkIjoiMTM1MyIsIkZvbnRTaXplIjoxMCwiRm9udE5hbWUiOiJDYWxpYnJpIiwiSXNCb2xkIjpmYWxzZSwiSXNJdGFsaWMiOmZhbHNlLCJJc1VuZGVybGluZWQiOmZhbHNlLCJQYXJlbnRTdHlsZSI6bnVsbH0sIkF1dG9TaXplIjowLCJGb3JlZ3JvdW5kIjp7IiRpZCI6IjEzNTQiLCJDb2xvciI6eyIkaWQiOiIxMzU1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EzNTYiLCJUb3AiOjAuMCwiTGVmdCI6MC4wLCJSaWdodCI6MC4wLCJCb3R0b20iOjAuMH0sIlBhZGRpbmciOnsiJGlkIjoiMTM1NyIsIlRvcCI6MC4wLCJMZWZ0IjowLjAsIlJpZ2h0IjowLjAsIkJvdHRvbSI6MC4wfSwiQmFja2dyb3VuZCI6eyIkaWQiOiIxMzU4IiwiQ29sb3IiOnsiJGlkIjoiMTM1OSIsIkEiOjg5LCJSIjowLCJHIjowLCJCIjowfX0sIklzVmlzaWJsZSI6dHJ1ZSwiV2lkdGgiOjAuMCwiSGVpZ2h0IjowLjAsIkJvcmRlclN0eWxlIjp7IiRpZCI6IjEzNjAiLCJMaW5lQ29sb3IiOm51bGwsIkxpbmVXZWlnaHQiOjAuMCwiTGluZVR5cGUiOjAsIlBhcmVudFN0eWxlIjpudWxsfSwiUGFyZW50U3R5bGUiOm51bGx9LCJEdXJhdGlvblN0eWxlIjp7IiRpZCI6IjEzNjEiLCJGb250U2V0dGluZ3MiOnsiJGlkIjoiMTM2MiIsIkZvbnRTaXplIjoxMCwiRm9udE5hbWUiOiJDYWxpYnJpIiwiSXNCb2xkIjpmYWxzZSwiSXNJdGFsaWMiOmZhbHNlLCJJc1VuZGVybGluZWQiOmZhbHNlLCJQYXJlbnRTdHlsZSI6bnVsbH0sIkF1dG9TaXplIjowLCJGb3JlZ3JvdW5kIjp7IiRpZCI6IjEzNjMiLCJDb2xvciI6eyIkaWQiOiIxMzY0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EzNjUiLCJUb3AiOjAuMCwiTGVmdCI6MC4wLCJSaWdodCI6MC4wLCJCb3R0b20iOjAuMH0sIlBhZGRpbmciOnsiJGlkIjoiMTM2NiIsIlRvcCI6MC4wLCJMZWZ0IjowLjAsIlJpZ2h0IjowLjAsIkJvdHRvbSI6MC4wfSwiQmFja2dyb3VuZCI6eyIkaWQiOiIxMzY3IiwiQ29sb3IiOnsiJGlkIjoiMTM2OCIsIkEiOjI1NSwiUiI6NTUsIkciOjUzLCJCIjo2OX19LCJJc1Zpc2libGUiOnRydWUsIldpZHRoIjowLjAsIkhlaWdodCI6MC4wLCJCb3JkZXJTdHlsZSI6eyIkaWQiOiIxMzY5IiwiTGluZUNvbG9yIjpudWxsLCJMaW5lV2VpZ2h0IjowLjAsIkxpbmVUeXBlIjowLCJQYXJlbnRTdHlsZSI6bnVsbH0sIlBhcmVudFN0eWxlIjpudWxsfSwiSG9yaXpvbnRhbENvbm5lY3RvclN0eWxlIjp7IiRpZCI6IjEzNzAiLCJMaW5lQ29sb3IiOnsiJGlkIjoiMTM3MSIsIiR0eXBlIjoiTkxSRS5Db21tb24uRG9tLlNvbGlkQ29sb3JCcnVzaCwgTkxSRS5Db21tb24iLCJDb2xvciI6eyIkaWQiOiIxMzcyIiwiQSI6MjU1LCJSIjowLCJHIjowLCJCIjowfX0sIkxpbmVXZWlnaHQiOjAuMCwiTGluZVR5cGUiOjAsIlBhcmVudFN0eWxlIjpudWxsfSwiVmVydGljYWxDb25uZWN0b3JTdHlsZSI6eyIkaWQiOiIxMzczIiwiTGluZUNvbG9yIjp7IiRpZCI6IjEzNzQiLCIkdHlwZSI6Ik5MUkUuQ29tbW9uLkRvbS5Tb2xpZENvbG9yQnJ1c2gsIE5MUkUuQ29tbW9uIiwiQ29sb3IiOnsiJGlkIjoiMTM3NSIsIkEiOjI1NSwiUiI6MCwiRyI6MCwiQiI6MH19LCJMaW5lV2VpZ2h0IjowLjAsIkxpbmVUeXBlIjowLCJQYXJlbnRTdHlsZSI6bnVsbH0sIk1hcmdpbiI6bnVsbCwiU3RhcnREYXRlUG9zaXRpb24iOjMsIkVuZERhdGVQb3NpdGlvbiI6MywiRGF0ZUlzVmlzaWJsZSI6dHJ1ZSwiVGl0bGVQb3NpdGlvbiI6NCwiRHVyYXRpb25Qb3NpdGlvbiI6NiwiUGVyY2VudGFnZUNvbXBsZXRlZFBvc2l0aW9uIjoyLCJTcGFjaW5nIjozLCJJc0JlbG93VGltZWJhbmQiOmZhbHNlLCJQZXJjZW50YWdlQ29tcGxldGVTaGFwZU9wYWNpdHkiOjM1LCJTaGFwZVN0eWxlIjp7IiRpZCI6IjEzNzYiLCJNYXJnaW4iOnsiJGlkIjoiMTM3NyIsIlRvcCI6MC4wLCJMZWZ0Ijo0LjAsIlJpZ2h0Ijo0LjAsIkJvdHRvbSI6MC4wfSwiUGFkZGluZyI6eyIkaWQiOiIxMzc4IiwiVG9wIjowLjAsIkxlZnQiOjAuMCwiUmlnaHQiOjAuMCwiQm90dG9tIjowLjB9LCJCYWNrZ3JvdW5kIjp7IiRpZCI6IjEzNzkiLCJDb2xvciI6eyIkaWQiOiIxMzgwIiwiQSI6MjU1LCJSIjoxMDUsIkciOjE1MSwiQiI6MTc1fX0sIklzVmlzaWJsZSI6dHJ1ZSwiV2lkdGgiOjAuMCwiSGVpZ2h0IjoxMC4wLCJCb3JkZXJTdHlsZSI6eyIkaWQiOiIxMzgxIiwiTGluZUNvbG9yIjp7IiRpZCI6IjEzODIiLCIkdHlwZSI6Ik5MUkUuQ29tbW9uLkRvbS5Tb2xpZENvbG9yQnJ1c2gsIE5MUkUuQ29tbW9uIiwiQ29sb3IiOnsiJGlkIjoiMTM4MyIsIkEiOjI1NSwiUiI6MjM0LCJHIjoyMiwiQiI6MzB9fSwiTGluZVdlaWdodCI6MC4wLCJMaW5lVHlwZSI6MCwiUGFyZW50U3R5bGUiOm51bGx9LCJQYXJlbnRTdHlsZSI6bnVsbH0sIlRpdGxlU3R5bGUiOnsiJGlkIjoiMTM4NCIsIkZvbnRTZXR0aW5ncyI6eyIkaWQiOiIxMzg1IiwiRm9udFNpemUiOjExLCJGb250TmFtZSI6IkNhbGlicmkiLCJJc0JvbGQiOmZhbHNlLCJJc0l0YWxpYyI6ZmFsc2UsIklzVW5kZXJsaW5lZCI6ZmFsc2UsIlBhcmVudFN0eWxlIjpudWxsfSwiQXV0b1NpemUiOjAsIkZvcmVncm91bmQiOnsiJGlkIjoiMTM4NiIsIkNvbG9yIjp7IiRpZCI6IjEzODc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MTM4OCIsIlRvcCI6MC4wLCJMZWZ0IjowLjAsIlJpZ2h0IjowLjAsIkJvdHRvbSI6MC4wfSwiUGFkZGluZyI6eyIkaWQiOiIxMzg5IiwiVG9wIjowLjAsIkxlZnQiOjAuMCwiUmlnaHQiOjAuMCwiQm90dG9tIjowLjB9LCJCYWNrZ3JvdW5kIjp7IiRpZCI6IjEzOTAiLCJDb2xvciI6eyIkaWQiOiIxMzkxIiwiQSI6MjU1LCJSIjowLCJHIjowLCJCIjowfX0sIklzVmlzaWJsZSI6dHJ1ZSwiV2lkdGgiOjAuMCwiSGVpZ2h0IjowLjAsIkJvcmRlclN0eWxlIjp7IiRpZCI6IjEzOTIiLCJMaW5lQ29sb3IiOm51bGwsIkxpbmVXZWlnaHQiOjAuMCwiTGluZVR5cGUiOjAsIlBhcmVudFN0eWxlIjpudWxsfSwiUGFyZW50U3R5bGUiOm51bGx9LCJEYXRlU3R5bGUiOnsiJGlkIjoiMTM5MyIsIkZvbnRTZXR0aW5ncyI6eyIkaWQiOiIxMzk0IiwiRm9udFNpemUiOjEwLCJGb250TmFtZSI6IkNhbGlicmkiLCJJc0JvbGQiOmZhbHNlLCJJc0l0YWxpYyI6ZmFsc2UsIklzVW5kZXJsaW5lZCI6ZmFsc2UsIlBhcmVudFN0eWxlIjpudWxsfSwiQXV0b1NpemUiOjAsIkZvcmVncm91bmQiOnsiJGlkIjoiMTM5NSIsIkNvbG9yIjp7IiRpZCI6IjEzOTYiLCJBIjoyNTUsIlIiOjU1LCJHIjo1MywiQiI6Njl9fSwiTWF4V2lkdGgiOjIwMC4wLCJNYXhIZWlnaHQiOiJJbmZpbml0eSIsIlNtYXJ0Rm9yZWdyb3VuZElzQWN0aXZlIjpmYWxzZSwiSG9yaXpvbnRhbEFsaWdubWVudCI6MiwiVmVydGljYWxBbGlnbm1lbnQiOjEsIlNtYXJ0Rm9yZWdyb3VuZCI6bnVsbCwiQmFja2dyb3VuZEZpbGxUeXBlIjowLCJNYXJnaW4iOnsiJGlkIjoiMTM5NyIsIlRvcCI6MC4wLCJMZWZ0IjowLjAsIlJpZ2h0IjowLjAsIkJvdHRvbSI6MC4wfSwiUGFkZGluZyI6eyIkaWQiOiIxMzk4IiwiVG9wIjowLjAsIkxlZnQiOjAuMCwiUmlnaHQiOjAuMCwiQm90dG9tIjowLjB9LCJCYWNrZ3JvdW5kIjp7IiRpZCI6IjEzOTkiLCJDb2xvciI6eyIkaWQiOiIxNDAwIiwiQSI6MjU1LCJSIjo1NSwiRyI6NTMsIkIiOjY5fX0sIklzVmlzaWJsZSI6dHJ1ZSwiV2lkdGgiOjAuMCwiSGVpZ2h0IjowLjAsIkJvcmRlclN0eWxlIjp7IiRpZCI6IjE0MDEiLCJMaW5lQ29sb3IiOm51bGwsIkxpbmVXZWlnaHQiOjAuMCwiTGluZVR5cGUiOjAsIlBhcmVudFN0eWxlIjpudWxsfSwiUGFyZW50U3R5bGUiOm51bGx9LCJEYXRlRm9ybWF0Ijp7IiRpZCI6IjE0MDI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QwMyIsIkZvcm1hdCI6MCwiSXNWaXNpYmxlIjpmYWxzZSwiTGFzdEtub3duVmlzaWJpbGl0eVN0YXRlIjpmYWxzZX0sIklzVmlzaWJsZSI6dHJ1ZSwiUGFyZW50U3R5bGUiOm51bGwsIl9leHBsaWNpdGx5U2V0Ijp7IiRpZCI6IjE0MDQ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SW5kZXgiOjAsIlNtYXJ0RHVyYXRpb25BY3RpdmF0ZWQiOmZhbHNlLCJEYXRlRm9ybWF0Ijp7IiRyZWYiOiIxNDAyIn0sIldlZWtOdW1iZXJpbmciOnsiJGlkIjoiMTQwNSIsIkZvcm1hdCI6MCwiSXNWaXNpYmxlIjpmYWxzZSwiTGFzdEtub3duVmlzaWJpbGl0eVN0YXRlIjpmYWxzZX0sIklkIjoiZmFiOGQ2YTctZGRmZi00ZjQxLTg2ZWEtMmEzZDJiY2E1OTk5IiwiSW1wb3J0SWQiOiJQcmVwYXJhdGlvbiBmb3IgRGVwbG95bWVudCIsIlRpdGxlIjoiUHJlcGFyYXRpb24gZm9yIERlcGxveW1lbnQiLCJOb3RlIjpudWxsLCJIeXBlcmxpbmsiOnsiJGlkIjoiMTQwNiIsIkFkZHJlc3MiOiIiLCJTdWJBZGRyZXNzIjoiIn0sIklzQ2hhbmdlZCI6ZmFsc2UsIklzTmV3IjpmYWxzZX19XSwiX21pbGVzdG9uZXMiOltdLCJJZCI6IjAwMDAwMDAwLTAwMDAtMDAwMC0wMDAwLTAwMDAwMDAwMDAwMCIsIklzU2luZ2xlSXRlbVJvdyI6dHJ1ZX0seyIkaWQiOiIxNDA3IiwiX3Rhc2tzIjpbeyIkaWQiOiIxNDA4IiwiX2F0dGFjaGVkTWlsZXN0b25lcyI6W10sIlRhc2tEZWZpbml0aW9uIjp7IiRpZCI6IjE0MDkiLCJHcm91cE5hbWUiOm51bGwsIlN0YXJ0RGF0ZSI6IjIwMjQtMTItMDFUMDA6MDA6MDAiLCJFbmREYXRlIjoiMjAyNC0xMi0wOFQyMzo1OTowMCIsIlBlcmNlbnRhZ2VDb21wbGV0ZSI6bnVsbCwiU3R5bGUiOnsiJGlkIjoiMTQxMCIsIiR0eXBlIjoiTkxSRS5Db21tb24uRG9tLlN0eWxlcy5FeHBsaWNpdFNldGFibGVUYXNrU3R5bGUsIE5MUkUuQ29tbW9uIiwiU2hhcGUiOjgsIlNoYXBlVGhpY2tuZXNzIjowLCJEdXJhdGlvbkZvcm1hdCI6MCwiSW5jbHVkZU5vbldvcmtpbmdEYXlzSW5EdXJhdGlvbiI6ZmFsc2UsIlBlcmNlbnRhZ2VDb21wbGV0ZVN0eWxlIjp7IiRpZCI6IjE0MTEiLCJGb250U2V0dGluZ3MiOnsiJGlkIjoiMTQxMiIsIkZvbnRTaXplIjoxMCwiRm9udE5hbWUiOiJDYWxpYnJpIiwiSXNCb2xkIjpmYWxzZSwiSXNJdGFsaWMiOmZhbHNlLCJJc1VuZGVybGluZWQiOmZhbHNlLCJQYXJlbnRTdHlsZSI6bnVsbH0sIkF1dG9TaXplIjowLCJGb3JlZ3JvdW5kIjp7IiRpZCI6IjE0MTMiLCJDb2xvciI6eyIkaWQiOiIxNDE0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E0MTUiLCJUb3AiOjAuMCwiTGVmdCI6MC4wLCJSaWdodCI6MC4wLCJCb3R0b20iOjAuMH0sIlBhZGRpbmciOnsiJGlkIjoiMTQxNiIsIlRvcCI6MC4wLCJMZWZ0IjowLjAsIlJpZ2h0IjowLjAsIkJvdHRvbSI6MC4wfSwiQmFja2dyb3VuZCI6eyIkaWQiOiIxNDE3IiwiQ29sb3IiOnsiJGlkIjoiMTQxOCIsIkEiOjg5LCJSIjowLCJHIjowLCJCIjowfX0sIklzVmlzaWJsZSI6dHJ1ZSwiV2lkdGgiOjAuMCwiSGVpZ2h0IjowLjAsIkJvcmRlclN0eWxlIjp7IiRpZCI6IjE0MTkiLCJMaW5lQ29sb3IiOm51bGwsIkxpbmVXZWlnaHQiOjAuMCwiTGluZVR5cGUiOjAsIlBhcmVudFN0eWxlIjpudWxsfSwiUGFyZW50U3R5bGUiOm51bGx9LCJEdXJhdGlvblN0eWxlIjp7IiRpZCI6IjE0MjAiLCJGb250U2V0dGluZ3MiOnsiJGlkIjoiMTQyMSIsIkZvbnRTaXplIjoxMCwiRm9udE5hbWUiOiJDYWxpYnJpIiwiSXNCb2xkIjpmYWxzZSwiSXNJdGFsaWMiOmZhbHNlLCJJc1VuZGVybGluZWQiOmZhbHNlLCJQYXJlbnRTdHlsZSI6bnVsbH0sIkF1dG9TaXplIjowLCJGb3JlZ3JvdW5kIjp7IiRpZCI6IjE0MjIiLCJDb2xvciI6eyIkaWQiOiIxNDIz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E0MjQiLCJUb3AiOjAuMCwiTGVmdCI6MC4wLCJSaWdodCI6MC4wLCJCb3R0b20iOjAuMH0sIlBhZGRpbmciOnsiJGlkIjoiMTQyNSIsIlRvcCI6MC4wLCJMZWZ0IjowLjAsIlJpZ2h0IjowLjAsIkJvdHRvbSI6MC4wfSwiQmFja2dyb3VuZCI6eyIkaWQiOiIxNDI2IiwiQ29sb3IiOnsiJGlkIjoiMTQyNyIsIkEiOjI1NSwiUiI6NTUsIkciOjUzLCJCIjo2OX19LCJJc1Zpc2libGUiOnRydWUsIldpZHRoIjowLjAsIkhlaWdodCI6MC4wLCJCb3JkZXJTdHlsZSI6eyIkaWQiOiIxNDI4IiwiTGluZUNvbG9yIjpudWxsLCJMaW5lV2VpZ2h0IjowLjAsIkxpbmVUeXBlIjowLCJQYXJlbnRTdHlsZSI6bnVsbH0sIlBhcmVudFN0eWxlIjpudWxsfSwiSG9yaXpvbnRhbENvbm5lY3RvclN0eWxlIjp7IiRpZCI6IjE0MjkiLCJMaW5lQ29sb3IiOnsiJGlkIjoiMTQzMCIsIiR0eXBlIjoiTkxSRS5Db21tb24uRG9tLlNvbGlkQ29sb3JCcnVzaCwgTkxSRS5Db21tb24iLCJDb2xvciI6eyIkaWQiOiIxNDMxIiwiQSI6MjU1LCJSIjowLCJHIjowLCJCIjowfX0sIkxpbmVXZWlnaHQiOjAuMCwiTGluZVR5cGUiOjAsIlBhcmVudFN0eWxlIjpudWxsfSwiVmVydGljYWxDb25uZWN0b3JTdHlsZSI6eyIkaWQiOiIxNDMyIiwiTGluZUNvbG9yIjp7IiRpZCI6IjE0MzMiLCIkdHlwZSI6Ik5MUkUuQ29tbW9uLkRvbS5Tb2xpZENvbG9yQnJ1c2gsIE5MUkUuQ29tbW9uIiwiQ29sb3IiOnsiJGlkIjoiMTQzNCIsIkEiOjI1NSwiUiI6MCwiRyI6MCwiQiI6MH19LCJMaW5lV2VpZ2h0IjowLjAsIkxpbmVUeXBlIjowLCJQYXJlbnRTdHlsZSI6bnVsbH0sIk1hcmdpbiI6bnVsbCwiU3RhcnREYXRlUG9zaXRpb24iOjMsIkVuZERhdGVQb3NpdGlvbiI6MywiRGF0ZUlzVmlzaWJsZSI6dHJ1ZSwiVGl0bGVQb3NpdGlvbiI6NCwiRHVyYXRpb25Qb3NpdGlvbiI6NiwiUGVyY2VudGFnZUNvbXBsZXRlZFBvc2l0aW9uIjoyLCJTcGFjaW5nIjozLCJJc0JlbG93VGltZWJhbmQiOmZhbHNlLCJQZXJjZW50YWdlQ29tcGxldGVTaGFwZU9wYWNpdHkiOjM1LCJTaGFwZVN0eWxlIjp7IiRpZCI6IjE0MzUiLCJNYXJnaW4iOnsiJGlkIjoiMTQzNiIsIlRvcCI6MC4wLCJMZWZ0Ijo0LjAsIlJpZ2h0Ijo0LjAsIkJvdHRvbSI6MC4wfSwiUGFkZGluZyI6eyIkaWQiOiIxNDM3IiwiVG9wIjowLjAsIkxlZnQiOjAuMCwiUmlnaHQiOjAuMCwiQm90dG9tIjowLjB9LCJCYWNrZ3JvdW5kIjp7IiRpZCI6IjE0MzgiLCJDb2xvciI6eyIkaWQiOiIxNDM5IiwiQSI6MjU1LCJSIjoxMDUsIkciOjE1MSwiQiI6MTc1fX0sIklzVmlzaWJsZSI6dHJ1ZSwiV2lkdGgiOjAuMCwiSGVpZ2h0IjoxMC4wLCJCb3JkZXJTdHlsZSI6eyIkaWQiOiIxNDQwIiwiTGluZUNvbG9yIjp7IiRpZCI6IjE0NDEiLCIkdHlwZSI6Ik5MUkUuQ29tbW9uLkRvbS5Tb2xpZENvbG9yQnJ1c2gsIE5MUkUuQ29tbW9uIiwiQ29sb3IiOnsiJGlkIjoiMTQ0MiIsIkEiOjI1NSwiUiI6MjM0LCJHIjoyMiwiQiI6MzB9fSwiTGluZVdlaWdodCI6MC4wLCJMaW5lVHlwZSI6MCwiUGFyZW50U3R5bGUiOm51bGx9LCJQYXJlbnRTdHlsZSI6bnVsbH0sIlRpdGxlU3R5bGUiOnsiJGlkIjoiMTQ0MyIsIkZvbnRTZXR0aW5ncyI6eyIkaWQiOiIxNDQ0IiwiRm9udFNpemUiOjExLCJGb250TmFtZSI6IkNhbGlicmkiLCJJc0JvbGQiOmZhbHNlLCJJc0l0YWxpYyI6ZmFsc2UsIklzVW5kZXJsaW5lZCI6ZmFsc2UsIlBhcmVudFN0eWxlIjpudWxsfSwiQXV0b1NpemUiOjAsIkZvcmVncm91bmQiOnsiJGlkIjoiMTQ0NSIsIkNvbG9yIjp7IiRpZCI6IjE0NDY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MTQ0NyIsIlRvcCI6MC4wLCJMZWZ0IjowLjAsIlJpZ2h0IjowLjAsIkJvdHRvbSI6MC4wfSwiUGFkZGluZyI6eyIkaWQiOiIxNDQ4IiwiVG9wIjowLjAsIkxlZnQiOjAuMCwiUmlnaHQiOjAuMCwiQm90dG9tIjowLjB9LCJCYWNrZ3JvdW5kIjp7IiRpZCI6IjE0NDkiLCJDb2xvciI6eyIkaWQiOiIxNDUwIiwiQSI6MjU1LCJSIjowLCJHIjowLCJCIjowfX0sIklzVmlzaWJsZSI6dHJ1ZSwiV2lkdGgiOjAuMCwiSGVpZ2h0IjowLjAsIkJvcmRlclN0eWxlIjp7IiRpZCI6IjE0NTEiLCJMaW5lQ29sb3IiOm51bGwsIkxpbmVXZWlnaHQiOjAuMCwiTGluZVR5cGUiOjAsIlBhcmVudFN0eWxlIjpudWxsfSwiUGFyZW50U3R5bGUiOm51bGx9LCJEYXRlU3R5bGUiOnsiJGlkIjoiMTQ1MiIsIkZvbnRTZXR0aW5ncyI6eyIkaWQiOiIxNDUzIiwiRm9udFNpemUiOjEwLCJGb250TmFtZSI6IkNhbGlicmkiLCJJc0JvbGQiOmZhbHNlLCJJc0l0YWxpYyI6ZmFsc2UsIklzVW5kZXJsaW5lZCI6ZmFsc2UsIlBhcmVudFN0eWxlIjpudWxsfSwiQXV0b1NpemUiOjAsIkZvcmVncm91bmQiOnsiJGlkIjoiMTQ1NCIsIkNvbG9yIjp7IiRpZCI6IjE0NTUiLCJBIjoyNTUsIlIiOjU1LCJHIjo1MywiQiI6Njl9fSwiTWF4V2lkdGgiOjIwMC4wLCJNYXhIZWlnaHQiOiJJbmZpbml0eSIsIlNtYXJ0Rm9yZWdyb3VuZElzQWN0aXZlIjpmYWxzZSwiSG9yaXpvbnRhbEFsaWdubWVudCI6MiwiVmVydGljYWxBbGlnbm1lbnQiOjEsIlNtYXJ0Rm9yZWdyb3VuZCI6bnVsbCwiQmFja2dyb3VuZEZpbGxUeXBlIjowLCJNYXJnaW4iOnsiJGlkIjoiMTQ1NiIsIlRvcCI6MC4wLCJMZWZ0IjowLjAsIlJpZ2h0IjowLjAsIkJvdHRvbSI6MC4wfSwiUGFkZGluZyI6eyIkaWQiOiIxNDU3IiwiVG9wIjowLjAsIkxlZnQiOjAuMCwiUmlnaHQiOjAuMCwiQm90dG9tIjowLjB9LCJCYWNrZ3JvdW5kIjp7IiRpZCI6IjE0NTgiLCJDb2xvciI6eyIkaWQiOiIxNDU5IiwiQSI6MjU1LCJSIjo1NSwiRyI6NTMsIkIiOjY5fX0sIklzVmlzaWJsZSI6dHJ1ZSwiV2lkdGgiOjAuMCwiSGVpZ2h0IjowLjAsIkJvcmRlclN0eWxlIjp7IiRpZCI6IjE0NjAiLCJMaW5lQ29sb3IiOm51bGwsIkxpbmVXZWlnaHQiOjAuMCwiTGluZVR5cGUiOjAsIlBhcmVudFN0eWxlIjpudWxsfSwiUGFyZW50U3R5bGUiOm51bGx9LCJEYXRlRm9ybWF0Ijp7IiRpZCI6IjE0NjE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Q2MiIsIkZvcm1hdCI6MCwiSXNWaXNpYmxlIjpmYWxzZSwiTGFzdEtub3duVmlzaWJpbGl0eVN0YXRlIjpmYWxzZX0sIklzVmlzaWJsZSI6dHJ1ZSwiUGFyZW50U3R5bGUiOm51bGwsIl9leHBsaWNpdGx5U2V0Ijp7IiRpZCI6IjE0NjM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SW5kZXgiOjEsIlNtYXJ0RHVyYXRpb25BY3RpdmF0ZWQiOmZhbHNlLCJEYXRlRm9ybWF0Ijp7IiRyZWYiOiIxNDYxIn0sIldlZWtOdW1iZXJpbmciOnsiJGlkIjoiMTQ2NCIsIkZvcm1hdCI6MCwiSXNWaXNpYmxlIjpmYWxzZSwiTGFzdEtub3duVmlzaWJpbGl0eVN0YXRlIjpmYWxzZX0sIklkIjoiZDIzMTAyM2YtNzZmYS00NTE0LTllNzYtMTViNmNlZjMzYWE0IiwiSW1wb3J0SWQiOiJQcmVwYXJhdGlvbiBmb3IgRGVwbG95bWVudCIsIlRpdGxlIjoiUHJlcGFyYXRpb24gZm9yIERlcGxveW1lbnQiLCJOb3RlIjpudWxsLCJIeXBlcmxpbmsiOnsiJGlkIjoiMTQ2NSIsIkFkZHJlc3MiOiIiLCJTdWJBZGRyZXNzIjoiIn0sIklzQ2hhbmdlZCI6ZmFsc2UsIklzTmV3IjpmYWxzZX19XSwiX21pbGVzdG9uZXMiOltdLCJJZCI6IjAwMDAwMDAwLTAwMDAtMDAwMC0wMDAwLTAwMDAwMDAwMDAwMCIsIklzU2luZ2xlSXRlbVJvdyI6dHJ1ZX0seyIkaWQiOiIxNDY2IiwiX3Rhc2tzIjpbeyIkaWQiOiIxNDY3IiwiX2F0dGFjaGVkTWlsZXN0b25lcyI6W10sIlRhc2tEZWZpbml0aW9uIjp7IiRpZCI6IjE0NjgiLCJHcm91cE5hbWUiOm51bGwsIlN0YXJ0RGF0ZSI6IjIwMjQtMTItMDhUMDA6MDA6MDAiLCJFbmREYXRlIjoiMjAyNC0xMi0xNVQyMzo1OTowMCIsIlBlcmNlbnRhZ2VDb21wbGV0ZSI6bnVsbCwiU3R5bGUiOnsiJGlkIjoiMTQ2OSIsIiR0eXBlIjoiTkxSRS5Db21tb24uRG9tLlN0eWxlcy5FeHBsaWNpdFNldGFibGVUYXNrU3R5bGUsIE5MUkUuQ29tbW9uIiwiU2hhcGUiOjgsIlNoYXBlVGhpY2tuZXNzIjowLCJEdXJhdGlvbkZvcm1hdCI6MCwiSW5jbHVkZU5vbldvcmtpbmdEYXlzSW5EdXJhdGlvbiI6ZmFsc2UsIlBlcmNlbnRhZ2VDb21wbGV0ZVN0eWxlIjp7IiRpZCI6IjE0NzAiLCJGb250U2V0dGluZ3MiOnsiJGlkIjoiMTQ3MSIsIkZvbnRTaXplIjoxMCwiRm9udE5hbWUiOiJDYWxpYnJpIiwiSXNCb2xkIjpmYWxzZSwiSXNJdGFsaWMiOmZhbHNlLCJJc1VuZGVybGluZWQiOmZhbHNlLCJQYXJlbnRTdHlsZSI6bnVsbH0sIkF1dG9TaXplIjowLCJGb3JlZ3JvdW5kIjp7IiRpZCI6IjE0NzIiLCJDb2xvciI6eyIkaWQiOiIxNDcz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E0NzQiLCJUb3AiOjAuMCwiTGVmdCI6MC4wLCJSaWdodCI6MC4wLCJCb3R0b20iOjAuMH0sIlBhZGRpbmciOnsiJGlkIjoiMTQ3NSIsIlRvcCI6MC4wLCJMZWZ0IjowLjAsIlJpZ2h0IjowLjAsIkJvdHRvbSI6MC4wfSwiQmFja2dyb3VuZCI6eyIkaWQiOiIxNDc2IiwiQ29sb3IiOnsiJGlkIjoiMTQ3NyIsIkEiOjg5LCJSIjowLCJHIjowLCJCIjowfX0sIklzVmlzaWJsZSI6dHJ1ZSwiV2lkdGgiOjAuMCwiSGVpZ2h0IjowLjAsIkJvcmRlclN0eWxlIjp7IiRpZCI6IjE0NzgiLCJMaW5lQ29sb3IiOm51bGwsIkxpbmVXZWlnaHQiOjAuMCwiTGluZVR5cGUiOjAsIlBhcmVudFN0eWxlIjpudWxsfSwiUGFyZW50U3R5bGUiOm51bGx9LCJEdXJhdGlvblN0eWxlIjp7IiRpZCI6IjE0NzkiLCJGb250U2V0dGluZ3MiOnsiJGlkIjoiMTQ4MCIsIkZvbnRTaXplIjoxMCwiRm9udE5hbWUiOiJDYWxpYnJpIiwiSXNCb2xkIjpmYWxzZSwiSXNJdGFsaWMiOmZhbHNlLCJJc1VuZGVybGluZWQiOmZhbHNlLCJQYXJlbnRTdHlsZSI6bnVsbH0sIkF1dG9TaXplIjowLCJGb3JlZ3JvdW5kIjp7IiRpZCI6IjE0ODEiLCJDb2xvciI6eyIkaWQiOiIxNDgy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E0ODMiLCJUb3AiOjAuMCwiTGVmdCI6MC4wLCJSaWdodCI6MC4wLCJCb3R0b20iOjAuMH0sIlBhZGRpbmciOnsiJGlkIjoiMTQ4NCIsIlRvcCI6MC4wLCJMZWZ0IjowLjAsIlJpZ2h0IjowLjAsIkJvdHRvbSI6MC4wfSwiQmFja2dyb3VuZCI6eyIkaWQiOiIxNDg1IiwiQ29sb3IiOnsiJGlkIjoiMTQ4NiIsIkEiOjI1NSwiUiI6NTUsIkciOjUzLCJCIjo2OX19LCJJc1Zpc2libGUiOnRydWUsIldpZHRoIjowLjAsIkhlaWdodCI6MC4wLCJCb3JkZXJTdHlsZSI6eyIkaWQiOiIxNDg3IiwiTGluZUNvbG9yIjpudWxsLCJMaW5lV2VpZ2h0IjowLjAsIkxpbmVUeXBlIjowLCJQYXJlbnRTdHlsZSI6bnVsbH0sIlBhcmVudFN0eWxlIjpudWxsfSwiSG9yaXpvbnRhbENvbm5lY3RvclN0eWxlIjp7IiRpZCI6IjE0ODgiLCJMaW5lQ29sb3IiOnsiJGlkIjoiMTQ4OSIsIiR0eXBlIjoiTkxSRS5Db21tb24uRG9tLlNvbGlkQ29sb3JCcnVzaCwgTkxSRS5Db21tb24iLCJDb2xvciI6eyIkaWQiOiIxNDkwIiwiQSI6MjU1LCJSIjowLCJHIjowLCJCIjowfX0sIkxpbmVXZWlnaHQiOjAuMCwiTGluZVR5cGUiOjAsIlBhcmVudFN0eWxlIjpudWxsfSwiVmVydGljYWxDb25uZWN0b3JTdHlsZSI6eyIkaWQiOiIxNDkxIiwiTGluZUNvbG9yIjp7IiRpZCI6IjE0OTIiLCIkdHlwZSI6Ik5MUkUuQ29tbW9uLkRvbS5Tb2xpZENvbG9yQnJ1c2gsIE5MUkUuQ29tbW9uIiwiQ29sb3IiOnsiJGlkIjoiMTQ5MyIsIkEiOjI1NSwiUiI6MCwiRyI6MCwiQiI6MH19LCJMaW5lV2VpZ2h0IjowLjAsIkxpbmVUeXBlIjowLCJQYXJlbnRTdHlsZSI6bnVsbH0sIk1hcmdpbiI6bnVsbCwiU3RhcnREYXRlUG9zaXRpb24iOjMsIkVuZERhdGVQb3NpdGlvbiI6MywiRGF0ZUlzVmlzaWJsZSI6dHJ1ZSwiVGl0bGVQb3NpdGlvbiI6NCwiRHVyYXRpb25Qb3NpdGlvbiI6NiwiUGVyY2VudGFnZUNvbXBsZXRlZFBvc2l0aW9uIjoyLCJTcGFjaW5nIjozLCJJc0JlbG93VGltZWJhbmQiOmZhbHNlLCJQZXJjZW50YWdlQ29tcGxldGVTaGFwZU9wYWNpdHkiOjM1LCJTaGFwZVN0eWxlIjp7IiRpZCI6IjE0OTQiLCJNYXJnaW4iOnsiJGlkIjoiMTQ5NSIsIlRvcCI6MC4wLCJMZWZ0Ijo0LjAsIlJpZ2h0Ijo0LjAsIkJvdHRvbSI6MC4wfSwiUGFkZGluZyI6eyIkaWQiOiIxNDk2IiwiVG9wIjowLjAsIkxlZnQiOjAuMCwiUmlnaHQiOjAuMCwiQm90dG9tIjowLjB9LCJCYWNrZ3JvdW5kIjp7IiRpZCI6IjE0OTciLCJDb2xvciI6eyIkaWQiOiIxNDk4IiwiQSI6MjU1LCJSIjoxMDUsIkciOjE1MSwiQiI6MTc1fX0sIklzVmlzaWJsZSI6dHJ1ZSwiV2lkdGgiOjAuMCwiSGVpZ2h0IjoxMC4wLCJCb3JkZXJTdHlsZSI6eyIkaWQiOiIxNDk5IiwiTGluZUNvbG9yIjp7IiRpZCI6IjE1MDAiLCIkdHlwZSI6Ik5MUkUuQ29tbW9uLkRvbS5Tb2xpZENvbG9yQnJ1c2gsIE5MUkUuQ29tbW9uIiwiQ29sb3IiOnsiJGlkIjoiMTUwMSIsIkEiOjI1NSwiUiI6MjM0LCJHIjoyMiwiQiI6MzB9fSwiTGluZVdlaWdodCI6MC4wLCJMaW5lVHlwZSI6MCwiUGFyZW50U3R5bGUiOm51bGx9LCJQYXJlbnRTdHlsZSI6bnVsbH0sIlRpdGxlU3R5bGUiOnsiJGlkIjoiMTUwMiIsIkZvbnRTZXR0aW5ncyI6eyIkaWQiOiIxNTAzIiwiRm9udFNpemUiOjExLCJGb250TmFtZSI6IkNhbGlicmkiLCJJc0JvbGQiOmZhbHNlLCJJc0l0YWxpYyI6ZmFsc2UsIklzVW5kZXJsaW5lZCI6ZmFsc2UsIlBhcmVudFN0eWxlIjpudWxsfSwiQXV0b1NpemUiOjAsIkZvcmVncm91bmQiOnsiJGlkIjoiMTUwNCIsIkNvbG9yIjp7IiRpZCI6IjE1MDU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MTUwNiIsIlRvcCI6MC4wLCJMZWZ0IjowLjAsIlJpZ2h0IjowLjAsIkJvdHRvbSI6MC4wfSwiUGFkZGluZyI6eyIkaWQiOiIxNTA3IiwiVG9wIjowLjAsIkxlZnQiOjAuMCwiUmlnaHQiOjAuMCwiQm90dG9tIjowLjB9LCJCYWNrZ3JvdW5kIjp7IiRpZCI6IjE1MDgiLCJDb2xvciI6eyIkaWQiOiIxNTA5IiwiQSI6MjU1LCJSIjowLCJHIjowLCJCIjowfX0sIklzVmlzaWJsZSI6dHJ1ZSwiV2lkdGgiOjAuMCwiSGVpZ2h0IjowLjAsIkJvcmRlclN0eWxlIjp7IiRpZCI6IjE1MTAiLCJMaW5lQ29sb3IiOm51bGwsIkxpbmVXZWlnaHQiOjAuMCwiTGluZVR5cGUiOjAsIlBhcmVudFN0eWxlIjpudWxsfSwiUGFyZW50U3R5bGUiOm51bGx9LCJEYXRlU3R5bGUiOnsiJGlkIjoiMTUxMSIsIkZvbnRTZXR0aW5ncyI6eyIkaWQiOiIxNTEyIiwiRm9udFNpemUiOjEwLCJGb250TmFtZSI6IkNhbGlicmkiLCJJc0JvbGQiOmZhbHNlLCJJc0l0YWxpYyI6ZmFsc2UsIklzVW5kZXJsaW5lZCI6ZmFsc2UsIlBhcmVudFN0eWxlIjpudWxsfSwiQXV0b1NpemUiOjAsIkZvcmVncm91bmQiOnsiJGlkIjoiMTUxMyIsIkNvbG9yIjp7IiRpZCI6IjE1MTQiLCJBIjoyNTUsIlIiOjU1LCJHIjo1MywiQiI6Njl9fSwiTWF4V2lkdGgiOjIwMC4wLCJNYXhIZWlnaHQiOiJJbmZpbml0eSIsIlNtYXJ0Rm9yZWdyb3VuZElzQWN0aXZlIjpmYWxzZSwiSG9yaXpvbnRhbEFsaWdubWVudCI6MiwiVmVydGljYWxBbGlnbm1lbnQiOjEsIlNtYXJ0Rm9yZWdyb3VuZCI6bnVsbCwiQmFja2dyb3VuZEZpbGxUeXBlIjowLCJNYXJnaW4iOnsiJGlkIjoiMTUxNSIsIlRvcCI6MC4wLCJMZWZ0IjowLjAsIlJpZ2h0IjowLjAsIkJvdHRvbSI6MC4wfSwiUGFkZGluZyI6eyIkaWQiOiIxNTE2IiwiVG9wIjowLjAsIkxlZnQiOjAuMCwiUmlnaHQiOjAuMCwiQm90dG9tIjowLjB9LCJCYWNrZ3JvdW5kIjp7IiRpZCI6IjE1MTciLCJDb2xvciI6eyIkaWQiOiIxNTE4IiwiQSI6MjU1LCJSIjo1NSwiRyI6NTMsIkIiOjY5fX0sIklzVmlzaWJsZSI6dHJ1ZSwiV2lkdGgiOjAuMCwiSGVpZ2h0IjowLjAsIkJvcmRlclN0eWxlIjp7IiRpZCI6IjE1MTkiLCJMaW5lQ29sb3IiOm51bGwsIkxpbmVXZWlnaHQiOjAuMCwiTGluZVR5cGUiOjAsIlBhcmVudFN0eWxlIjpudWxsfSwiUGFyZW50U3R5bGUiOm51bGx9LCJEYXRlRm9ybWF0Ijp7IiRpZCI6IjE1MjA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UyMSIsIkZvcm1hdCI6MCwiSXNWaXNpYmxlIjpmYWxzZSwiTGFzdEtub3duVmlzaWJpbGl0eVN0YXRlIjpmYWxzZX0sIklzVmlzaWJsZSI6dHJ1ZSwiUGFyZW50U3R5bGUiOm51bGwsIl9leHBsaWNpdGx5U2V0Ijp7IiRpZCI6IjE1MjI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SW5kZXgiOjIsIlNtYXJ0RHVyYXRpb25BY3RpdmF0ZWQiOmZhbHNlLCJEYXRlRm9ybWF0Ijp7IiRyZWYiOiIxNTIwIn0sIldlZWtOdW1iZXJpbmciOnsiJGlkIjoiMTUyMyIsIkZvcm1hdCI6MCwiSXNWaXNpYmxlIjpmYWxzZSwiTGFzdEtub3duVmlzaWJpbGl0eVN0YXRlIjpmYWxzZX0sIklkIjoiNWI1YmUxZjctNzU2My00YmY5LThmOGUtOWJiYmJiNTU2YWI2IiwiSW1wb3J0SWQiOiJQcm9qZWN0IERvY3VtZW50YXRpb24iLCJUaXRsZSI6IlByb2plY3QgRG9jdW1lbnRhdGlvbiIsIk5vdGUiOm51bGwsIkh5cGVybGluayI6eyIkaWQiOiIxNTI0IiwiQWRkcmVzcyI6IiIsIlN1YkFkZHJlc3MiOiIifSwiSXNDaGFuZ2VkIjpmYWxzZSwiSXNOZXciOmZhbHNlfX1dLCJfbWlsZXN0b25lcyI6W10sIklkIjoiMDAwMDAwMDAtMDAwMC0wMDAwLTAwMDAtMDAwMDAwMDAwMDAwIiwiSXNTaW5nbGVJdGVtUm93Ijp0cnVlfSx7IiRpZCI6IjE1MjUiLCJfdGFza3MiOlt7IiRpZCI6IjE1MjYiLCJfYXR0YWNoZWRNaWxlc3RvbmVzIjpbXSwiVGFza0RlZmluaXRpb24iOnsiJGlkIjoiMTUyNyIsIkdyb3VwTmFtZSI6bnVsbCwiU3RhcnREYXRlIjoiMjAyNC0xMi0xNVQwMDowMDowMCIsIkVuZERhdGUiOiIyMDI0LTEyLTIyVDIzOjU5OjAwIiwiUGVyY2VudGFnZUNvbXBsZXRlIjpudWxsLCJTdHlsZSI6eyIkaWQiOiIxNTI4IiwiJHR5cGUiOiJOTFJFLkNvbW1vbi5Eb20uU3R5bGVzLkV4cGxpY2l0U2V0YWJsZVRhc2tTdHlsZSwgTkxSRS5Db21tb24iLCJTaGFwZSI6OCwiU2hhcGVUaGlja25lc3MiOjAsIkR1cmF0aW9uRm9ybWF0IjowLCJJbmNsdWRlTm9uV29ya2luZ0RheXNJbkR1cmF0aW9uIjpmYWxzZSwiUGVyY2VudGFnZUNvbXBsZXRlU3R5bGUiOnsiJGlkIjoiMTUyOSIsIkZvbnRTZXR0aW5ncyI6eyIkaWQiOiIxNTMwIiwiRm9udFNpemUiOjEwLCJGb250TmFtZSI6IkNhbGlicmkiLCJJc0JvbGQiOmZhbHNlLCJJc0l0YWxpYyI6ZmFsc2UsIklzVW5kZXJsaW5lZCI6ZmFsc2UsIlBhcmVudFN0eWxlIjpudWxsfSwiQXV0b1NpemUiOjAsIkZvcmVncm91bmQiOnsiJGlkIjoiMTUzMSIsIkNvbG9yIjp7IiRpZCI6IjE1MzIiLCJBIjoyNTUsIlIiOjIzMiwiRyI6MjMyLCJCIjoyMzJ9fSwiTWF4V2lkdGgiOjIwMC4wLCJNYXhIZWlnaHQiOiJJbmZpbml0eSIsIlNtYXJ0Rm9yZWdyb3VuZElzQWN0aXZlIjpmYWxzZSwiSG9yaXpvbnRhbEFsaWdubWVudCI6MSwiVmVydGljYWxBbGlnbm1lbnQiOjEsIlNtYXJ0Rm9yZWdyb3VuZCI6bnVsbCwiQmFja2dyb3VuZEZpbGxUeXBlIjowLCJNYXJnaW4iOnsiJGlkIjoiMTUzMyIsIlRvcCI6MC4wLCJMZWZ0IjowLjAsIlJpZ2h0IjowLjAsIkJvdHRvbSI6MC4wfSwiUGFkZGluZyI6eyIkaWQiOiIxNTM0IiwiVG9wIjowLjAsIkxlZnQiOjAuMCwiUmlnaHQiOjAuMCwiQm90dG9tIjowLjB9LCJCYWNrZ3JvdW5kIjp7IiRpZCI6IjE1MzUiLCJDb2xvciI6eyIkaWQiOiIxNTM2IiwiQSI6ODksIlIiOjAsIkciOjAsIkIiOjB9fSwiSXNWaXNpYmxlIjp0cnVlLCJXaWR0aCI6MC4wLCJIZWlnaHQiOjAuMCwiQm9yZGVyU3R5bGUiOnsiJGlkIjoiMTUzNyIsIkxpbmVDb2xvciI6bnVsbCwiTGluZVdlaWdodCI6MC4wLCJMaW5lVHlwZSI6MCwiUGFyZW50U3R5bGUiOm51bGx9LCJQYXJlbnRTdHlsZSI6bnVsbH0sIkR1cmF0aW9uU3R5bGUiOnsiJGlkIjoiMTUzOCIsIkZvbnRTZXR0aW5ncyI6eyIkaWQiOiIxNTM5IiwiRm9udFNpemUiOjEwLCJGb250TmFtZSI6IkNhbGlicmkiLCJJc0JvbGQiOmZhbHNlLCJJc0l0YWxpYyI6ZmFsc2UsIklzVW5kZXJsaW5lZCI6ZmFsc2UsIlBhcmVudFN0eWxlIjpudWxsfSwiQXV0b1NpemUiOjAsIkZvcmVncm91bmQiOnsiJGlkIjoiMTU0MCIsIkNvbG9yIjp7IiRpZCI6IjE1NDEiLCJBIjoyNTUsIlIiOjU1LCJHIjo1MywiQiI6Njl9fSwiTWF4V2lkdGgiOjIwMC4wLCJNYXhIZWlnaHQiOiJJbmZpbml0eSIsIlNtYXJ0Rm9yZWdyb3VuZElzQWN0aXZlIjpmYWxzZSwiSG9yaXpvbnRhbEFsaWdubWVudCI6MCwiVmVydGljYWxBbGlnbm1lbnQiOjEsIlNtYXJ0Rm9yZWdyb3VuZCI6bnVsbCwiQmFja2dyb3VuZEZpbGxUeXBlIjowLCJNYXJnaW4iOnsiJGlkIjoiMTU0MiIsIlRvcCI6MC4wLCJMZWZ0IjowLjAsIlJpZ2h0IjowLjAsIkJvdHRvbSI6MC4wfSwiUGFkZGluZyI6eyIkaWQiOiIxNTQzIiwiVG9wIjowLjAsIkxlZnQiOjAuMCwiUmlnaHQiOjAuMCwiQm90dG9tIjowLjB9LCJCYWNrZ3JvdW5kIjp7IiRpZCI6IjE1NDQiLCJDb2xvciI6eyIkaWQiOiIxNTQ1IiwiQSI6MjU1LCJSIjo1NSwiRyI6NTMsIkIiOjY5fX0sIklzVmlzaWJsZSI6dHJ1ZSwiV2lkdGgiOjAuMCwiSGVpZ2h0IjowLjAsIkJvcmRlclN0eWxlIjp7IiRpZCI6IjE1NDYiLCJMaW5lQ29sb3IiOm51bGwsIkxpbmVXZWlnaHQiOjAuMCwiTGluZVR5cGUiOjAsIlBhcmVudFN0eWxlIjpudWxsfSwiUGFyZW50U3R5bGUiOm51bGx9LCJIb3Jpem9udGFsQ29ubmVjdG9yU3R5bGUiOnsiJGlkIjoiMTU0NyIsIkxpbmVDb2xvciI6eyIkaWQiOiIxNTQ4IiwiJHR5cGUiOiJOTFJFLkNvbW1vbi5Eb20uU29saWRDb2xvckJydXNoLCBOTFJFLkNvbW1vbiIsIkNvbG9yIjp7IiRpZCI6IjE1NDkiLCJBIjoyNTUsIlIiOjAsIkciOjAsIkIiOjB9fSwiTGluZVdlaWdodCI6MC4wLCJMaW5lVHlwZSI6MCwiUGFyZW50U3R5bGUiOm51bGx9LCJWZXJ0aWNhbENvbm5lY3RvclN0eWxlIjp7IiRpZCI6IjE1NTAiLCJMaW5lQ29sb3IiOnsiJGlkIjoiMTU1MSIsIiR0eXBlIjoiTkxSRS5Db21tb24uRG9tLlNvbGlkQ29sb3JCcnVzaCwgTkxSRS5Db21tb24iLCJDb2xvciI6eyIkaWQiOiIxNTUyIiwiQSI6MjU1LCJSIjowLCJHIjowLCJCIjowfX0sIkxpbmVXZWlnaHQiOjAuMCwiTGluZVR5cGUiOjAsIlBhcmVudFN0eWxlIjpudWxsfSwiTWFyZ2luIjpudWxsLCJTdGFydERhdGVQb3NpdGlvbiI6MywiRW5kRGF0ZVBvc2l0aW9uIjozLCJEYXRlSXNWaXNpYmxlIjp0cnVlLCJUaXRsZVBvc2l0aW9uIjo0LCJEdXJhdGlvblBvc2l0aW9uIjo2LCJQZXJjZW50YWdlQ29tcGxldGVkUG9zaXRpb24iOjIsIlNwYWNpbmciOjMsIklzQmVsb3dUaW1lYmFuZCI6ZmFsc2UsIlBlcmNlbnRhZ2VDb21wbGV0ZVNoYXBlT3BhY2l0eSI6MzUsIlNoYXBlU3R5bGUiOnsiJGlkIjoiMTU1MyIsIk1hcmdpbiI6eyIkaWQiOiIxNTU0IiwiVG9wIjowLjAsIkxlZnQiOjQuMCwiUmlnaHQiOjQuMCwiQm90dG9tIjowLjB9LCJQYWRkaW5nIjp7IiRpZCI6IjE1NTUiLCJUb3AiOjAuMCwiTGVmdCI6MC4wLCJSaWdodCI6MC4wLCJCb3R0b20iOjAuMH0sIkJhY2tncm91bmQiOnsiJGlkIjoiMTU1NiIsIkNvbG9yIjp7IiRpZCI6IjE1NTciLCJBIjoyNTUsIlIiOjEwNSwiRyI6MTUxLCJCIjoxNzV9fSwiSXNWaXNpYmxlIjp0cnVlLCJXaWR0aCI6MC4wLCJIZWlnaHQiOjEwLjAsIkJvcmRlclN0eWxlIjp7IiRpZCI6IjE1NTgiLCJMaW5lQ29sb3IiOnsiJGlkIjoiMTU1OSIsIiR0eXBlIjoiTkxSRS5Db21tb24uRG9tLlNvbGlkQ29sb3JCcnVzaCwgTkxSRS5Db21tb24iLCJDb2xvciI6eyIkaWQiOiIxNTYwIiwiQSI6MjU1LCJSIjoyMzQsIkciOjIyLCJCIjozMH19LCJMaW5lV2VpZ2h0IjowLjAsIkxpbmVUeXBlIjowLCJQYXJlbnRTdHlsZSI6bnVsbH0sIlBhcmVudFN0eWxlIjpudWxsfSwiVGl0bGVTdHlsZSI6eyIkaWQiOiIxNTYxIiwiRm9udFNldHRpbmdzIjp7IiRpZCI6IjE1NjIiLCJGb250U2l6ZSI6MTEsIkZvbnROYW1lIjoiQ2FsaWJyaSIsIklzQm9sZCI6ZmFsc2UsIklzSXRhbGljIjpmYWxzZSwiSXNVbmRlcmxpbmVkIjpmYWxzZSwiUGFyZW50U3R5bGUiOm51bGx9LCJBdXRvU2l6ZSI6MCwiRm9yZWdyb3VuZCI6eyIkaWQiOiIxNTYzIiwiQ29sb3IiOnsiJGlkIjoiMTU2NC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xNTY1IiwiVG9wIjowLjAsIkxlZnQiOjAuMCwiUmlnaHQiOjAuMCwiQm90dG9tIjowLjB9LCJQYWRkaW5nIjp7IiRpZCI6IjE1NjYiLCJUb3AiOjAuMCwiTGVmdCI6MC4wLCJSaWdodCI6MC4wLCJCb3R0b20iOjAuMH0sIkJhY2tncm91bmQiOnsiJGlkIjoiMTU2NyIsIkNvbG9yIjp7IiRpZCI6IjE1NjgiLCJBIjoyNTUsIlIiOjAsIkciOjAsIkIiOjB9fSwiSXNWaXNpYmxlIjp0cnVlLCJXaWR0aCI6MC4wLCJIZWlnaHQiOjAuMCwiQm9yZGVyU3R5bGUiOnsiJGlkIjoiMTU2OSIsIkxpbmVDb2xvciI6bnVsbCwiTGluZVdlaWdodCI6MC4wLCJMaW5lVHlwZSI6MCwiUGFyZW50U3R5bGUiOm51bGx9LCJQYXJlbnRTdHlsZSI6bnVsbH0sIkRhdGVTdHlsZSI6eyIkaWQiOiIxNTcwIiwiRm9udFNldHRpbmdzIjp7IiRpZCI6IjE1NzEiLCJGb250U2l6ZSI6MTAsIkZvbnROYW1lIjoiQ2FsaWJyaSIsIklzQm9sZCI6ZmFsc2UsIklzSXRhbGljIjpmYWxzZSwiSXNVbmRlcmxpbmVkIjpmYWxzZSwiUGFyZW50U3R5bGUiOm51bGx9LCJBdXRvU2l6ZSI6MCwiRm9yZWdyb3VuZCI6eyIkaWQiOiIxNTcyIiwiQ29sb3IiOnsiJGlkIjoiMTU3MyIsIkEiOjI1NSwiUiI6NTUsIkciOjUzLCJCIjo2OX19LCJNYXhXaWR0aCI6MjAwLjAsIk1heEhlaWdodCI6IkluZmluaXR5IiwiU21hcnRGb3JlZ3JvdW5kSXNBY3RpdmUiOmZhbHNlLCJIb3Jpem9udGFsQWxpZ25tZW50IjoyLCJWZXJ0aWNhbEFsaWdubWVudCI6MSwiU21hcnRGb3JlZ3JvdW5kIjpudWxsLCJCYWNrZ3JvdW5kRmlsbFR5cGUiOjAsIk1hcmdpbiI6eyIkaWQiOiIxNTc0IiwiVG9wIjowLjAsIkxlZnQiOjAuMCwiUmlnaHQiOjAuMCwiQm90dG9tIjowLjB9LCJQYWRkaW5nIjp7IiRpZCI6IjE1NzUiLCJUb3AiOjAuMCwiTGVmdCI6MC4wLCJSaWdodCI6MC4wLCJCb3R0b20iOjAuMH0sIkJhY2tncm91bmQiOnsiJGlkIjoiMTU3NiIsIkNvbG9yIjp7IiRpZCI6IjE1NzciLCJBIjoyNTUsIlIiOjU1LCJHIjo1MywiQiI6Njl9fSwiSXNWaXNpYmxlIjp0cnVlLCJXaWR0aCI6MC4wLCJIZWlnaHQiOjAuMCwiQm9yZGVyU3R5bGUiOnsiJGlkIjoiMTU3OCIsIkxpbmVDb2xvciI6bnVsbCwiTGluZVdlaWdodCI6MC4wLCJMaW5lVHlwZSI6MCwiUGFyZW50U3R5bGUiOm51bGx9LCJQYXJlbnRTdHlsZSI6bnVsbH0sIkRhdGVGb3JtYXQiOnsiJGlkIjoiMTU3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NTgwIiwiRm9ybWF0IjowLCJJc1Zpc2libGUiOmZhbHNlLCJMYXN0S25vd25WaXNpYmlsaXR5U3RhdGUiOmZhbHNlfSwiSXNWaXNpYmxlIjp0cnVlLCJQYXJlbnRTdHlsZSI6bnVsbCwiX2V4cGxpY2l0bHlTZXQiOnsiJGlkIjoiMTU4MS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JbmRleCI6MywiU21hcnREdXJhdGlvbkFjdGl2YXRlZCI6ZmFsc2UsIkRhdGVGb3JtYXQiOnsiJHJlZiI6IjE1NzkifSwiV2Vla051bWJlcmluZyI6eyIkaWQiOiIxNTgyIiwiRm9ybWF0IjowLCJJc1Zpc2libGUiOmZhbHNlLCJMYXN0S25vd25WaXNpYmlsaXR5U3RhdGUiOmZhbHNlfSwiSWQiOiJhN2Q1ZGYyNC0zNjQyLTRjN2EtYWZmMC1hNWE1ODlkODVmNzIiLCJJbXBvcnRJZCI6IlByZXNlbnRhdGlvbiBhbmQgUHJvamVjdCBIYW5kb3ZlciIsIlRpdGxlIjoiUHJlc2VudGF0aW9uIGFuZCBQcm9qZWN0IEhhbmRvdmVyIiwiTm90ZSI6bnVsbCwiSHlwZXJsaW5rIjp7IiRpZCI6IjE1ODMiLCJBZGRyZXNzIjoiIiwiU3ViQWRkcmVzcyI6IiJ9LCJJc0NoYW5nZWQiOmZhbHNlLCJJc05ldyI6ZmFsc2V9fV0sIl9taWxlc3RvbmVzIjpbXSwiSWQiOiIwMDAwMDAwMC0wMDAwLTAwMDAtMDAwMC0wMDAwMDAwMDAwMDAiLCJJc1NpbmdsZUl0ZW1Sb3ciOnRydWV9XSwiSW5kZXgiOjAsIklkIjoiYTk3MmI5Y2MtM2M0Ni00ZjJmLWE4NjUtMjIyZDkxMTU4ODJlIiwiSGVhZGVyVGV4dCI6bnVsbCwiSXNEZWZhdWx0Ijp0cnVlLCJTdHlsZSI6eyIkaWQiOiIxNTg0IiwiSGVhZGVyU3R5bGUiOnsiJGlkIjoiMTU4NSIsIlRleHRTdHlsZSI6eyIkaWQiOiIxNTg2IiwiRm9udFNldHRpbmdzIjp7IiRpZCI6IjE1ODciLCJGb250U2l6ZSI6MTEsIkZvbnROYW1lIjoiQ2FsaWJyaSIsIklzQm9sZCI6ZmFsc2UsIklzSXRhbGljIjpmYWxzZSwiSXNVbmRlcmxpbmVkIjpmYWxzZSwiUGFyZW50U3R5bGUiOm51bGx9LCJBdXRvU2l6ZSI6MiwiRm9yZWdyb3VuZCI6eyIkaWQiOiIxNTg4IiwiQ29sb3IiOnsiJGlkIjoiMTU4OS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E1OTAiLCJUb3AiOjAuMCwiTGVmdCI6MC4wLCJSaWdodCI6MC4wLCJCb3R0b20iOjAuMH0sIlBhZGRpbmciOnsiJGlkIjoiMTU5MSIsIlRvcCI6MC4wLCJMZWZ0IjowLjAsIlJpZ2h0IjowLjAsIkJvdHRvbSI6MC4wfSwiQmFja2dyb3VuZCI6eyIkaWQiOiIxNTkyIiwiQ29sb3IiOnsiJGlkIjoiMTU5MyIsIkEiOjI1NSwiUiI6MCwiRyI6MCwiQiI6MH19LCJJc1Zpc2libGUiOnRydWUsIldpZHRoIjowLjAsIkhlaWdodCI6MC4wLCJCb3JkZXJTdHlsZSI6bnVsbCwiUGFyZW50U3R5bGUiOm51bGx9LCJSZWN0YW5nbGVTdHlsZSI6eyIkaWQiOiIxNTk0IiwiTWFyZ2luIjp7IiRpZCI6IjE1OTUiLCJUb3AiOjAuMCwiTGVmdCI6MC4wLCJSaWdodCI6MC4wLCJCb3R0b20iOjAuMH0sIlBhZGRpbmciOnsiJGlkIjoiMTU5NiIsIlRvcCI6MC4wLCJMZWZ0IjowLjAsIlJpZ2h0IjowLjAsIkJvdHRvbSI6MC4wfSwiQmFja2dyb3VuZCI6eyIkaWQiOiIxNTk3IiwiQ29sb3IiOnsiJGlkIjoiMTU5OCIsIkEiOjEyNywiUiI6MTA1LCJHIjoxNTEsIkIiOjE3NX19LCJJc1Zpc2libGUiOnRydWUsIldpZHRoIjowLjAsIkhlaWdodCI6MC4wLCJCb3JkZXJTdHlsZSI6eyIkaWQiOiIxNTk5IiwiTGluZUNvbG9yIjp7IiRpZCI6IjE2MDAiLCIkdHlwZSI6Ik5MUkUuQ29tbW9uLkRvbS5Tb2xpZENvbG9yQnJ1c2gsIE5MUkUuQ29tbW9uIiwiQ29sb3IiOnsiJGlkIjoiMTYwMSIsIkEiOjI1NSwiUiI6MjU1LCJHIjowLCJCIjowfX0sIkxpbmVXZWlnaHQiOjAuMCwiTGluZVR5cGUiOjAsIlBhcmVudFN0eWxlIjpudWxsfSwiUGFyZW50U3R5bGUiOm51bGx9LCJNYXJnaW4iOnsiJGlkIjoiMTYwMiIsIlRvcCI6MC4wLCJMZWZ0IjowLjAsIlJpZ2h0IjowLjAsIkJvdHRvbSI6MC4wfSwiUGFkZGluZyI6eyIkaWQiOiIxNjAzIiwiVG9wIjowLjAsIkxlZnQiOjAuMCwiUmlnaHQiOjAuMCwiQm90dG9tIjowLjB9LCJCYWNrZ3JvdW5kIjpudWxsLCJJc1Zpc2libGUiOnRydWUsIldpZHRoIjowLjAsIkhlaWdodCI6MC4wLCJCb3JkZXJTdHlsZSI6bnVsbCwiUGFyZW50U3R5bGUiOm51bGx9LCJCYWNrZ3JvdW5kU3R5bGUiOnsiJGlkIjoiMTYwNCIsIk1hcmdpbiI6eyIkaWQiOiIxNjA1IiwiVG9wIjowLjAsIkxlZnQiOjAuMCwiUmlnaHQiOjAuMCwiQm90dG9tIjowLjB9LCJQYWRkaW5nIjp7IiRpZCI6IjE2MDYiLCJUb3AiOjAuMCwiTGVmdCI6MC4wLCJSaWdodCI6MC4wLCJCb3R0b20iOjAuMH0sIkJhY2tncm91bmQiOnsiJGlkIjoiMTYwNyIsIkNvbG9yIjp7IiRpZCI6IjE2MDgiLCJBIjo1MSwiUiI6MjAwLCJHIjoyMDAsIkIiOjIwMH19LCJJc1Zpc2libGUiOnRydWUsIldpZHRoIjowLjAsIkhlaWdodCI6MC4wLCJCb3JkZXJTdHlsZSI6eyIkaWQiOiIxNjA5IiwiTGluZUNvbG9yIjp7IiRpZCI6IjE2MTAiLCIkdHlwZSI6Ik5MUkUuQ29tbW9uLkRvbS5Tb2xpZENvbG9yQnJ1c2gsIE5MUkUuQ29tbW9uIiwiQ29sb3IiOnsiJGlkIjoiMTYxMSIsIkEiOjI1NSwiUiI6MjM0LCJHIjoyMiwiQiI6MzB9fSwiTGluZVdlaWdodCI6MC4wLCJMaW5lVHlwZSI6MCwiUGFyZW50U3R5bGUiOm51bGx9LCJQYXJlbnRTdHlsZSI6bnVsbH0sIk1hcmdpbiI6eyIkaWQiOiIxNjEyIiwiVG9wIjowLjAsIkxlZnQiOjAuMCwiUmlnaHQiOjAuMCwiQm90dG9tIjowLjB9LCJQYWRkaW5nIjp7IiRpZCI6IjE2MTMiLCJUb3AiOjAuMCwiTGVmdCI6MC4wLCJSaWdodCI6MC4wLCJCb3R0b20iOjAuMH0sIklzVmlzaWJsZSI6dHJ1ZSwiV2lkdGgiOjAuMCwiSGVpZ2h0IjowLjAsIkJvcmRlclN0eWxlIjp7IiRpZCI6IjE2MTQiLCJMaW5lQ29sb3IiOm51bGwsIkxpbmVXZWlnaHQiOjAuMCwiTGluZVR5cGUiOjAsIlBhcmVudFN0eWxlIjpudWxsfSwiUGFyZW50U3R5bGUiOm51bGx9fV0sIklkIjoiMDA4ZjA0NzMtYzI0OC00YzhjLTk0MWItYzJkMmYyMTQwM2NlIiwiSW5kZXgiOjQsIkhlYWRlclRleHQiOiJEZXBsb3ltZW50IGFuZCBEb2N1bWVudGF0aW9uIiwiU3R5bGUiOnsiJGlkIjoiMTYxNSIsIlN0eWxlSWQiOiIwNzAyZGVhOC1jMTE0LTRkNzEtYmU0MC1jZDMwNjJjNDY5NzAiLCJIZWFkZXJTdHlsZSI6eyIkaWQiOiIxNjE2IiwiVGV4dElzVmVydGljYWwiOmZhbHNlLCJUZXh0U3R5bGUiOnsiJGlkIjoiMTYxNyIsIkZvbnRTZXR0aW5ncyI6eyIkaWQiOiIxNjE4IiwiRm9udFNpemUiOjExLCJGb250TmFtZSI6IkNhbGlicmkiLCJJc0JvbGQiOmZhbHNlLCJJc0l0YWxpYyI6ZmFsc2UsIklzVW5kZXJsaW5lZCI6ZmFsc2UsIlBhcmVudFN0eWxlIjpudWxsfSwiQXV0b1NpemUiOjIsIkZvcmVncm91bmQiOnsiJGlkIjoiMTYxOSIsIkNvbG9yIjp7IiRpZCI6IjE2MjAiLCJBIjoyNTUsIlIiOjI1NSwiRyI6MjU1LCJCIjoyNTV9fSwiTWF4V2lkdGgiOiJJbmZpbml0eSIsIk1heEhlaWdodCI6IkluZmluaXR5IiwiU21hcnRGb3JlZ3JvdW5kSXNBY3RpdmUiOmZhbHNlLCJIb3Jpem9udGFsQWxpZ25tZW50IjowLCJWZXJ0aWNhbEFsaWdubWVudCI6MCwiU21hcnRGb3JlZ3JvdW5kIjpudWxsLCJCYWNrZ3JvdW5kRmlsbFR5cGUiOjAsIk1hcmdpbiI6eyIkaWQiOiIxNjIxIiwiVG9wIjowLjAsIkxlZnQiOjAuMCwiUmlnaHQiOjAuMCwiQm90dG9tIjowLjB9LCJQYWRkaW5nIjp7IiRpZCI6IjE2MjIiLCJUb3AiOjAuMCwiTGVmdCI6MC4wLCJSaWdodCI6MC4wLCJCb3R0b20iOjAuMH0sIkJhY2tncm91bmQiOnsiJGlkIjoiMTYyMyIsIkNvbG9yIjp7IiRpZCI6IjE2MjQiLCJBIjoyNTUsIlIiOjI1NSwiRyI6MjU1LCJCIjoyNTV9fSwiSXNWaXNpYmxlIjp0cnVlLCJXaWR0aCI6MC4wLCJIZWlnaHQiOjAuMCwiQm9yZGVyU3R5bGUiOm51bGwsIlBhcmVudFN0eWxlIjpudWxsfSwiUmVjdGFuZ2xlU3R5bGUiOnsiJGlkIjoiMTYyNSIsIk1hcmdpbiI6eyIkaWQiOiIxNjI2IiwiVG9wIjowLjAsIkxlZnQiOjAuMCwiUmlnaHQiOjAuMCwiQm90dG9tIjowLjB9LCJQYWRkaW5nIjp7IiRpZCI6IjE2MjciLCJUb3AiOjAuMCwiTGVmdCI6MC4wLCJSaWdodCI6MC4wLCJCb3R0b20iOjAuMH0sIkJhY2tncm91bmQiOnsiJGlkIjoiMTYyOCIsIkNvbG9yIjp7IiRpZCI6IjE2MjkiLCJBIjoyNTUsIlIiOjEwNSwiRyI6MTUxLCJCIjoxNzV9fSwiSXNWaXNpYmxlIjp0cnVlLCJXaWR0aCI6MC4wLCJIZWlnaHQiOjAuMCwiQm9yZGVyU3R5bGUiOnsiJGlkIjoiMTYzMCIsIkxpbmVDb2xvciI6eyIkaWQiOiIxNjMxIiwiJHR5cGUiOiJOTFJFLkNvbW1vbi5Eb20uU29saWRDb2xvckJydXNoLCBOTFJFLkNvbW1vbiIsIkNvbG9yIjp7IiRpZCI6IjE2MzIiLCJBIjoyNTUsIlIiOjI1NSwiRyI6MjU1LCJCIjoyNTV9fSwiTGluZVdlaWdodCI6MC4wLCJMaW5lVHlwZSI6MCwiUGFyZW50U3R5bGUiOm51bGx9LCJQYXJlbnRTdHlsZSI6bnVsbH0sIk1hcmdpbiI6eyIkaWQiOiIxNjMzIiwiVG9wIjowLjAsIkxlZnQiOjAuMCwiUmlnaHQiOjAuMCwiQm90dG9tIjowLjB9LCJQYWRkaW5nIjp7IiRpZCI6IjE2MzQiLCJUb3AiOjAuMCwiTGVmdCI6MC4wLCJSaWdodCI6MC4wLCJCb3R0b20iOjAuMH0sIkJhY2tncm91bmQiOm51bGwsIklzVmlzaWJsZSI6dHJ1ZSwiV2lkdGgiOjAuMCwiSGVpZ2h0IjowLjAsIkJvcmRlclN0eWxlIjpudWxsLCJQYXJlbnRTdHlsZSI6bnVsbH0sIkJhY2tncm91bmRTdHlsZSI6eyIkaWQiOiIxNjM1IiwiTWFyZ2luIjp7IiRpZCI6IjE2MzYiLCJUb3AiOjAuMCwiTGVmdCI6MC4wLCJSaWdodCI6MC4wLCJCb3R0b20iOjAuMH0sIlBhZGRpbmciOnsiJGlkIjoiMTYzNyIsIlRvcCI6MC4wLCJMZWZ0IjowLjAsIlJpZ2h0IjowLjAsIkJvdHRvbSI6MC4wfSwiQmFja2dyb3VuZCI6eyIkaWQiOiIxNjM4IiwiQ29sb3IiOnsiJGlkIjoiMTYzOSIsIkEiOjUxLCJSIjoyMDAsIkciOjIwMCwiQiI6MjAwfX0sIklzVmlzaWJsZSI6dHJ1ZSwiV2lkdGgiOjAuMCwiSGVpZ2h0IjowLjAsIkJvcmRlclN0eWxlIjp7IiRpZCI6IjE2NDAiLCJMaW5lQ29sb3IiOnsiJGlkIjoiMTY0MSIsIiR0eXBlIjoiTkxSRS5Db21tb24uRG9tLlNvbGlkQ29sb3JCcnVzaCwgTkxSRS5Db21tb24iLCJDb2xvciI6eyIkaWQiOiIxNjQyIiwiQSI6MjU1LCJSIjoyMzQsIkciOjIyLCJCIjozMH19LCJMaW5lV2VpZ2h0IjowLjAsIkxpbmVUeXBlIjowLCJQYXJlbnRTdHlsZSI6bnVsbH0sIlBhcmVudFN0eWxlIjpudWxsfSwiSXNBYm92ZVRpbWViYW5kIjpmYWxzZSwiU3BhY2luZyI6MiwiRGVmYXVsdFN3aW1sYW5lVGFza1N0eWxlIjp7IiRpZCI6IjE2NDMiLCIkdHlwZSI6Ik5MUkUuQ29tbW9uLkRvbS5TdHlsZXMuRXhwbGljaXRTZXRhYmxlVGFza1N0eWxlLCBOTFJFLkNvbW1vbiIsIlNoYXBlIjo4LCJTaGFwZVRoaWNrbmVzcyI6MCwiRHVyYXRpb25Gb3JtYXQiOjAsIkluY2x1ZGVOb25Xb3JraW5nRGF5c0luRHVyYXRpb24iOmZhbHNlLCJQZXJjZW50YWdlQ29tcGxldGVTdHlsZSI6eyIkaWQiOiIxNjQ0IiwiRm9udFNldHRpbmdzIjp7IiRpZCI6IjE2NDUiLCJGb250U2l6ZSI6MTAsIkZvbnROYW1lIjoiQ2FsaWJyaSIsIklzQm9sZCI6ZmFsc2UsIklzSXRhbGljIjpmYWxzZSwiSXNVbmRlcmxpbmVkIjpmYWxzZSwiUGFyZW50U3R5bGUiOm51bGx9LCJBdXRvU2l6ZSI6MCwiRm9yZWdyb3VuZCI6eyIkaWQiOiIxNjQ2IiwiQ29sb3IiOnsiJGlkIjoiMTY0NyIsIkEiOjI1NSwiUiI6MjMyLCJHIjoyMzIsIkIiOjIzMn19LCJNYXhXaWR0aCI6MjAwLjAsIk1heEhlaWdodCI6IkluZmluaXR5IiwiU21hcnRGb3JlZ3JvdW5kSXNBY3RpdmUiOmZhbHNlLCJIb3Jpem9udGFsQWxpZ25tZW50IjoxLCJWZXJ0aWNhbEFsaWdubWVudCI6MSwiU21hcnRGb3JlZ3JvdW5kIjpudWxsLCJCYWNrZ3JvdW5kRmlsbFR5cGUiOjAsIk1hcmdpbiI6eyIkaWQiOiIxNjQ4IiwiVG9wIjowLjAsIkxlZnQiOjAuMCwiUmlnaHQiOjAuMCwiQm90dG9tIjowLjB9LCJQYWRkaW5nIjp7IiRpZCI6IjE2NDkiLCJUb3AiOjAuMCwiTGVmdCI6MC4wLCJSaWdodCI6MC4wLCJCb3R0b20iOjAuMH0sIkJhY2tncm91bmQiOnsiJGlkIjoiMTY1MCIsIkNvbG9yIjp7IiRpZCI6IjE2NTEiLCJBIjo4OSwiUiI6MCwiRyI6MCwiQiI6MH19LCJJc1Zpc2libGUiOnRydWUsIldpZHRoIjowLjAsIkhlaWdodCI6MC4wLCJCb3JkZXJTdHlsZSI6eyIkaWQiOiIxNjUyIiwiTGluZUNvbG9yIjpudWxsLCJMaW5lV2VpZ2h0IjowLjAsIkxpbmVUeXBlIjowLCJQYXJlbnRTdHlsZSI6bnVsbH0sIlBhcmVudFN0eWxlIjpudWxsfSwiRHVyYXRpb25TdHlsZSI6eyIkaWQiOiIxNjUzIiwiRm9udFNldHRpbmdzIjp7IiRpZCI6IjE2NTQiLCJGb250U2l6ZSI6MTAsIkZvbnROYW1lIjoiQ2FsaWJyaSIsIklzQm9sZCI6ZmFsc2UsIklzSXRhbGljIjpmYWxzZSwiSXNVbmRlcmxpbmVkIjpmYWxzZSwiUGFyZW50U3R5bGUiOm51bGx9LCJBdXRvU2l6ZSI6MCwiRm9yZWdyb3VuZCI6eyIkaWQiOiIxNjU1IiwiQ29sb3IiOnsiJGlkIjoiMTY1NiIsIkEiOjI1NSwiUiI6NTUsIkciOjUzLCJCIjo2OX19LCJNYXhXaWR0aCI6MjAwLjAsIk1heEhlaWdodCI6IkluZmluaXR5IiwiU21hcnRGb3JlZ3JvdW5kSXNBY3RpdmUiOmZhbHNlLCJIb3Jpem9udGFsQWxpZ25tZW50IjowLCJWZXJ0aWNhbEFsaWdubWVudCI6MSwiU21hcnRGb3JlZ3JvdW5kIjpudWxsLCJCYWNrZ3JvdW5kRmlsbFR5cGUiOjAsIk1hcmdpbiI6eyIkaWQiOiIxNjU3IiwiVG9wIjowLjAsIkxlZnQiOjAuMCwiUmlnaHQiOjAuMCwiQm90dG9tIjowLjB9LCJQYWRkaW5nIjp7IiRpZCI6IjE2NTgiLCJUb3AiOjAuMCwiTGVmdCI6MC4wLCJSaWdodCI6MC4wLCJCb3R0b20iOjAuMH0sIkJhY2tncm91bmQiOnsiJGlkIjoiMTY1OSIsIkNvbG9yIjp7IiRpZCI6IjE2NjAiLCJBIjoyNTUsIlIiOjU1LCJHIjo1MywiQiI6Njl9fSwiSXNWaXNpYmxlIjp0cnVlLCJXaWR0aCI6MC4wLCJIZWlnaHQiOjAuMCwiQm9yZGVyU3R5bGUiOnsiJGlkIjoiMTY2MSIsIkxpbmVDb2xvciI6bnVsbCwiTGluZVdlaWdodCI6MC4wLCJMaW5lVHlwZSI6MCwiUGFyZW50U3R5bGUiOm51bGx9LCJQYXJlbnRTdHlsZSI6bnVsbH0sIkhvcml6b250YWxDb25uZWN0b3JTdHlsZSI6eyIkaWQiOiIxNjYyIiwiTGluZUNvbG9yIjp7IiRpZCI6IjE2NjMiLCIkdHlwZSI6Ik5MUkUuQ29tbW9uLkRvbS5Tb2xpZENvbG9yQnJ1c2gsIE5MUkUuQ29tbW9uIiwiQ29sb3IiOnsiJGlkIjoiMTY2NCIsIkEiOjI1NSwiUiI6MCwiRyI6MCwiQiI6MH19LCJMaW5lV2VpZ2h0IjowLjAsIkxpbmVUeXBlIjowLCJQYXJlbnRTdHlsZSI6bnVsbH0sIlZlcnRpY2FsQ29ubmVjdG9yU3R5bGUiOnsiJGlkIjoiMTY2NSIsIkxpbmVDb2xvciI6eyIkaWQiOiIxNjY2IiwiJHR5cGUiOiJOTFJFLkNvbW1vbi5Eb20uU29saWRDb2xvckJydXNoLCBOTFJFLkNvbW1vbiIsIkNvbG9yIjp7IiRpZCI6IjE2NjciLCJBIjoyNTUsIlIiOjAsIkciOjAsIkIiOjB9fSwiTGluZVdlaWdodCI6MC4wLCJMaW5lVHlwZSI6MCwiUGFyZW50U3R5bGUiOm51bGx9LCJNYXJnaW4iOm51bGwsIlN0YXJ0RGF0ZVBvc2l0aW9uIjo2LCJFbmREYXRlUG9zaXRpb24iOjYsIkRhdGVJc1Zpc2libGUiOmZhbHNlLCJUaXRsZVBvc2l0aW9uIjo0LCJEdXJhdGlvblBvc2l0aW9uIjo2LCJQZXJjZW50YWdlQ29tcGxldGVkUG9zaXRpb24iOjIsIlNwYWNpbmciOjMsIklzQmVsb3dUaW1lYmFuZCI6ZmFsc2UsIlBlcmNlbnRhZ2VDb21wbGV0ZVNoYXBlT3BhY2l0eSI6MzUsIlNoYXBlU3R5bGUiOnsiJGlkIjoiMTY2OCIsIk1hcmdpbiI6eyIkaWQiOiIxNjY5IiwiVG9wIjowLjAsIkxlZnQiOjQuMCwiUmlnaHQiOjQuMCwiQm90dG9tIjowLjB9LCJQYWRkaW5nIjp7IiRpZCI6IjE2NzAiLCJUb3AiOjAuMCwiTGVmdCI6MC4wLCJSaWdodCI6MC4wLCJCb3R0b20iOjAuMH0sIkJhY2tncm91bmQiOnsiJGlkIjoiMTY3MSIsIkNvbG9yIjp7IiRpZCI6IjE2NzIiLCJBIjoyNTUsIlIiOjEwNSwiRyI6MTUxLCJCIjoxNzV9fSwiSXNWaXNpYmxlIjp0cnVlLCJXaWR0aCI6MC4wLCJIZWlnaHQiOjEwLjAsIkJvcmRlclN0eWxlIjp7IiRpZCI6IjE2NzMiLCJMaW5lQ29sb3IiOnsiJGlkIjoiMTY3NCIsIiR0eXBlIjoiTkxSRS5Db21tb24uRG9tLlNvbGlkQ29sb3JCcnVzaCwgTkxSRS5Db21tb24iLCJDb2xvciI6eyIkaWQiOiIxNjc1IiwiQSI6MjU1LCJSIjoyMzQsIkciOjIyLCJCIjozMH19LCJMaW5lV2VpZ2h0IjowLjAsIkxpbmVUeXBlIjowLCJQYXJlbnRTdHlsZSI6bnVsbH0sIlBhcmVudFN0eWxlIjpudWxsfSwiVGl0bGVTdHlsZSI6eyIkaWQiOiIxNjc2IiwiRm9udFNldHRpbmdzIjp7IiRpZCI6IjE2NzciLCJGb250U2l6ZSI6MTEsIkZvbnROYW1lIjoiQ2FsaWJyaSIsIklzQm9sZCI6ZmFsc2UsIklzSXRhbGljIjpmYWxzZSwiSXNVbmRlcmxpbmVkIjpmYWxzZSwiUGFyZW50U3R5bGUiOm51bGx9LCJBdXRvU2l6ZSI6MCwiRm9yZWdyb3VuZCI6eyIkaWQiOiIxNjc4IiwiQ29sb3IiOnsiJGlkIjoiMTY3OS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xNjgwIiwiVG9wIjowLjAsIkxlZnQiOjAuMCwiUmlnaHQiOjAuMCwiQm90dG9tIjowLjB9LCJQYWRkaW5nIjp7IiRpZCI6IjE2ODEiLCJUb3AiOjAuMCwiTGVmdCI6MC4wLCJSaWdodCI6MC4wLCJCb3R0b20iOjAuMH0sIkJhY2tncm91bmQiOnsiJGlkIjoiMTY4MiIsIkNvbG9yIjp7IiRpZCI6IjE2ODMiLCJBIjoyNTUsIlIiOjAsIkciOjAsIkIiOjB9fSwiSXNWaXNpYmxlIjp0cnVlLCJXaWR0aCI6MC4wLCJIZWlnaHQiOjAuMCwiQm9yZGVyU3R5bGUiOnsiJGlkIjoiMTY4NCIsIkxpbmVDb2xvciI6bnVsbCwiTGluZVdlaWdodCI6MC4wLCJMaW5lVHlwZSI6MCwiUGFyZW50U3R5bGUiOm51bGx9LCJQYXJlbnRTdHlsZSI6bnVsbH0sIkRhdGVTdHlsZSI6eyIkaWQiOiIxNjg1IiwiRm9udFNldHRpbmdzIjp7IiRpZCI6IjE2ODYiLCJGb250U2l6ZSI6MTAsIkZvbnROYW1lIjoiQ2FsaWJyaSIsIklzQm9sZCI6ZmFsc2UsIklzSXRhbGljIjpmYWxzZSwiSXNVbmRlcmxpbmVkIjpmYWxzZSwiUGFyZW50U3R5bGUiOm51bGx9LCJBdXRvU2l6ZSI6MCwiRm9yZWdyb3VuZCI6eyIkaWQiOiIxNjg3IiwiQ29sb3IiOnsiJGlkIjoiMTY4OCIsIkEiOjI1NSwiUiI6NTUsIkciOjUzLCJCIjo2OX19LCJNYXhXaWR0aCI6MjAwLjAsIk1heEhlaWdodCI6IkluZmluaXR5IiwiU21hcnRGb3JlZ3JvdW5kSXNBY3RpdmUiOmZhbHNlLCJIb3Jpem9udGFsQWxpZ25tZW50IjoxLCJWZXJ0aWNhbEFsaWdubWVudCI6MSwiU21hcnRGb3JlZ3JvdW5kIjpudWxsLCJCYWNrZ3JvdW5kRmlsbFR5cGUiOjAsIk1hcmdpbiI6eyIkaWQiOiIxNjg5IiwiVG9wIjowLjAsIkxlZnQiOjAuMCwiUmlnaHQiOjAuMCwiQm90dG9tIjowLjB9LCJQYWRkaW5nIjp7IiRpZCI6IjE2OTAiLCJUb3AiOjAuMCwiTGVmdCI6MC4wLCJSaWdodCI6MC4wLCJCb3R0b20iOjAuMH0sIkJhY2tncm91bmQiOnsiJGlkIjoiMTY5MSIsIkNvbG9yIjp7IiRpZCI6IjE2OTIiLCJBIjoyNTUsIlIiOjU1LCJHIjo1MywiQiI6Njl9fSwiSXNWaXNpYmxlIjp0cnVlLCJXaWR0aCI6MC4wLCJIZWlnaHQiOjAuMCwiQm9yZGVyU3R5bGUiOnsiJGlkIjoiMTY5MyIsIkxpbmVDb2xvciI6bnVsbCwiTGluZVdlaWdodCI6MC4wLCJMaW5lVHlwZSI6MCwiUGFyZW50U3R5bGUiOm51bGx9LCJQYXJlbnRTdHlsZSI6bnVsbH0sIkRhdGVGb3JtYXQiOnsiJGlkIjoiMTY5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Njk1IiwiRm9ybWF0IjowLCJJc1Zpc2libGUiOmZhbHNlLCJMYXN0S25vd25WaXNpYmlsaXR5U3RhdGUiOmZhbHNlfSwiSXNWaXNpYmxlIjp0cnVlLCJQYXJlbnRTdHlsZSI6bnVsbCwiX2V4cGxpY2l0bHlTZXQiOnsiJGlkIjoiMTY5Ni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EZWZhdWx0U3dpbWxhbmVNb3RTdHlsZSI6eyIkaWQiOiIxNjk3IiwiU2hhcGUiOjksIkNvbm5lY3Rvck1hcmdpbiI6eyIkaWQiOiIxNjk4IiwiVG9wIjowLjAsIkxlZnQiOjIuMCwiUmlnaHQiOjIuMCwiQm90dG9tIjowLjB9LCJDb25uZWN0b3JTdHlsZSI6eyIkaWQiOiIxNjk5IiwiTGluZUNvbG9yIjp7IiRpZCI6IjE3MDAiLCIkdHlwZSI6Ik5MUkUuQ29tbW9uLkRvbS5Tb2xpZENvbG9yQnJ1c2gsIE5MUkUuQ29tbW9uIiwiQ29sb3IiOnsiJGlkIjoiMTcwMSIsIkEiOjEyNywiUiI6MTM1LCJHIjoxNzEsIkIiOjE5MX19LCJMaW5lV2VpZ2h0IjoxLjAsIkxpbmVUeXBlIjowLCJQYXJlbnRTdHlsZSI6bnVsbH0sIklzQmVsb3dUaW1lYmFuZCI6ZmFsc2UsIlBvc2l0aW9uT25UYXNrIjoxLCJIaWRlRGF0ZSI6ZmFsc2UsIlNoYXBlU2l6ZSI6MCwiU3BhY2luZyI6MC4wLCJQYWRkaW5nIjp7IiRpZCI6IjE3MDIiLCJUb3AiOjUuMCwiTGVmdCI6My4wLCJSaWdodCI6MC4wLCJCb3R0b20iOjIuMH0sIlNoYXBlU3R5bGUiOnsiJGlkIjoiMTcwMyIsIk1hcmdpbiI6eyIkaWQiOiIxNzA0IiwiVG9wIjowLjAsIkxlZnQiOjAuMCwiUmlnaHQiOjAuMCwiQm90dG9tIjowLjB9LCJQYWRkaW5nIjp7IiRpZCI6IjE3MDUiLCJUb3AiOjAuMCwiTGVmdCI6MC4wLCJSaWdodCI6MC4wLCJCb3R0b20iOjAuMH0sIkJhY2tncm91bmQiOnsiJGlkIjoiMTcwNiIsIkNvbG9yIjp7IiRpZCI6IjE3MDciLCJBIjoyNTUsIlIiOjEzNSwiRyI6MTcxLCJCIjoxOTF9fSwiSXNWaXNpYmxlIjp0cnVlLCJXaWR0aCI6MTIuMCwiSGVpZ2h0IjoxNC4wLCJCb3JkZXJTdHlsZSI6eyIkaWQiOiIxNzA4IiwiTGluZUNvbG9yIjp7IiRpZCI6IjE3MDkiLCIkdHlwZSI6Ik5MUkUuQ29tbW9uLkRvbS5Tb2xpZENvbG9yQnJ1c2gsIE5MUkUuQ29tbW9uIiwiQ29sb3IiOnsiJGlkIjoiMTcxMCIsIkEiOjI1NSwiUiI6MjU1LCJHIjowLCJCIjowfX0sIkxpbmVXZWlnaHQiOjAuMCwiTGluZVR5cGUiOjAsIlBhcmVudFN0eWxlIjpudWxsfSwiUGFyZW50U3R5bGUiOm51bGx9LCJUaXRsZVN0eWxlIjp7IiRpZCI6IjE3MTEiLCJGb250U2V0dGluZ3MiOnsiJGlkIjoiMTcxMiIsIkZvbnRTaXplIjoxMSwiRm9udE5hbWUiOiJDYWxpYnJpIiwiSXNCb2xkIjpmYWxzZSwiSXNJdGFsaWMiOmZhbHNlLCJJc1VuZGVybGluZWQiOmZhbHNlLCJQYXJlbnRTdHlsZSI6bnVsbH0sIkF1dG9TaXplIjowLCJGb3JlZ3JvdW5kIjp7IiRpZCI6IjE3MTMiLCJDb2xvciI6eyIkaWQiOiIxNzE0IiwiQSI6MjU1LCJSIjowLCJHIjowLCJCIjowfX0sIk1heFdpZHRoIjoyMDAuMCwiTWF4SGVpZ2h0IjoiSW5maW5pdHkiLCJTbWFydEZvcmVncm91bmRJc0FjdGl2ZSI6ZmFsc2UsIkhvcml6b250YWxBbGlnbm1lbnQiOjEsIlZlcnRpY2FsQWxpZ25tZW50IjoxLCJTbWFydEZvcmVncm91bmQiOm51bGwsIkJhY2tncm91bmRGaWxsVHlwZSI6MCwiTWFyZ2luIjp7IiRpZCI6IjE3MTUiLCJUb3AiOjAuMCwiTGVmdCI6MC4wLCJSaWdodCI6MC4wLCJCb3R0b20iOjAuMH0sIlBhZGRpbmciOnsiJGlkIjoiMTcxNiIsIlRvcCI6MC4wLCJMZWZ0IjowLjAsIlJpZ2h0IjowLjAsIkJvdHRvbSI6MC4wfSwiQmFja2dyb3VuZCI6eyIkaWQiOiIxNzE3IiwiQ29sb3IiOnsiJGlkIjoiMTcxOCIsIkEiOjI1NSwiUiI6MCwiRyI6MCwiQiI6MH19LCJJc1Zpc2libGUiOnRydWUsIldpZHRoIjowLjAsIkhlaWdodCI6MC4wLCJCb3JkZXJTdHlsZSI6eyIkaWQiOiIxNzE5IiwiTGluZUNvbG9yIjpudWxsLCJMaW5lV2VpZ2h0IjowLjAsIkxpbmVUeXBlIjowLCJQYXJlbnRTdHlsZSI6bnVsbH0sIlBhcmVudFN0eWxlIjpudWxsfSwiRGF0ZVN0eWxlIjp7IiRpZCI6IjE3MjAiLCJGb250U2V0dGluZ3MiOnsiJGlkIjoiMTcyMSIsIkZvbnRTaXplIjoxMCwiRm9udE5hbWUiOiJDYWxpYnJpIiwiSXNCb2xkIjpmYWxzZSwiSXNJdGFsaWMiOmZhbHNlLCJJc1VuZGVybGluZWQiOmZhbHNlLCJQYXJlbnRTdHlsZSI6bnVsbH0sIkF1dG9TaXplIjowLCJGb3JlZ3JvdW5kIjp7IiRpZCI6IjE3MjIiLCJDb2xvciI6eyIkaWQiOiIxNzIzIiwiQSI6MjU1LCJSIjo1NSwiRyI6NTMsIkIiOjY5fX0sIk1heFdpZHRoIjoyMDAuMCwiTWF4SGVpZ2h0IjoiSW5maW5pdHkiLCJTbWFydEZvcmVncm91bmRJc0FjdGl2ZSI6ZmFsc2UsIkhvcml6b250YWxBbGlnbm1lbnQiOjEsIlZlcnRpY2FsQWxpZ25tZW50IjoxLCJTbWFydEZvcmVncm91bmQiOm51bGwsIkJhY2tncm91bmRGaWxsVHlwZSI6MCwiTWFyZ2luIjp7IiRpZCI6IjE3MjQiLCJUb3AiOjAuMCwiTGVmdCI6MC4wLCJSaWdodCI6MC4wLCJCb3R0b20iOjAuMH0sIlBhZGRpbmciOnsiJGlkIjoiMTcyNSIsIlRvcCI6MC4wLCJMZWZ0IjowLjAsIlJpZ2h0IjowLjAsIkJvdHRvbSI6MC4wfSwiQmFja2dyb3VuZCI6eyIkaWQiOiIxNzI2IiwiQ29sb3IiOnsiJGlkIjoiMTcyNyIsIkEiOjI1NSwiUiI6NTUsIkciOjUzLCJCIjo2OX19LCJJc1Zpc2libGUiOnRydWUsIldpZHRoIjowLjAsIkhlaWdodCI6MC4wLCJCb3JkZXJTdHlsZSI6eyIkaWQiOiIxNzI4IiwiTGluZUNvbG9yIjpudWxsLCJMaW5lV2VpZ2h0IjowLjAsIkxpbmVUeXBlIjowLCJQYXJlbnRTdHlsZSI6bnVsbH0sIlBhcmVudFN0eWxlIjpudWxsfSwiRGF0ZUZvcm1hdCI6eyIkaWQiOiIxNzI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3MzAiLCJGb3JtYXQiOjAsIklzVmlzaWJsZSI6ZmFsc2UsIkxhc3RLbm93blZpc2liaWxpdHlTdGF0ZSI6ZmFsc2V9LCJJc1Zpc2libGUiOmZhbHNlLCJQYXJlbnRTdHlsZSI6bnVsbH0sIkRlZmF1bHRTd2ltbGFuZU1pbGVzdG9uZVN0eWxlIjp7IiRpZCI6IjE3MzEiLCJUaXRsZVBvc2l0aW9uIjoiTGVmdCIsIkRhdGVQb3NpdGlvbiI6IlJpZ2h0IiwiU2hhcGVUeXBlIjo5LCJTaGFwZVNpemUiOjAsIlNwYWNpbmciOjUsIlNoYXBlU3R5bGUiOnsiJGlkIjoiMTczMiIsIk1hcmdpbiI6eyIkaWQiOiIxNzMzIiwiVG9wIjowLjAsIkxlZnQiOjAuMCwiUmlnaHQiOjAuMCwiQm90dG9tIjowLjB9LCJQYWRkaW5nIjp7IiRpZCI6IjE3MzQiLCJUb3AiOjAuMCwiTGVmdCI6MC4wLCJSaWdodCI6MC4wLCJCb3R0b20iOjAuMH0sIkJhY2tncm91bmQiOnsiJGlkIjoiMTczNSIsIkNvbG9yIjp7IiRpZCI6IjE3MzYiLCJBIjoyNTUsIlIiOjEwNSwiRyI6MTUxLCJCIjoxNzV9fSwiSXNWaXNpYmxlIjp0cnVlLCJXaWR0aCI6MTIuMCwiSGVpZ2h0IjoxNC4wLCJCb3JkZXJTdHlsZSI6eyIkaWQiOiIxNzM3IiwiTGluZUNvbG9yIjp7IiRpZCI6IjE3MzgiLCIkdHlwZSI6Ik5MUkUuQ29tbW9uLkRvbS5Tb2xpZENvbG9yQnJ1c2gsIE5MUkUuQ29tbW9uIiwiQ29sb3IiOnsiJGlkIjoiMTczOSIsIkEiOjI1NSwiUiI6MjM0LCJHIjoyMiwiQiI6MzB9fSwiTGluZVdlaWdodCI6MC4wLCJMaW5lVHlwZSI6MCwiUGFyZW50U3R5bGUiOm51bGx9LCJQYXJlbnRTdHlsZSI6bnVsbH0sIlRpdGxlU3R5bGUiOnsiJGlkIjoiMTc0MCIsIkZvbnRTZXR0aW5ncyI6eyIkaWQiOiIxNzQxIiwiRm9udFNpemUiOjExLCJGb250TmFtZSI6IkNhbGlicmkiLCJJc0JvbGQiOmZhbHNlLCJJc0l0YWxpYyI6ZmFsc2UsIklzVW5kZXJsaW5lZCI6ZmFsc2UsIlBhcmVudFN0eWxlIjpudWxsfSwiQXV0b1NpemUiOjAsIkZvcmVncm91bmQiOnsiJGlkIjoiMTc0MiIsIkNvbG9yIjp7IiRpZCI6IjE3NDMiLCJBIjoyNTUsIlIiOjAsIkciOjAsIkIiOjB9fSwiTWF4V2lkdGgiOjIwMC4wLCJNYXhIZWlnaHQiOiJJbmZpbml0eSIsIlNtYXJ0Rm9yZWdyb3VuZElzQWN0aXZlIjpmYWxzZSwiSG9yaXpvbnRhbEFsaWdubWVudCI6MiwiVmVydGljYWxBbGlnbm1lbnQiOjEsIlNtYXJ0Rm9yZWdyb3VuZCI6bnVsbCwiQmFja2dyb3VuZEZpbGxUeXBlIjowLCJNYXJnaW4iOnsiJGlkIjoiMTc0NCIsIlRvcCI6MC4wLCJMZWZ0IjowLjAsIlJpZ2h0IjowLjAsIkJvdHRvbSI6MC4wfSwiUGFkZGluZyI6eyIkaWQiOiIxNzQ1IiwiVG9wIjowLjAsIkxlZnQiOjAuMCwiUmlnaHQiOjAuMCwiQm90dG9tIjowLjB9LCJCYWNrZ3JvdW5kIjp7IiRpZCI6IjE3NDYiLCJDb2xvciI6eyIkaWQiOiIxNzQ3IiwiQSI6MjU1LCJSIjowLCJHIjowLCJCIjowfX0sIklzVmlzaWJsZSI6dHJ1ZSwiV2lkdGgiOjAuMCwiSGVpZ2h0IjowLjAsIkJvcmRlclN0eWxlIjp7IiRpZCI6IjE3NDgiLCJMaW5lQ29sb3IiOm51bGwsIkxpbmVXZWlnaHQiOjAuMCwiTGluZVR5cGUiOjAsIlBhcmVudFN0eWxlIjpudWxsfSwiUGFyZW50U3R5bGUiOm51bGx9LCJEYXRlU3R5bGUiOnsiJGlkIjoiMTc0OSIsIkZvbnRTZXR0aW5ncyI6eyIkaWQiOiIxNzUwIiwiRm9udFNpemUiOjEwLCJGb250TmFtZSI6IkNhbGlicmkiLCJJc0JvbGQiOmZhbHNlLCJJc0l0YWxpYyI6ZmFsc2UsIklzVW5kZXJsaW5lZCI6ZmFsc2UsIlBhcmVudFN0eWxlIjpudWxsfSwiQXV0b1NpemUiOjAsIkZvcmVncm91bmQiOnsiJGlkIjoiMTc1MSIsIkNvbG9yIjp7IiRpZCI6IjE3NTIiLCJBIjoyNTUsIlIiOjU1LCJHIjo1MywiQiI6Njl9fSwiTWF4V2lkdGgiOjIwMC4wLCJNYXhIZWlnaHQiOiJJbmZpbml0eSIsIlNtYXJ0Rm9yZWdyb3VuZElzQWN0aXZlIjpmYWxzZSwiSG9yaXpvbnRhbEFsaWdubWVudCI6MCwiVmVydGljYWxBbGlnbm1lbnQiOjEsIlNtYXJ0Rm9yZWdyb3VuZCI6bnVsbCwiQmFja2dyb3VuZEZpbGxUeXBlIjowLCJNYXJnaW4iOnsiJGlkIjoiMTc1MyIsIlRvcCI6MC4wLCJMZWZ0IjowLjAsIlJpZ2h0IjowLjAsIkJvdHRvbSI6MC4wfSwiUGFkZGluZyI6eyIkaWQiOiIxNzU0IiwiVG9wIjowLjAsIkxlZnQiOjAuMCwiUmlnaHQiOjAuMCwiQm90dG9tIjowLjB9LCJCYWNrZ3JvdW5kIjp7IiRpZCI6IjE3NTUiLCJDb2xvciI6eyIkaWQiOiIxNzU2IiwiQSI6MjU1LCJSIjo1NSwiRyI6NTMsIkIiOjY5fX0sIklzVmlzaWJsZSI6dHJ1ZSwiV2lkdGgiOjAuMCwiSGVpZ2h0IjowLjAsIkJvcmRlclN0eWxlIjp7IiRpZCI6IjE3NTciLCJMaW5lQ29sb3IiOm51bGwsIkxpbmVXZWlnaHQiOjAuMCwiTGluZVR5cGUiOjAsIlBhcmVudFN0eWxlIjpudWxsfSwiUGFyZW50U3R5bGUiOm51bGx9LCJEYXRlRm9ybWF0Ijp7IiRpZCI6IjE3NTg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c1OSIsIkZvcm1hdCI6MCwiSXNWaXNpYmxlIjpmYWxzZSwiTGFzdEtub3duVmlzaWJpbGl0eVN0YXRlIjpmYWxzZX0sIklzVmlzaWJsZSI6dHJ1ZSwiUGFyZW50U3R5bGUiOm51bGx9LCJEZWZhdWx0U3dpbWxhbmVBY3Rpdml0eVN0eWxlIjp7IiRpZCI6IjE3NjAiLCJIZWFkZXJTdHlsZSI6eyIkaWQiOiIxNzYxIiwiVGV4dFN0eWxlIjp7IiRpZCI6IjE3NjIiLCJGb250U2V0dGluZ3MiOnsiJGlkIjoiMTc2MyIsIkZvbnRTaXplIjoxMSwiRm9udE5hbWUiOiJDYWxpYnJpIiwiSXNCb2xkIjpmYWxzZSwiSXNJdGFsaWMiOmZhbHNlLCJJc1VuZGVybGluZWQiOmZhbHNlLCJQYXJlbnRTdHlsZSI6bnVsbH0sIkF1dG9TaXplIjoyLCJGb3JlZ3JvdW5kIjp7IiRpZCI6IjE3NjQiLCJDb2xvciI6eyIkaWQiOiIxNzY1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MTc2NiIsIlRvcCI6MC4wLCJMZWZ0IjowLjAsIlJpZ2h0IjowLjAsIkJvdHRvbSI6MC4wfSwiUGFkZGluZyI6eyIkaWQiOiIxNzY3IiwiVG9wIjowLjAsIkxlZnQiOjAuMCwiUmlnaHQiOjAuMCwiQm90dG9tIjowLjB9LCJCYWNrZ3JvdW5kIjp7IiRpZCI6IjE3NjgiLCJDb2xvciI6eyIkaWQiOiIxNzY5IiwiQSI6MjU1LCJSIjowLCJHIjowLCJCIjowfX0sIklzVmlzaWJsZSI6dHJ1ZSwiV2lkdGgiOjAuMCwiSGVpZ2h0IjowLjAsIkJvcmRlclN0eWxlIjpudWxsLCJQYXJlbnRTdHlsZSI6bnVsbH0sIlJlY3RhbmdsZVN0eWxlIjp7IiRpZCI6IjE3NzAiLCJNYXJnaW4iOnsiJGlkIjoiMTc3MSIsIlRvcCI6MC4wLCJMZWZ0IjowLjAsIlJpZ2h0IjowLjAsIkJvdHRvbSI6MC4wfSwiUGFkZGluZyI6eyIkaWQiOiIxNzcyIiwiVG9wIjowLjAsIkxlZnQiOjAuMCwiUmlnaHQiOjAuMCwiQm90dG9tIjowLjB9LCJCYWNrZ3JvdW5kIjp7IiRpZCI6IjE3NzMiLCJDb2xvciI6eyIkaWQiOiIxNzc0IiwiQSI6MTI3LCJSIjoxMDUsIkciOjE1MSwiQiI6MTc1fX0sIklzVmlzaWJsZSI6dHJ1ZSwiV2lkdGgiOjAuMCwiSGVpZ2h0IjowLjAsIkJvcmRlclN0eWxlIjp7IiRpZCI6IjE3NzUiLCJMaW5lQ29sb3IiOnsiJGlkIjoiMTc3NiIsIiR0eXBlIjoiTkxSRS5Db21tb24uRG9tLlNvbGlkQ29sb3JCcnVzaCwgTkxSRS5Db21tb24iLCJDb2xvciI6eyIkaWQiOiIxNzc3IiwiQSI6MjU1LCJSIjoyNTUsIkciOjAsIkIiOjB9fSwiTGluZVdlaWdodCI6MC4wLCJMaW5lVHlwZSI6MCwiUGFyZW50U3R5bGUiOm51bGx9LCJQYXJlbnRTdHlsZSI6bnVsbH0sIk1hcmdpbiI6eyIkaWQiOiIxNzc4IiwiVG9wIjowLjAsIkxlZnQiOjAuMCwiUmlnaHQiOjAuMCwiQm90dG9tIjowLjB9LCJQYWRkaW5nIjp7IiRpZCI6IjE3NzkiLCJUb3AiOjAuMCwiTGVmdCI6MC4wLCJSaWdodCI6MC4wLCJCb3R0b20iOjAuMH0sIkJhY2tncm91bmQiOm51bGwsIklzVmlzaWJsZSI6dHJ1ZSwiV2lkdGgiOjAuMCwiSGVpZ2h0IjowLjAsIkJvcmRlclN0eWxlIjpudWxsLCJQYXJlbnRTdHlsZSI6bnVsbH0sIkJhY2tncm91bmRTdHlsZSI6eyIkaWQiOiIxNzgwIiwiTWFyZ2luIjp7IiRpZCI6IjE3ODEiLCJUb3AiOjAuMCwiTGVmdCI6MC4wLCJSaWdodCI6MC4wLCJCb3R0b20iOjAuMH0sIlBhZGRpbmciOnsiJGlkIjoiMTc4MiIsIlRvcCI6MC4wLCJMZWZ0IjowLjAsIlJpZ2h0IjowLjAsIkJvdHRvbSI6MC4wfSwiQmFja2dyb3VuZCI6eyIkaWQiOiIxNzgzIiwiQ29sb3IiOnsiJGlkIjoiMTc4NCIsIkEiOjUxLCJSIjoyMDAsIkciOjIwMCwiQiI6MjAwfX0sIklzVmlzaWJsZSI6dHJ1ZSwiV2lkdGgiOjAuMCwiSGVpZ2h0IjowLjAsIkJvcmRlclN0eWxlIjp7IiRpZCI6IjE3ODUiLCJMaW5lQ29sb3IiOnsiJGlkIjoiMTc4NiIsIiR0eXBlIjoiTkxSRS5Db21tb24uRG9tLlNvbGlkQ29sb3JCcnVzaCwgTkxSRS5Db21tb24iLCJDb2xvciI6eyIkaWQiOiIxNzg3IiwiQSI6MjU1LCJSIjoyMzQsIkciOjIyLCJCIjozMH19LCJMaW5lV2VpZ2h0IjowLjAsIkxpbmVUeXBlIjowLCJQYXJlbnRTdHlsZSI6bnVsbH0sIlBhcmVudFN0eWxlIjpudWxsfSwiTWFyZ2luIjp7IiRpZCI6IjE3ODgiLCJUb3AiOjAuMCwiTGVmdCI6MC4wLCJSaWdodCI6MC4wLCJCb3R0b20iOjAuMH0sIlBhZGRpbmciOnsiJGlkIjoiMTc4OSIsIlRvcCI6MC4wLCJMZWZ0IjowLjAsIlJpZ2h0IjowLjAsIkJvdHRvbSI6MC4wfSwiSXNWaXNpYmxlIjp0cnVlLCJXaWR0aCI6MC4wLCJIZWlnaHQiOjAuMCwiQm9yZGVyU3R5bGUiOnsiJGlkIjoiMTc5MCIsIkxpbmVDb2xvciI6bnVsbCwiTGluZVdlaWdodCI6MC4wLCJMaW5lVHlwZSI6MCwiUGFyZW50U3R5bGUiOm51bGx9LCJQYXJlbnRTdHlsZSI6bnVsbH0sIk1hcmdpbiI6eyIkaWQiOiIxNzkxIiwiVG9wIjowLjAsIkxlZnQiOjAuMCwiUmlnaHQiOjAuMCwiQm90dG9tIjowLjB9LCJQYWRkaW5nIjp7IiRpZCI6IjE3OTIiLCJUb3AiOjAuMCwiTGVmdCI6MC4wLCJSaWdodCI6MC4wLCJCb3R0b20iOjAuMH0sIklzVmlzaWJsZSI6dHJ1ZSwiV2lkdGgiOjAuMCwiSGVpZ2h0IjowLjAsIkJvcmRlclN0eWxlIjp7IiRpZCI6IjE3OTMiLCJMaW5lQ29sb3IiOm51bGwsIkxpbmVXZWlnaHQiOjAuMCwiTGluZVR5cGUiOjAsIlBhcmVudFN0eWxlIjpudWxsfSwiUGFyZW50U3R5bGUiOm51bGx9fV0sIkN1bHR1cmVJbmZvTmFtZSI6ImVuLVVTIiwiU3R5bGVOYW1lIjpudWxsLCJWZXJzaW9uIjp7IiRpZCI6IjE3OTQiLCJWZXJzaW9uIjoiNC4xLjAiLCJPcmlnaW5hbEFzc2VtYmx5VmVyc2lvbiI6bnVsbCwiRWRpdGlvbiI6bnVsbCwiTGFzdFNhdmVkRWRpdGlvbiI6NCwiSXNQbHVzRWRpdGlvbiI6ZmFsc2UsIklzUHJvRWRpdGlvbiI6ZmFsc2V9LCJFZmZlY3QiOjAsIlN0eWxlIjp7IiRpZCI6IjE3OTUiLCJEZWZhdWx0RGVwZW5kZW5jeVN0eWxlIjp7IiRpZCI6IjE3OTYiLCJMaW5lU3R5bGUiOnsiJGlkIjoiMTc5NyIsIkxpbmVDb2xvciI6eyIkaWQiOiIxNzk4IiwiJHR5cGUiOiJOTFJFLkNvbW1vbi5Eb20uU29saWRDb2xvckJydXNoLCBOTFJFLkNvbW1vbiIsIkNvbG9yIjp7IiRpZCI6IjE3OTkiLCJBIjoyNTUsIlIiOjExMSwiRyI6MTI5LCJCIjoxMzF9fSwiTGluZVdlaWdodCI6MS4wLCJMaW5lVHlwZSI6MCwiUGFyZW50U3R5bGUiOm51bGx9LCJFbmRBcnJvd2hlYWRMaW5lU3R5bGUiOnsiJGlkIjoiMTgwMCIsIktpbmQiOjEsIldpZHRoIjoxLCJMZW5ndGgiOjAsIlBhcmVudFN0eWxlIjpudWxsfSwiQnJpbmdUb0Zyb250IjpmYWxzZSwiRWxib3dSYWRpdXMiOjMuMCwiTWFyZ2luIjp7IiRpZCI6IjE4MDEiLCJUb3AiOjAuMCwiTGVmdCI6MC4wLCJSaWdodCI6MC4wLCJCb3R0b20iOjAuMH0sIlBhZGRpbmciOnsiJGlkIjoiMTgwMiIsIlRvcCI6MC4wLCJMZWZ0IjowLjAsIlJpZ2h0IjowLjAsIkJvdHRvbSI6MC4wfSwiQmFja2dyb3VuZCI6bnVsbCwiSXNWaXNpYmxlIjp0cnVlLCJXaWR0aCI6MC4wLCJIZWlnaHQiOjAuMCwiQm9yZGVyU3R5bGUiOm51bGwsIlBhcmVudFN0eWxlIjpudWxsfSwiQ3JpdGljYWxQYXRoU3R5bGUiOnsiJGlkIjoiMTgwMyIsIkNyaXRpY2FsUGF0aFN0eWxlT3B0aW9ucyI6MzAsIkxpbmVTdHlsZSI6eyIkaWQiOiIxODA0IiwiTGluZUNvbG9yIjp7IiRpZCI6IjE4MDUiLCIkdHlwZSI6Ik5MUkUuQ29tbW9uLkRvbS5Tb2xpZENvbG9yQnJ1c2gsIE5MUkUuQ29tbW9uIiwiQ29sb3IiOnsiJGlkIjoiMTgwNiIsIkEiOjI1NSwiUiI6MjIyLCJHIjo1MCwiQiI6NTB9fSwiTGluZVdlaWdodCI6MS4wLCJMaW5lVHlwZSI6MCwiUGFyZW50U3R5bGUiOm51bGx9LCJUaXRsZUZvcmVncm91bmQiOnsiJGlkIjoiMTgwNyIsIkNvbG9yIjp7IiRpZCI6IjE4MDgiLCJBIjoyNTUsIlIiOjE3NiwiRyI6MTksIkIiOjI1fX0sIlNoYXBlc0JhY2tncm91bmQiOnsiJGlkIjoiMTgwOSIsIkNvbG9yIjp7IiRpZCI6IjE4MTAiLCJBIjoyNTUsIlIiOjI1MywiRyI6MjAzLCJCIjoyMDh9fSwiU2hhcGVzQm9yZGVyU3R5bGUiOnsiJGlkIjoiMTgxMSIsIkxpbmVDb2xvciI6eyIkaWQiOiIxODEyIiwiJHR5cGUiOiJOTFJFLkNvbW1vbi5Eb20uU29saWRDb2xvckJydXNoLCBOTFJFLkNvbW1vbiIsIkNvbG9yIjp7IiRpZCI6IjE4MTMiLCJBIjoyNTUsIlIiOjIzNCwiRyI6MjIsIkIiOjMwfX0sIkxpbmVXZWlnaHQiOjIuMCwiTGluZVR5cGUiOjAsIlBhcmVudFN0eWxlIjpudWxsfSwiTWFyZ2luIjp7IiRpZCI6IjE4MTQiLCJUb3AiOjAuMCwiTGVmdCI6MC4wLCJSaWdodCI6MC4wLCJCb3R0b20iOjAuMH0sIlBhZGRpbmciOnsiJGlkIjoiMTgxNSIsIlRvcCI6MC4wLCJMZWZ0IjowLjAsIlJpZ2h0IjowLjAsIkJvdHRvbSI6MC4wfSwiQmFja2dyb3VuZCI6bnVsbCwiSXNWaXNpYmxlIjpmYWxzZSwiV2lkdGgiOjAuMCwiSGVpZ2h0IjowLjAsIkJvcmRlclN0eWxlIjp7IiRpZCI6IjE4MTYiLCJMaW5lQ29sb3IiOm51bGwsIkxpbmVXZWlnaHQiOjAuMCwiTGluZVR5cGUiOjAsIlBhcmVudFN0eWxlIjpudWxsfSwiUGFyZW50U3R5bGUiOm51bGx9LCJQYW5lbHNTcGFjaW5nRGVmaW5pdGlvbiI6eyIkaWQiOiIxODE3IiwiU3BhY2luZ0Fib3ZlVGltZWJhbmQiOjMsIlNwYWNpbmdCZWxvd1RpbWViYW5kIjozLCJTcGFjaW5nQWJvdmVCZXR3ZWVuU3dpbWxhbmVzQW5kVGFza3MiOjUsIlNwYWNpbmdCZWxvd0JldHdlZW5Td2ltbGFuZXNBbmRUYXNrcyI6NX0sIlRpbWViYW5kU3R5bGUiOnsiJGlkIjoiMTgxOCIsIlNjYWxlTWFya2luZyI6MCwiU2hhcGUiOjAsIlNoYXBlU3R5bGUiOnsiJGlkIjoiMTgxOSIsIk1hcmdpbiI6eyIkaWQiOiIxODIwIiwiVG9wIjowLjAsIkxlZnQiOjEwLjAsIlJpZ2h0IjoxMC4wLCJCb3R0b20iOjAuMH0sIlBhZGRpbmciOnsiJGlkIjoiMTgyMSIsIlRvcCI6MC4wLCJMZWZ0IjoxMC4wLCJSaWdodCI6MTAuMCwiQm90dG9tIjowLjB9LCJCYWNrZ3JvdW5kIjp7IiRpZCI6IjE4MjIiLCJDb2xvciI6eyIkaWQiOiIxODIzIiwiQSI6MjU1LCJSIjo1NSwiRyI6NTMsIkIiOjY5fX0sIklzVmlzaWJsZSI6dHJ1ZSwiV2lkdGgiOjAuMCwiSGVpZ2h0IjoyMC4wLCJCb3JkZXJTdHlsZSI6eyIkaWQiOiIxODI0IiwiTGluZUNvbG9yIjp7IiRpZCI6IjE4MjUiLCIkdHlwZSI6Ik5MUkUuQ29tbW9uLkRvbS5Tb2xpZENvbG9yQnJ1c2gsIE5MUkUuQ29tbW9uIiwiQ29sb3IiOnsiJGlkIjoiMTgyNiIsIkEiOjI1NSwiUiI6MjU1LCJHIjowLCJCIjowfX0sIkxpbmVXZWlnaHQiOjAuMCwiTGluZVR5cGUiOjAsIlBhcmVudFN0eWxlIjpudWxsfSwiUGFyZW50U3R5bGUiOm51bGx9LCJNaWRkbGVUaWVyU2hhcGVTdHlsZSI6eyIkaWQiOiIxODI3IiwiTWFyZ2luIjp7IiRpZCI6IjE4MjgiLCJUb3AiOjAuMCwiTGVmdCI6MTAuMCwiUmlnaHQiOjEwLjAsIkJvdHRvbSI6MC4wfSwiUGFkZGluZyI6eyIkaWQiOiIxODI5IiwiVG9wIjowLjAsIkxlZnQiOjEwLjAsIlJpZ2h0IjoxMC4wLCJCb3R0b20iOjAuMH0sIkJhY2tncm91bmQiOnsiJGlkIjoiMTgzMCIsIkNvbG9yIjp7IiRpZCI6IjE4MzEiLCJBIjoyNTUsIlIiOjU1LCJHIjo1MywiQiI6Njl9fSwiSXNWaXNpYmxlIjp0cnVlLCJXaWR0aCI6MC4wLCJIZWlnaHQiOjIwLjAsIkJvcmRlclN0eWxlIjp7IiRpZCI6IjE4MzIiLCJMaW5lQ29sb3IiOnsiJHJlZiI6IjE4MjUifSwiTGluZVdlaWdodCI6MC4wLCJMaW5lVHlwZSI6MCwiUGFyZW50U3R5bGUiOm51bGx9LCJQYXJlbnRTdHlsZSI6bnVsbH0sIkJvdHRvbVRpZXJTaGFwZVN0eWxlIjp7IiRpZCI6IjE4MzMiLCJNYXJnaW4iOnsiJGlkIjoiMTgzNCIsIlRvcCI6MC4wLCJMZWZ0IjoxMC4wLCJSaWdodCI6MTAuMCwiQm90dG9tIjowLjB9LCJQYWRkaW5nIjp7IiRpZCI6IjE4MzUiLCJUb3AiOjAuMCwiTGVmdCI6MTAuMCwiUmlnaHQiOjEwLjAsIkJvdHRvbSI6MC4wfSwiQmFja2dyb3VuZCI6eyIkaWQiOiIxODM2IiwiQ29sb3IiOnsiJGlkIjoiMTgzNyIsIkEiOjI1NSwiUiI6NTUsIkciOjUzLCJCIjo2OX19LCJJc1Zpc2libGUiOnRydWUsIldpZHRoIjowLjAsIkhlaWdodCI6MjAuMCwiQm9yZGVyU3R5bGUiOnsiJGlkIjoiMTgzOCIsIkxpbmVDb2xvciI6eyIkcmVmIjoiMTgyNSJ9LCJMaW5lV2VpZ2h0IjowLjAsIkxpbmVUeXBlIjowLCJQYXJlbnRTdHlsZSI6bnVsbH0sIlBhcmVudFN0eWxlIjpudWxsfSwiUmlnaHRFbmRDYXBzU3R5bGUiOnsiJGlkIjoiMTgzOSIsIkZvbnRTZXR0aW5ncyI6eyIkaWQiOiIxODQwIiwiRm9udFNpemUiOjE4LCJGb250TmFtZSI6IkNhbGlicmkiLCJJc0JvbGQiOnRydWUsIklzSXRhbGljIjpmYWxzZSwiSXNVbmRlcmxpbmVkIjpmYWxzZSwiUGFyZW50U3R5bGUiOm51bGx9LCJBdXRvU2l6ZSI6MCwiRm9yZWdyb3VuZCI6eyIkaWQiOiIxODQxIiwiQ29sb3IiOnsiJGlkIjoiMTg0MiIsIkEiOjI1NSwiUiI6MTM1LCJHIjoxMzIsIkIiOjE5OX19LCJNYXhXaWR0aCI6MjAwLjAsIk1heEhlaWdodCI6IkluZmluaXR5IiwiU21hcnRGb3JlZ3JvdW5kSXNBY3RpdmUiOmZhbHNlLCJIb3Jpem9udGFsQWxpZ25tZW50IjowLCJWZXJ0aWNhbEFsaWdubWVudCI6MSwiU21hcnRGb3JlZ3JvdW5kIjpudWxsLCJCYWNrZ3JvdW5kRmlsbFR5cGUiOjAsIk1hcmdpbiI6eyIkaWQiOiIxODQzIiwiVG9wIjowLjAsIkxlZnQiOjAuMCwiUmlnaHQiOjIwLjAsIkJvdHRvbSI6MC4wfSwiUGFkZGluZyI6eyIkaWQiOiIxODQ0IiwiVG9wIjowLjAsIkxlZnQiOjAuMCwiUmlnaHQiOjAuMCwiQm90dG9tIjowLjB9LCJCYWNrZ3JvdW5kIjp7IiRpZCI6IjE4NDUiLCJDb2xvciI6eyIkaWQiOiIxODQ2IiwiQSI6MjU1LCJSIjoxMzUsIkciOjEzMiwiQiI6MTk5fX0sIklzVmlzaWJsZSI6dHJ1ZSwiV2lkdGgiOjAuMCwiSGVpZ2h0IjowLjAsIkJvcmRlclN0eWxlIjp7IiRpZCI6IjE4NDciLCJMaW5lQ29sb3IiOm51bGwsIkxpbmVXZWlnaHQiOjAuMCwiTGluZVR5cGUiOjAsIlBhcmVudFN0eWxlIjpudWxsfSwiUGFyZW50U3R5bGUiOm51bGx9LCJMZWZ0RW5kQ2Fwc1N0eWxlIjp7IiRpZCI6IjE4NDgiLCJGb250U2V0dGluZ3MiOnsiJGlkIjoiMTg0OSIsIkZvbnRTaXplIjoxOCwiRm9udE5hbWUiOiJDYWxpYnJpIiwiSXNCb2xkIjp0cnVlLCJJc0l0YWxpYyI6ZmFsc2UsIklzVW5kZXJsaW5lZCI6ZmFsc2UsIlBhcmVudFN0eWxlIjpudWxsfSwiQXV0b1NpemUiOjAsIkZvcmVncm91bmQiOnsiJGlkIjoiMTg1MCIsIkNvbG9yIjp7IiRpZCI6IjE4NTEiLCJBIjoyNTUsIlIiOjEzNSwiRyI6MTMyLCJCIjoxOTl9fSwiTWF4V2lkdGgiOjIwMC4wLCJNYXhIZWlnaHQiOiJJbmZpbml0eSIsIlNtYXJ0Rm9yZWdyb3VuZElzQWN0aXZlIjpmYWxzZSwiSG9yaXpvbnRhbEFsaWdubWVudCI6MCwiVmVydGljYWxBbGlnbm1lbnQiOjEsIlNtYXJ0Rm9yZWdyb3VuZCI6bnVsbCwiQmFja2dyb3VuZEZpbGxUeXBlIjowLCJNYXJnaW4iOnsiJGlkIjoiMTg1MiIsIlRvcCI6MC4wLCJMZWZ0IjoyMC4wLCJSaWdodCI6MC4wLCJCb3R0b20iOjAuMH0sIlBhZGRpbmciOnsiJGlkIjoiMTg1MyIsIlRvcCI6MC4wLCJMZWZ0IjowLjAsIlJpZ2h0IjowLjAsIkJvdHRvbSI6MC4wfSwiQmFja2dyb3VuZCI6eyIkaWQiOiIxODU0IiwiQ29sb3IiOnsiJGlkIjoiMTg1NSIsIkEiOjI1NSwiUiI6MTM1LCJHIjoxMzIsIkIiOjE5OX19LCJJc1Zpc2libGUiOmZhbHNlLCJXaWR0aCI6MC4wLCJIZWlnaHQiOjAuMCwiQm9yZGVyU3R5bGUiOnsiJGlkIjoiMTg1NiIsIkxpbmVDb2xvciI6bnVsbCwiTGluZVdlaWdodCI6MC4wLCJMaW5lVHlwZSI6MCwiUGFyZW50U3R5bGUiOm51bGx9LCJQYXJlbnRTdHlsZSI6bnVsbH0sIlRvZGF5VGV4dFN0eWxlIjp7IiRpZCI6IjE4NTciLCJGb250U2V0dGluZ3MiOnsiJGlkIjoiMTg1OCIsIkZvbnRTaXplIjoxMiwiRm9udE5hbWUiOiJDYWxpYnJpIiwiSXNCb2xkIjpmYWxzZSwiSXNJdGFsaWMiOmZhbHNlLCJJc1VuZGVybGluZWQiOmZhbHNlLCJQYXJlbnRTdHlsZSI6bnVsbH0sIkF1dG9TaXplIjowLCJGb3JlZ3JvdW5kIjp7IiRpZCI6IjE4NTkiLCJDb2xvciI6eyIkaWQiOiIxODYwIiwiQSI6MjU1LCJSIjowLCJHIjowLCJCIjowfX0sIk1heFdpZHRoIjoyMDAuMCwiTWF4SGVpZ2h0IjoiSW5maW5pdHkiLCJTbWFydEZvcmVncm91bmRJc0FjdGl2ZSI6ZmFsc2UsIkhvcml6b250YWxBbGlnbm1lbnQiOjAsIlZlcnRpY2FsQWxpZ25tZW50IjoxLCJTbWFydEZvcmVncm91bmQiOm51bGwsIkJhY2tncm91bmRGaWxsVHlwZSI6MCwiTWFyZ2luIjp7IiRpZCI6IjE4NjEiLCJUb3AiOjAuMCwiTGVmdCI6MC4wLCJSaWdodCI6MC4wLCJCb3R0b20iOjAuMH0sIlBhZGRpbmciOnsiJGlkIjoiMTg2MiIsIlRvcCI6MC4wLCJMZWZ0IjowLjAsIlJpZ2h0IjowLjAsIkJvdHRvbSI6MC4wfSwiQmFja2dyb3VuZCI6eyIkaWQiOiIxODYzIiwiQ29sb3IiOnsiJGlkIjoiMTg2NCIsIkEiOjI1NSwiUiI6MCwiRyI6MCwiQiI6MH19LCJJc1Zpc2libGUiOnRydWUsIldpZHRoIjowLjAsIkhlaWdodCI6MC4wLCJCb3JkZXJTdHlsZSI6eyIkaWQiOiIxODY1IiwiTGluZUNvbG9yIjpudWxsLCJMaW5lV2VpZ2h0IjowLjAsIkxpbmVUeXBlIjowLCJQYXJlbnRTdHlsZSI6bnVsbH0sIlBhcmVudFN0eWxlIjpudWxsfSwiVG9kYXlNYXJrZXJTdHlsZSI6eyIkaWQiOiIxODY2IiwiTWFyZ2luIjp7IiRpZCI6IjE4NjciLCJUb3AiOjAuMCwiTGVmdCI6MC4wLCJSaWdodCI6MC4wLCJCb3R0b20iOjAuMH0sIlBhZGRpbmciOnsiJGlkIjoiMTg2OCIsIlRvcCI6MC4wLCJMZWZ0IjowLjAsIlJpZ2h0IjowLjAsIkJvdHRvbSI6MC4wfSwiQmFja2dyb3VuZCI6eyIkaWQiOiIxODY5IiwiQ29sb3IiOnsiJGlkIjoiMTg3MCIsIkEiOjI1NSwiUiI6MjU1LCJHIjowLCJCIjowfX0sIklzVmlzaWJsZSI6dHJ1ZSwiV2lkdGgiOjAuMCwiSGVpZ2h0IjowLjAsIkJvcmRlclN0eWxlIjpudWxsLCJQYXJlbnRTdHlsZSI6bnVsbH0sIlNjYWxlU3R5bGUiOnsiJGlkIjoiMTg3MSIsIlNoYXBlIjo1LCJTaG93U2VnbWVudFNlcGFyYXRvcnMiOnRydWUsIlNlZ21lbnRTZXBhcmF0b3JPcGFjaXR5IjozMCwiSGFzQmVlblZpc2libGVCZWZvcmUiOmZhbHNlLCJGb250U2V0dGluZ3MiOnsiJGlkIjoiMTg3MiIsIkZvbnRTaXplIjoxMiwiRm9udE5hbWUiOiJDYWxpYnJpIiwiSXNCb2xkIjpmYWxzZSwiSXNJdGFsaWMiOmZhbHNlLCJJc1VuZGVybGluZWQiOmZhbHNlLCJQYXJlbnRTdHlsZSI6bnVsbH0sIkF1dG9TaXplIjowLCJGb3JlZ3JvdW5kIjp7IiRpZCI6IjE4NzMiLCJDb2xvciI6eyIkaWQiOiIxODc0IiwiQSI6MjU1LCJSIjoyMjAsIkciOjIxNiwiQiI6MjIwfX0sIk1heFdpZHRoIjoyMDAuMCwiTWF4SGVpZ2h0IjoiSW5maW5pdHkiLCJTbWFydEZvcmVncm91bmRJc0FjdGl2ZSI6ZmFsc2UsIkhvcml6b250YWxBbGlnbm1lbnQiOjAsIlZlcnRpY2FsQWxpZ25tZW50IjoxLCJTbWFydEZvcmVncm91bmQiOm51bGwsIkJhY2tncm91bmRGaWxsVHlwZSI6MCwiTWFyZ2luIjp7IiRpZCI6IjE4NzUiLCJUb3AiOjAuMCwiTGVmdCI6NS4wLCJSaWdodCI6MC4wLCJCb3R0b20iOjAuMH0sIlBhZGRpbmciOnsiJGlkIjoiMTg3NiIsIlRvcCI6MC4wLCJMZWZ0IjowLjAsIlJpZ2h0IjowLjAsIkJvdHRvbSI6MC4wfSwiQmFja2dyb3VuZCI6eyIkaWQiOiIxODc3IiwiQ29sb3IiOnsiJGlkIjoiMTg3OCIsIkEiOjI1NSwiUiI6NTUsIkciOjUzLCJCIjo2OX19LCJJc1Zpc2libGUiOnRydWUsIldpZHRoIjowLjAsIkhlaWdodCI6MC4wLCJCb3JkZXJTdHlsZSI6eyIkaWQiOiIxODc5IiwiTGluZUNvbG9yIjpudWxsLCJMaW5lV2VpZ2h0IjowLjAsIkxpbmVUeXBlIjowLCJQYXJlbnRTdHlsZSI6bnVsbH0sIlBhcmVudFN0eWxlIjpudWxsfSwiU2luZ2xlU2NhbGVTaGFwZVN0eWxlIjp7IiRpZCI6IjE4ODAiLCJTaGFwZSI6MCwiSGVpZ2h0IjowLjB9LCJNaWRkbGVUaWVyU2NhbGVTdHlsZSI6eyIkaWQiOiIxODgxIiwiU2hhcGUiOjUsIlNob3dTZWdtZW50U2VwYXJhdG9ycyI6dHJ1ZSwiU2VnbWVudFNlcGFyYXRvck9wYWNpdHkiOjMwLCJIYXNCZWVuVmlzaWJsZUJlZm9yZSI6ZmFsc2UsIkZvbnRTZXR0aW5ncyI6eyIkaWQiOiIxODgyIiwiRm9udFNpemUiOjEyLCJGb250TmFtZSI6IkNhbGlicmkiLCJJc0JvbGQiOmZhbHNlLCJJc0l0YWxpYyI6ZmFsc2UsIklzVW5kZXJsaW5lZCI6ZmFsc2UsIlBhcmVudFN0eWxlIjpudWxsfSwiQXV0b1NpemUiOjAsIkZvcmVncm91bmQiOnsiJGlkIjoiMTg4MyIsIkNvbG9yIjp7IiRpZCI6IjE4ODQiLCJBIjoyNTUsIlIiOjIyMCwiRyI6MjE2LCJCIjoyMjB9fSwiTWF4V2lkdGgiOjIwMC4wLCJNYXhIZWlnaHQiOiJJbmZpbml0eSIsIlNtYXJ0Rm9yZWdyb3VuZElzQWN0aXZlIjpmYWxzZSwiSG9yaXpvbnRhbEFsaWdubWVudCI6MCwiVmVydGljYWxBbGlnbm1lbnQiOjEsIlNtYXJ0Rm9yZWdyb3VuZCI6bnVsbCwiQmFja2dyb3VuZEZpbGxUeXBlIjowLCJNYXJnaW4iOnsiJGlkIjoiMTg4NSIsIlRvcCI6MC4wLCJMZWZ0Ijo1LjAsIlJpZ2h0IjowLjAsIkJvdHRvbSI6MC4wfSwiUGFkZGluZyI6eyIkaWQiOiIxODg2IiwiVG9wIjowLjAsIkxlZnQiOjAuMCwiUmlnaHQiOjAuMCwiQm90dG9tIjowLjB9LCJCYWNrZ3JvdW5kIjp7IiRpZCI6IjE4ODciLCJDb2xvciI6eyIkaWQiOiIxODg4IiwiQSI6MjU1LCJSIjo1NSwiRyI6NTMsIkIiOjY5fX0sIklzVmlzaWJsZSI6ZmFsc2UsIldpZHRoIjowLjAsIkhlaWdodCI6MC4wLCJCb3JkZXJTdHlsZSI6eyIkaWQiOiIxODg5IiwiTGluZUNvbG9yIjpudWxsLCJMaW5lV2VpZ2h0IjowLjAsIkxpbmVUeXBlIjowLCJQYXJlbnRTdHlsZSI6bnVsbH0sIlBhcmVudFN0eWxlIjpudWxsfSwiQm90dG9tVGllclNjYWxlU3R5bGUiOnsiJGlkIjoiMTg5MCIsIlNoYXBlIjo1LCJTaG93U2VnbWVudFNlcGFyYXRvcnMiOnRydWUsIlNlZ21lbnRTZXBhcmF0b3JPcGFjaXR5IjozMCwiSGFzQmVlblZpc2libGVCZWZvcmUiOmZhbHNlLCJGb250U2V0dGluZ3MiOnsiJGlkIjoiMTg5MSIsIkZvbnRTaXplIjoxMiwiRm9udE5hbWUiOiJDYWxpYnJpIiwiSXNCb2xkIjpmYWxzZSwiSXNJdGFsaWMiOmZhbHNlLCJJc1VuZGVybGluZWQiOmZhbHNlLCJQYXJlbnRTdHlsZSI6bnVsbH0sIkF1dG9TaXplIjowLCJGb3JlZ3JvdW5kIjp7IiRpZCI6IjE4OTIiLCJDb2xvciI6eyIkaWQiOiIxODkzIiwiQSI6MjU1LCJSIjoyMjAsIkciOjIxNiwiQiI6MjIwfX0sIk1heFdpZHRoIjoyMDAuMCwiTWF4SGVpZ2h0IjoiSW5maW5pdHkiLCJTbWFydEZvcmVncm91bmRJc0FjdGl2ZSI6ZmFsc2UsIkhvcml6b250YWxBbGlnbm1lbnQiOjAsIlZlcnRpY2FsQWxpZ25tZW50IjoxLCJTbWFydEZvcmVncm91bmQiOm51bGwsIkJhY2tncm91bmRGaWxsVHlwZSI6MCwiTWFyZ2luIjp7IiRpZCI6IjE4OTQiLCJUb3AiOjAuMCwiTGVmdCI6NS4wLCJSaWdodCI6MC4wLCJCb3R0b20iOjAuMH0sIlBhZGRpbmciOnsiJGlkIjoiMTg5NSIsIlRvcCI6MC4wLCJMZWZ0IjowLjAsIlJpZ2h0IjowLjAsIkJvdHRvbSI6MC4wfSwiQmFja2dyb3VuZCI6eyIkaWQiOiIxODk2IiwiQ29sb3IiOnsiJGlkIjoiMTg5NyIsIkEiOjI1NSwiUiI6NTUsIkciOjUzLCJCIjo2OX19LCJJc1Zpc2libGUiOmZhbHNlLCJXaWR0aCI6MC4wLCJIZWlnaHQiOjAuMCwiQm9yZGVyU3R5bGUiOnsiJGlkIjoiMTg5OCIsIkxpbmVDb2xvciI6bnVsbCwiTGluZVdlaWdodCI6MC4wLCJMaW5lVHlwZSI6MCwiUGFyZW50U3R5bGUiOm51bGx9LCJQYXJlbnRTdHlsZSI6bnVsbH0sIkVsYXBzZWRUaW1lQmFja2dyb3VuZCI6eyIkaWQiOiIxODk5IiwiQ29sb3IiOnsiJGlkIjoiMTkwMCIsIkEiOjc3LCJSIjoyNTUsIkciOjAsIkIiOjB9fSwiQXBwZW5kWWVhck9uWWVhckNoYW5nZSI6ZmFsc2UsIkVsYXBzZWRUaW1lRm9ybWF0IjoxLCJUb2RheU1hcmtlclBvc2l0aW9uIjozLCJRdWlja1Bvc2l0aW9uIjowLCJBYnNvbHV0ZVBvc2l0aW9uIjoxMzUuMCwiTWFyZ2luIjp7IiRpZCI6IjE5MDEiLCJUb3AiOjAuMCwiTGVmdCI6MTAuMCwiUmlnaHQiOjEwLjAsIkJvdHRvbSI6MC4wfSwiUGFkZGluZyI6eyIkaWQiOiIxOTAyIiwiVG9wIjowLjAsIkxlZnQiOjAuMCwiUmlnaHQiOjAuMCwiQm90dG9tIjowLjB9LCJCYWNrZ3JvdW5kIjp7IiRpZCI6IjE5MDMiLCJDb2xvciI6eyIkaWQiOiIxOTA0IiwiQSI6MjU1LCJSIjo0NywiRyI6NTQsIkIiOjE1M319LCJJc1Zpc2libGUiOmZhbHNlLCJXaWR0aCI6MC4wLCJIZWlnaHQiOjAuMCwiQm9yZGVyU3R5bGUiOm51bGwsIlBhcmVudFN0eWxlIjpudWxsfSwiRGVmYXVsdE1pbGVzdG9uZVN0eWxlIjp7IiRpZCI6IjE5MDUiLCJTaGFwZSI6MTksIkNvbm5lY3Rvck1hcmdpbiI6eyIkaWQiOiIxOTA2IiwiVG9wIjowLjAsIkxlZnQiOjIuMCwiUmlnaHQiOjIuMCwiQm90dG9tIjowLjB9LCJDb25uZWN0b3JTdHlsZSI6eyIkaWQiOiIxOTA3IiwiTGluZUNvbG9yIjp7IiRpZCI6IjE5MDgiLCIkdHlwZSI6Ik5MUkUuQ29tbW9uLkRvbS5Tb2xpZENvbG9yQnJ1c2gsIE5MUkUuQ29tbW9uIiwiQ29sb3IiOnsiJGlkIjoiMTkwOSIsIkEiOjEyNywiUiI6MTM1LCJHIjoxMzIsIkIiOjE5OX19LCJMaW5lV2VpZ2h0IjoxLjAsIkxpbmVUeXBlIjowLCJQYXJlbnRTdHlsZSI6bnVsbH0sIklzQmVsb3dUaW1lYmFuZCI6ZmFsc2UsIlBvc2l0aW9uT25UYXNrIjowLCJIaWRlRGF0ZSI6ZmFsc2UsIlNoYXBlU2l6ZSI6MSwiU3BhY2luZyI6MC4wLCJQYWRkaW5nIjp7IiRpZCI6IjE5MTAiLCJUb3AiOjUuMCwiTGVmdCI6My4wLCJSaWdodCI6MC4wLCJCb3R0b20iOjIuMH0sIlNoYXBlU3R5bGUiOnsiJGlkIjoiMTkxMSIsIk1hcmdpbiI6eyIkaWQiOiIxOTEyIiwiVG9wIjowLjAsIkxlZnQiOjAuMCwiUmlnaHQiOjAuMCwiQm90dG9tIjowLjB9LCJQYWRkaW5nIjp7IiRpZCI6IjE5MTMiLCJUb3AiOjAuMCwiTGVmdCI6MC4wLCJSaWdodCI6MC4wLCJCb3R0b20iOjAuMH0sIkJhY2tncm91bmQiOnsiJGlkIjoiMTkxNCIsIkNvbG9yIjp7IiRpZCI6IjE5MTUiLCJBIjoyNTUsIlIiOjEzNSwiRyI6MTMyLCJCIjoxOTl9fSwiSXNWaXNpYmxlIjp0cnVlLCJXaWR0aCI6MTguMCwiSGVpZ2h0IjoyMC4wLCJCb3JkZXJTdHlsZSI6eyIkaWQiOiIxOTE2IiwiTGluZUNvbG9yIjp7IiRpZCI6IjE5MTciLCIkdHlwZSI6Ik5MUkUuQ29tbW9uLkRvbS5Tb2xpZENvbG9yQnJ1c2gsIE5MUkUuQ29tbW9uIiwiQ29sb3IiOnsiJGlkIjoiMTkxOCIsIkEiOjI1NSwiUiI6MjM0LCJHIjoyMiwiQiI6MzB9fSwiTGluZVdlaWdodCI6MC4wLCJMaW5lVHlwZSI6MCwiUGFyZW50U3R5bGUiOm51bGx9LCJQYXJlbnRTdHlsZSI6bnVsbH0sIlRpdGxlU3R5bGUiOnsiJGlkIjoiMTkxOSIsIkZvbnRTZXR0aW5ncyI6eyIkaWQiOiIxOTIwIiwiRm9udFNpemUiOjExLCJGb250TmFtZSI6IkNhbGlicmkiLCJJc0JvbGQiOnRydWUsIklzSXRhbGljIjpmYWxzZSwiSXNVbmRlcmxpbmVkIjpmYWxzZSwiUGFyZW50U3R5bGUiOm51bGx9LCJBdXRvU2l6ZSI6MCwiRm9yZWdyb3VuZCI6eyIkaWQiOiIxOTIxIiwiQ29sb3IiOnsiJGlkIjoiMTkyMi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xOTIzIiwiVG9wIjowLjAsIkxlZnQiOjAuMCwiUmlnaHQiOjAuMCwiQm90dG9tIjowLjB9LCJQYWRkaW5nIjp7IiRpZCI6IjE5MjQiLCJUb3AiOjAuMCwiTGVmdCI6MC4wLCJSaWdodCI6MC4wLCJCb3R0b20iOjAuMH0sIkJhY2tncm91bmQiOnsiJGlkIjoiMTkyNSIsIkNvbG9yIjp7IiRpZCI6IjE5MjYiLCJBIjoyNTUsIlIiOjAsIkciOjAsIkIiOjB9fSwiSXNWaXNpYmxlIjp0cnVlLCJXaWR0aCI6MC4wLCJIZWlnaHQiOjAuMCwiQm9yZGVyU3R5bGUiOnsiJGlkIjoiMTkyNyIsIkxpbmVDb2xvciI6bnVsbCwiTGluZVdlaWdodCI6MC4wLCJMaW5lVHlwZSI6MCwiUGFyZW50U3R5bGUiOm51bGx9LCJQYXJlbnRTdHlsZSI6bnVsbH0sIkRhdGVTdHlsZSI6eyIkaWQiOiIxOTI4IiwiRm9udFNldHRpbmdzIjp7IiRpZCI6IjE5MjkiLCJGb250U2l6ZSI6MTAsIkZvbnROYW1lIjoiQ2FsaWJyaSIsIklzQm9sZCI6ZmFsc2UsIklzSXRhbGljIjpmYWxzZSwiSXNVbmRlcmxpbmVkIjpmYWxzZSwiUGFyZW50U3R5bGUiOm51bGx9LCJBdXRvU2l6ZSI6MCwiRm9yZWdyb3VuZCI6eyIkaWQiOiIxOTMwIiwiQ29sb3IiOnsiJGlkIjoiMTkzMSIsIkEiOjI1NSwiUiI6NTUsIkciOjUzLCJCIjo2OX19LCJNYXhXaWR0aCI6MjAwLjAsIk1heEhlaWdodCI6IkluZmluaXR5IiwiU21hcnRGb3JlZ3JvdW5kSXNBY3RpdmUiOmZhbHNlLCJIb3Jpem9udGFsQWxpZ25tZW50IjowLCJWZXJ0aWNhbEFsaWdubWVudCI6MSwiU21hcnRGb3JlZ3JvdW5kIjpudWxsLCJCYWNrZ3JvdW5kRmlsbFR5cGUiOjAsIk1hcmdpbiI6eyIkaWQiOiIxOTMyIiwiVG9wIjowLjAsIkxlZnQiOjAuMCwiUmlnaHQiOjAuMCwiQm90dG9tIjowLjB9LCJQYWRkaW5nIjp7IiRpZCI6IjE5MzMiLCJUb3AiOjAuMCwiTGVmdCI6MC4wLCJSaWdodCI6MC4wLCJCb3R0b20iOjAuMH0sIkJhY2tncm91bmQiOnsiJGlkIjoiMTkzNCIsIkNvbG9yIjp7IiRpZCI6IjE5MzUiLCJBIjoyNTUsIlIiOjU1LCJHIjo1MywiQiI6Njl9fSwiSXNWaXNpYmxlIjp0cnVlLCJXaWR0aCI6MC4wLCJIZWlnaHQiOjAuMCwiQm9yZGVyU3R5bGUiOnsiJGlkIjoiMTkzNiIsIkxpbmVDb2xvciI6bnVsbCwiTGluZVdlaWdodCI6MC4wLCJMaW5lVHlwZSI6MCwiUGFyZW50U3R5bGUiOm51bGx9LCJQYXJlbnRTdHlsZSI6bnVsbH0sIkRhdGVGb3JtYXQiOnsiJGlkIjoiMTkzNyIsIkZvcm1hdFN0cmluZyI6Ik1NTSBkLC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OTM4IiwiRm9ybWF0IjowLCJJc1Zpc2libGUiOmZhbHNlLCJMYXN0S25vd25WaXNpYmlsaXR5U3RhdGUiOmZhbHNlfSwiSXNWaXNpYmxlIjp0cnVlLCJQYXJlbnRTdHlsZSI6bnVsbH0sIkRlZmF1bHRNb3RTdHlsZSI6eyIkaWQiOiIxOTM5IiwiU2hhcGUiOjE5LCJDb25uZWN0b3JNYXJnaW4iOnsiJGlkIjoiMTk0MCIsIlRvcCI6MC4wLCJMZWZ0IjoyLjAsIlJpZ2h0IjoyLjAsIkJvdHRvbSI6MC4wfSwiQ29ubmVjdG9yU3R5bGUiOnsiJGlkIjoiMTk0MSIsIkxpbmVDb2xvciI6eyIkaWQiOiIxOTQyIiwiJHR5cGUiOiJOTFJFLkNvbW1vbi5Eb20uU29saWRDb2xvckJydXNoLCBOTFJFLkNvbW1vbiIsIkNvbG9yIjp7IiRpZCI6IjE5NDMiLCJBIjoxMjcsIlIiOjEzNSwiRyI6MTMyLCJCIjoxOTl9fSwiTGluZVdlaWdodCI6MS4wLCJMaW5lVHlwZSI6MCwiUGFyZW50U3R5bGUiOm51bGx9LCJJc0JlbG93VGltZWJhbmQiOmZhbHNlLCJQb3NpdGlvbk9uVGFzayI6MSwiSGlkZURhdGUiOmZhbHNlLCJTaGFwZVNpemUiOjEsIlNwYWNpbmciOjAuMCwiUGFkZGluZyI6eyIkaWQiOiIxOTQ0IiwiVG9wIjo1LjAsIkxlZnQiOjMuMCwiUmlnaHQiOjAuMCwiQm90dG9tIjoyLjB9LCJTaGFwZVN0eWxlIjp7IiRpZCI6IjE5NDUiLCJNYXJnaW4iOnsiJGlkIjoiMTk0NiIsIlRvcCI6MC4wLCJMZWZ0IjowLjAsIlJpZ2h0IjowLjAsIkJvdHRvbSI6MC4wfSwiUGFkZGluZyI6eyIkaWQiOiIxOTQ3IiwiVG9wIjowLjAsIkxlZnQiOjAuMCwiUmlnaHQiOjAuMCwiQm90dG9tIjowLjB9LCJCYWNrZ3JvdW5kIjp7IiRpZCI6IjE5NDgiLCJDb2xvciI6eyIkaWQiOiIxOTQ5IiwiQSI6MjU1LCJSIjoxMzUsIkciOjEzMiwiQiI6MTk5fX0sIklzVmlzaWJsZSI6dHJ1ZSwiV2lkdGgiOjEzLjAsIkhlaWdodCI6MTMuMCwiQm9yZGVyU3R5bGUiOnsiJGlkIjoiMTk1MCIsIkxpbmVDb2xvciI6eyIkaWQiOiIxOTUxIiwiJHR5cGUiOiJOTFJFLkNvbW1vbi5Eb20uU29saWRDb2xvckJydXNoLCBOTFJFLkNvbW1vbiIsIkNvbG9yIjp7IiRpZCI6IjE5NTIiLCJBIjoyNTUsIlIiOjIzNCwiRyI6MjIsIkIiOjMwfX0sIkxpbmVXZWlnaHQiOjAuMCwiTGluZVR5cGUiOjAsIlBhcmVudFN0eWxlIjpudWxsfSwiUGFyZW50U3R5bGUiOm51bGx9LCJUaXRsZVN0eWxlIjp7IiRpZCI6IjE5NTMiLCJGb250U2V0dGluZ3MiOnsiJGlkIjoiMTk1NCIsIkZvbnRTaXplIjoxMSwiRm9udE5hbWUiOiJDYWxpYnJpIiwiSXNCb2xkIjp0cnVlLCJJc0l0YWxpYyI6ZmFsc2UsIklzVW5kZXJsaW5lZCI6ZmFsc2UsIlBhcmVudFN0eWxlIjpudWxsfSwiQXV0b1NpemUiOjAsIkZvcmVncm91bmQiOnsiJGlkIjoiMTk1NSIsIkNvbG9yIjp7IiRpZCI6IjE5NTY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MTk1NyIsIlRvcCI6MC4wLCJMZWZ0IjowLjAsIlJpZ2h0IjowLjAsIkJvdHRvbSI6MC4wfSwiUGFkZGluZyI6eyIkaWQiOiIxOTU4IiwiVG9wIjowLjAsIkxlZnQiOjAuMCwiUmlnaHQiOjAuMCwiQm90dG9tIjowLjB9LCJCYWNrZ3JvdW5kIjp7IiRpZCI6IjE5NTkiLCJDb2xvciI6eyIkaWQiOiIxOTYwIiwiQSI6MjU1LCJSIjowLCJHIjowLCJCIjowfX0sIklzVmlzaWJsZSI6dHJ1ZSwiV2lkdGgiOjAuMCwiSGVpZ2h0IjowLjAsIkJvcmRlclN0eWxlIjp7IiRpZCI6IjE5NjEiLCJMaW5lQ29sb3IiOm51bGwsIkxpbmVXZWlnaHQiOjAuMCwiTGluZVR5cGUiOjAsIlBhcmVudFN0eWxlIjpudWxsfSwiUGFyZW50U3R5bGUiOm51bGx9LCJEYXRlU3R5bGUiOnsiJGlkIjoiMTk2MiIsIkZvbnRTZXR0aW5ncyI6eyIkaWQiOiIxOTYzIiwiRm9udFNpemUiOjEwLCJGb250TmFtZSI6IkNhbGlicmkiLCJJc0JvbGQiOmZhbHNlLCJJc0l0YWxpYyI6ZmFsc2UsIklzVW5kZXJsaW5lZCI6ZmFsc2UsIlBhcmVudFN0eWxlIjpudWxsfSwiQXV0b1NpemUiOjAsIkZvcmVncm91bmQiOnsiJGlkIjoiMTk2NCIsIkNvbG9yIjp7IiRpZCI6IjE5NjUiLCJBIjoyNTUsIlIiOjU1LCJHIjo1MywiQiI6Njl9fSwiTWF4V2lkdGgiOjIwMC4wLCJNYXhIZWlnaHQiOiJJbmZpbml0eSIsIlNtYXJ0Rm9yZWdyb3VuZElzQWN0aXZlIjpmYWxzZSwiSG9yaXpvbnRhbEFsaWdubWVudCI6MCwiVmVydGljYWxBbGlnbm1lbnQiOjEsIlNtYXJ0Rm9yZWdyb3VuZCI6bnVsbCwiQmFja2dyb3VuZEZpbGxUeXBlIjowLCJNYXJnaW4iOnsiJGlkIjoiMTk2NiIsIlRvcCI6MC4wLCJMZWZ0IjowLjAsIlJpZ2h0IjowLjAsIkJvdHRvbSI6MC4wfSwiUGFkZGluZyI6eyIkaWQiOiIxOTY3IiwiVG9wIjowLjAsIkxlZnQiOjAuMCwiUmlnaHQiOjAuMCwiQm90dG9tIjowLjB9LCJCYWNrZ3JvdW5kIjp7IiRpZCI6IjE5NjgiLCJDb2xvciI6eyIkaWQiOiIxOTY5IiwiQSI6MjU1LCJSIjo1NSwiRyI6NTMsIkIiOjY5fX0sIklzVmlzaWJsZSI6dHJ1ZSwiV2lkdGgiOjAuMCwiSGVpZ2h0IjowLjAsIkJvcmRlclN0eWxlIjp7IiRpZCI6IjE5NzAiLCJMaW5lQ29sb3IiOm51bGwsIkxpbmVXZWlnaHQiOjAuMCwiTGluZVR5cGUiOjAsIlBhcmVudFN0eWxlIjpudWxsfSwiUGFyZW50U3R5bGUiOm51bGx9LCJEYXRlRm9ybWF0Ijp7IiRpZCI6IjE5NzEiLCJGb3JtYXRTdHJpbmciOiJNTU0gZCw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k3MiIsIkZvcm1hdCI6MCwiSXNWaXNpYmxlIjpmYWxzZSwiTGFzdEtub3duVmlzaWJpbGl0eVN0YXRlIjpmYWxzZX0sIklzVmlzaWJsZSI6dHJ1ZSwiUGFyZW50U3R5bGUiOm51bGx9LCJEZWZhdWx0VGFza1N0eWxlIjp7IiRpZCI6IjE5NzMiLCJTaGFwZSI6OCwiU2hhcGVUaGlja25lc3MiOjAsIkR1cmF0aW9uRm9ybWF0IjowLCJJbmNsdWRlTm9uV29ya2luZ0RheXNJbkR1cmF0aW9uIjpmYWxzZSwiUGVyY2VudGFnZUNvbXBsZXRlU3R5bGUiOnsiJGlkIjoiMTk3NCIsIkZvbnRTZXR0aW5ncyI6eyIkaWQiOiIxOTc1IiwiRm9udFNpemUiOjEwLCJGb250TmFtZSI6IkNhbGlicmkiLCJJc0JvbGQiOmZhbHNlLCJJc0l0YWxpYyI6ZmFsc2UsIklzVW5kZXJsaW5lZCI6ZmFsc2UsIlBhcmVudFN0eWxlIjpudWxsfSwiQXV0b1NpemUiOjAsIkZvcmVncm91bmQiOnsiJGlkIjoiMTk3NiIsIkNvbG9yIjp7IiRpZCI6IjE5NzciLCJBIjoyNTUsIlIiOjIzMiwiRyI6MjMyLCJCIjoyMzJ9fSwiTWF4V2lkdGgiOjIwMC4wLCJNYXhIZWlnaHQiOiJJbmZpbml0eSIsIlNtYXJ0Rm9yZWdyb3VuZElzQWN0aXZlIjpmYWxzZSwiSG9yaXpvbnRhbEFsaWdubWVudCI6MSwiVmVydGljYWxBbGlnbm1lbnQiOjEsIlNtYXJ0Rm9yZWdyb3VuZCI6bnVsbCwiQmFja2dyb3VuZEZpbGxUeXBlIjowLCJNYXJnaW4iOnsiJGlkIjoiMTk3OCIsIlRvcCI6MC4wLCJMZWZ0IjowLjAsIlJpZ2h0IjowLjAsIkJvdHRvbSI6MC4wfSwiUGFkZGluZyI6eyIkaWQiOiIxOTc5IiwiVG9wIjowLjAsIkxlZnQiOjAuMCwiUmlnaHQiOjAuMCwiQm90dG9tIjowLjB9LCJCYWNrZ3JvdW5kIjp7IiRpZCI6IjE5ODAiLCJDb2xvciI6eyIkaWQiOiIxOTgxIiwiQSI6ODksIlIiOjAsIkciOjAsIkIiOjB9fSwiSXNWaXNpYmxlIjp0cnVlLCJXaWR0aCI6MC4wLCJIZWlnaHQiOjAuMCwiQm9yZGVyU3R5bGUiOnsiJGlkIjoiMTk4MiIsIkxpbmVDb2xvciI6bnVsbCwiTGluZVdlaWdodCI6MC4wLCJMaW5lVHlwZSI6MCwiUGFyZW50U3R5bGUiOm51bGx9LCJQYXJlbnRTdHlsZSI6bnVsbH0sIkR1cmF0aW9uU3R5bGUiOnsiJGlkIjoiMTk4MyIsIkZvbnRTZXR0aW5ncyI6eyIkaWQiOiIxOTg0IiwiRm9udFNpemUiOjEwLCJGb250TmFtZSI6IkNhbGlicmkiLCJJc0JvbGQiOmZhbHNlLCJJc0l0YWxpYyI6ZmFsc2UsIklzVW5kZXJsaW5lZCI6ZmFsc2UsIlBhcmVudFN0eWxlIjpudWxsfSwiQXV0b1NpemUiOjAsIkZvcmVncm91bmQiOnsiJGlkIjoiMTk4NSIsIkNvbG9yIjp7IiRpZCI6IjE5ODYiLCJBIjoyNTUsIlIiOjU1LCJHIjo1MywiQiI6Njl9fSwiTWF4V2lkdGgiOjIwMC4wLCJNYXhIZWlnaHQiOiJJbmZpbml0eSIsIlNtYXJ0Rm9yZWdyb3VuZElzQWN0aXZlIjpmYWxzZSwiSG9yaXpvbnRhbEFsaWdubWVudCI6MCwiVmVydGljYWxBbGlnbm1lbnQiOjEsIlNtYXJ0Rm9yZWdyb3VuZCI6bnVsbCwiQmFja2dyb3VuZEZpbGxUeXBlIjowLCJNYXJnaW4iOnsiJGlkIjoiMTk4NyIsIlRvcCI6MC4wLCJMZWZ0IjowLjAsIlJpZ2h0IjowLjAsIkJvdHRvbSI6MC4wfSwiUGFkZGluZyI6eyIkaWQiOiIxOTg4IiwiVG9wIjowLjAsIkxlZnQiOjAuMCwiUmlnaHQiOjAuMCwiQm90dG9tIjowLjB9LCJCYWNrZ3JvdW5kIjp7IiRpZCI6IjE5ODkiLCJDb2xvciI6eyIkaWQiOiIxOTkwIiwiQSI6MjU1LCJSIjo1NSwiRyI6NTMsIkIiOjY5fX0sIklzVmlzaWJsZSI6dHJ1ZSwiV2lkdGgiOjAuMCwiSGVpZ2h0IjowLjAsIkJvcmRlclN0eWxlIjp7IiRpZCI6IjE5OTEiLCJMaW5lQ29sb3IiOm51bGwsIkxpbmVXZWlnaHQiOjAuMCwiTGluZVR5cGUiOjAsIlBhcmVudFN0eWxlIjpudWxsfSwiUGFyZW50U3R5bGUiOm51bGx9LCJIb3Jpem9udGFsQ29ubmVjdG9yU3R5bGUiOnsiJGlkIjoiMTk5MiIsIkxpbmVDb2xvciI6eyIkaWQiOiIxOTkzIiwiJHR5cGUiOiJOTFJFLkNvbW1vbi5Eb20uU29saWRDb2xvckJydXNoLCBOTFJFLkNvbW1vbiIsIkNvbG9yIjp7IiRpZCI6IjE5OTQiLCJBIjo1MSwiUiI6MTczLCJHIjoxMzIsIkIiOjE5OH19LCJMaW5lV2VpZ2h0IjoxLjAsIkxpbmVUeXBlIjowLCJQYXJlbnRTdHlsZSI6bnVsbH0sIlZlcnRpY2FsQ29ubmVjdG9yU3R5bGUiOnsiJGlkIjoiMTk5NSIsIkxpbmVDb2xvciI6eyIkaWQiOiIxOTk2IiwiJHR5cGUiOiJOTFJFLkNvbW1vbi5Eb20uU29saWRDb2xvckJydXNoLCBOTFJFLkNvbW1vbiIsIkNvbG9yIjp7IiRpZCI6IjE5OTciLCJBIjo1MSwiUiI6MTczLCJHIjoxMzIsIkIiOjE5OH19LCJMaW5lV2VpZ2h0IjoxLjAsIkxpbmVUeXBlIjowLCJQYXJlbnRTdHlsZSI6bnVsbH0sIk1hcmdpbiI6bnVsbCwiU3RhcnREYXRlUG9zaXRpb24iOjQsIkVuZERhdGVQb3NpdGlvbiI6NCwiRGF0ZUlzVmlzaWJsZSI6dHJ1ZSwiVGl0bGVQb3NpdGlvbiI6MywiRHVyYXRpb25Qb3NpdGlvbiI6NiwiUGVyY2VudGFnZUNvbXBsZXRlZFBvc2l0aW9uIjoyLCJTcGFjaW5nIjozLCJJc0JlbG93VGltZWJhbmQiOmZhbHNlLCJQZXJjZW50YWdlQ29tcGxldGVTaGFwZU9wYWNpdHkiOjM1LCJTaGFwZVN0eWxlIjp7IiRpZCI6IjE5OTgiLCJNYXJnaW4iOnsiJGlkIjoiMTk5OSIsIlRvcCI6MC4wLCJMZWZ0Ijo0LjAsIlJpZ2h0Ijo0LjAsIkJvdHRvbSI6MC4wfSwiUGFkZGluZyI6eyIkaWQiOiIyMDAwIiwiVG9wIjowLjAsIkxlZnQiOjAuMCwiUmlnaHQiOjAuMCwiQm90dG9tIjowLjB9LCJCYWNrZ3JvdW5kIjp7IiRpZCI6IjIwMDEiLCJDb2xvciI6eyIkaWQiOiIyMDAyIiwiQSI6MjU1LCJSIjoxMzIsIkciOjE3MiwiQiI6MTgyfX0sIklzVmlzaWJsZSI6dHJ1ZSwiV2lkdGgiOjAuMCwiSGVpZ2h0IjoxMC4wLCJCb3JkZXJTdHlsZSI6eyIkaWQiOiIyMDAzIiwiTGluZUNvbG9yIjp7IiRpZCI6IjIwMDQiLCIkdHlwZSI6Ik5MUkUuQ29tbW9uLkRvbS5Tb2xpZENvbG9yQnJ1c2gsIE5MUkUuQ29tbW9uIiwiQ29sb3IiOnsiJGlkIjoiMjAwNSIsIkEiOjI1NSwiUiI6MjM0LCJHIjoyMiwiQiI6MzB9fSwiTGluZVdlaWdodCI6MC4wLCJMaW5lVHlwZSI6MCwiUGFyZW50U3R5bGUiOm51bGx9LCJQYXJlbnRTdHlsZSI6bnVsbH0sIlRpdGxlU3R5bGUiOnsiJGlkIjoiMjAwNiIsIkZvbnRTZXR0aW5ncyI6eyIkaWQiOiIyMDA3IiwiRm9udFNpemUiOjExLCJGb250TmFtZSI6IkNhbGlicmkiLCJJc0JvbGQiOmZhbHNlLCJJc0l0YWxpYyI6ZmFsc2UsIklzVW5kZXJsaW5lZCI6ZmFsc2UsIlBhcmVudFN0eWxlIjpudWxsfSwiQXV0b1NpemUiOjAsIkZvcmVncm91bmQiOnsiJGlkIjoiMjAwOCIsIkNvbG9yIjp7IiRpZCI6IjIwMDkiLCJBIjoyNTUsIlIiOjAsIkciOjAsIkIiOjB9fSwiTWF4V2lkdGgiOjIwMC4wLCJNYXhIZWlnaHQiOiJJbmZpbml0eSIsIlNtYXJ0Rm9yZWdyb3VuZElzQWN0aXZlIjpmYWxzZSwiSG9yaXpvbnRhbEFsaWdubWVudCI6MiwiVmVydGljYWxBbGlnbm1lbnQiOjEsIlNtYXJ0Rm9yZWdyb3VuZCI6bnVsbCwiQmFja2dyb3VuZEZpbGxUeXBlIjowLCJNYXJnaW4iOnsiJGlkIjoiMjAxMCIsIlRvcCI6MC4wLCJMZWZ0IjowLjAsIlJpZ2h0IjowLjAsIkJvdHRvbSI6MC4wfSwiUGFkZGluZyI6eyIkaWQiOiIyMDExIiwiVG9wIjowLjAsIkxlZnQiOjAuMCwiUmlnaHQiOjAuMCwiQm90dG9tIjowLjB9LCJCYWNrZ3JvdW5kIjp7IiRpZCI6IjIwMTIiLCJDb2xvciI6eyIkaWQiOiIyMDEzIiwiQSI6MjU1LCJSIjowLCJHIjowLCJCIjowfX0sIklzVmlzaWJsZSI6dHJ1ZSwiV2lkdGgiOjAuMCwiSGVpZ2h0IjowLjAsIkJvcmRlclN0eWxlIjp7IiRpZCI6IjIwMTQiLCJMaW5lQ29sb3IiOm51bGwsIkxpbmVXZWlnaHQiOjAuMCwiTGluZVR5cGUiOjAsIlBhcmVudFN0eWxlIjpudWxsfSwiUGFyZW50U3R5bGUiOm51bGx9LCJEYXRlU3R5bGUiOnsiJGlkIjoiMjAxNSIsIkZvbnRTZXR0aW5ncyI6eyIkaWQiOiIyMDE2IiwiRm9udFNpemUiOjEwLCJGb250TmFtZSI6IkNhbGlicmkiLCJJc0JvbGQiOmZhbHNlLCJJc0l0YWxpYyI6ZmFsc2UsIklzVW5kZXJsaW5lZCI6ZmFsc2UsIlBhcmVudFN0eWxlIjpudWxsfSwiQXV0b1NpemUiOjAsIkZvcmVncm91bmQiOnsiJGlkIjoiMjAxNyIsIkNvbG9yIjp7IiRpZCI6IjIwMTgiLCJBIjoyNTUsIlIiOjU1LCJHIjo1MywiQiI6Njl9fSwiTWF4V2lkdGgiOjIwMC4wLCJNYXhIZWlnaHQiOiJJbmZpbml0eSIsIlNtYXJ0Rm9yZWdyb3VuZElzQWN0aXZlIjpmYWxzZSwiSG9yaXpvbnRhbEFsaWdubWVudCI6MCwiVmVydGljYWxBbGlnbm1lbnQiOjEsIlNtYXJ0Rm9yZWdyb3VuZCI6bnVsbCwiQmFja2dyb3VuZEZpbGxUeXBlIjowLCJNYXJnaW4iOnsiJGlkIjoiMjAxOSIsIlRvcCI6MC4wLCJMZWZ0IjowLjAsIlJpZ2h0IjowLjAsIkJvdHRvbSI6MC4wfSwiUGFkZGluZyI6eyIkaWQiOiIyMDIwIiwiVG9wIjowLjAsIkxlZnQiOjAuMCwiUmlnaHQiOjAuMCwiQm90dG9tIjowLjB9LCJCYWNrZ3JvdW5kIjp7IiRpZCI6IjIwMjEiLCJDb2xvciI6eyIkaWQiOiIyMDIyIiwiQSI6MjU1LCJSIjo1NSwiRyI6NTMsIkIiOjY5fX0sIklzVmlzaWJsZSI6dHJ1ZSwiV2lkdGgiOjAuMCwiSGVpZ2h0IjowLjAsIkJvcmRlclN0eWxlIjp7IiRpZCI6IjIwMjMiLCJMaW5lQ29sb3IiOm51bGwsIkxpbmVXZWlnaHQiOjAuMCwiTGluZVR5cGUiOjAsIlBhcmVudFN0eWxlIjpudWxsfSwiUGFyZW50U3R5bGUiOm51bGx9LCJEYXRlRm9ybWF0Ijp7IiRpZCI6IjIwMj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AyNSIsIkZvcm1hdCI6MCwiSXNWaXNpYmxlIjpmYWxzZSwiTGFzdEtub3duVmlzaWJpbGl0eVN0YXRlIjpmYWxzZX0sIklzVmlzaWJsZSI6dHJ1ZSwiUGFyZW50U3R5bGUiOm51bGwsIl9leHBsaWNpdGx5U2V0Ijp7IiRpZCI6IjIwMjY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lsZXN0b25lU3R5bGUiOm51bGwsIkdyaWRsaW5lUGFuZWxTdHlsZSI6eyIkaWQiOiIyMDI3IiwiR3JpZGxpbmVTdHlsZSI6eyIkaWQiOiIyMDI4IiwiTGluZUNvbG9yIjp7IiRpZCI6IjIwMjkiLCIkdHlwZSI6Ik5MUkUuQ29tbW9uLkRvbS5Tb2xpZENvbG9yQnJ1c2gsIE5MUkUuQ29tbW9uIiwiQ29sb3IiOnsiJGlkIjoiMjAzMCIsIkEiOjI1LCJSIjo1NSwiRyI6NTMsIkIiOjY5fX0sIkxpbmVXZWlnaHQiOjEuMCwiTGluZVR5cGUiOjAsIlBhcmVudFN0eWxlIjpudWxsfSwiTWFyZ2luIjp7IiRpZCI6IjIwMzEiLCJUb3AiOjAuMCwiTGVmdCI6MC4wLCJSaWdodCI6MC4wLCJCb3R0b20iOjAuMH0sIlBhZGRpbmciOnsiJGlkIjoiMjAzMiIsIlRvcCI6MC4wLCJMZWZ0IjowLjAsIlJpZ2h0IjowLjAsIkJvdHRvbSI6MC4wfSwiQmFja2dyb3VuZCI6bnVsbCwiSXNWaXNpYmxlIjp0cnVlLCJXaWR0aCI6MC4wLCJIZWlnaHQiOjAuMCwiQm9yZGVyU3R5bGUiOnsiJGlkIjoiMjAzMyIsIkxpbmVDb2xvciI6bnVsbCwiTGluZVdlaWdodCI6MC4wLCJMaW5lVHlwZSI6MCwiUGFyZW50U3R5bGUiOm51bGx9LCJQYXJlbnRTdHlsZSI6bnVsbH0sIkFjdGl2aXR5TGluZVBhbmVsU3R5bGUiOnsiJGlkIjoiMjAzNCIsIkFjdGl2aXR5TGluZVN0eWxlIjp7IiRpZCI6IjIwMzUiLCJMaW5lQ29sb3IiOnsiJGlkIjoiMjAzNiIsIiR0eXBlIjoiTkxSRS5Db21tb24uRG9tLlNvbGlkQ29sb3JCcnVzaCwgTkxSRS5Db21tb24iLCJDb2xvciI6eyIkaWQiOiIyMDM3IiwiQSI6MzgsIlIiOjY4LCJHIjoxMTQsIkIiOjE5Nn19LCJMaW5lV2VpZ2h0IjoxLjAsIkxpbmVUeXBlIjowLCJQYXJlbnRTdHlsZSI6bnVsbH0sIk1hcmdpbiI6eyIkaWQiOiIyMDM4IiwiVG9wIjowLjAsIkxlZnQiOjAuMCwiUmlnaHQiOjAuMCwiQm90dG9tIjowLjB9LCJQYWRkaW5nIjp7IiRpZCI6IjIwMzkiLCJUb3AiOjAuMCwiTGVmdCI6MC4wLCJSaWdodCI6MC4wLCJCb3R0b20iOjAuMH0sIkJhY2tncm91bmQiOm51bGwsIklzVmlzaWJsZSI6dHJ1ZSwiV2lkdGgiOjAuMCwiSGVpZ2h0IjowLjAsIkJvcmRlclN0eWxlIjp7IiRpZCI6IjIwNDAiLCJMaW5lQ29sb3IiOm51bGwsIkxpbmVXZWlnaHQiOjAuMCwiTGluZVR5cGUiOjAsIlBhcmVudFN0eWxlIjpudWxsfSwiUGFyZW50U3R5bGUiOm51bGx9LCJfc2VsZWN0ZWRUaGVtZVByZXNldENvbG9ycyI6eyIkaWQiOiIyMDQxIiwiVGV4dExpZ2h0Ijp7IiRpZCI6IjIwNDIiLCJBIjoyNTUsIlIiOjI1NSwiRyI6MjU1LCJCIjoyNTV9LCJUZXh0RGFyayI6eyIkaWQiOiIyMDQzIiwiQSI6MjU1LCJSIjowLCJHIjowLCJCIjowfSwiQWNjZW50MSI6eyIkaWQiOiIyMDQ0IiwiQSI6MjU1LCJSIjoyMjAsIkciOjIxNiwiQiI6MjIwfSwiQWNjZW50MiI6eyIkaWQiOiIyMDQ1IiwiQSI6MjU1LCJSIjo1NSwiRyI6NTMsIkIiOjY5fSwiQWNjZW50MyI6eyIkaWQiOiIyMDQ2IiwiQSI6MjU1LCJSIjoxNzMsIkciOjEzMiwiQiI6MTk4fSwiQWNjZW50NCI6eyIkaWQiOiIyMDQ3IiwiQSI6MjU1LCJSIjoxMzUsIkciOjEzMiwiQiI6MTk5fSwiQWNjZW50NSI6eyIkaWQiOiIyMDQ4IiwiQSI6MjU1LCJSIjo5MywiRyI6MTE1LCJCIjoxNTR9LCJBY2NlbnQ2Ijp7IiRpZCI6IjIwNDkiLCJBIjoyNTUsIlIiOjEwNSwiRyI6MTUxLCJCIjoxNzV9LCJBY2NlbnQ3Ijp7IiRpZCI6IjIwNTAiLCJBIjoyNTUsIlIiOjEzMiwiRyI6MTcyLCJCIjoxODJ9LCJBY2NlbnQ4Ijp7IiRpZCI6IjIwNTEiLCJBIjoyNTUsIlIiOjExMSwiRyI6MTI5LCJCIjoxMzF9fSwiU2hvd0VsYXBzZWRUaW1lR3JhZGllbnRTdHlsZSI6ZmFsc2UsIlRpbWViYW5kUmVzZXJ2ZWRMZWZ0QXJlYVN0eWxlIjp7IiRpZCI6IjIwNTIiLCJBY3Rpdml0eUhlYWRlcldpZHRoIjowLjAsIklzU2V0IjpmYWxzZX0sIkRlZmF1bHRTd2ltbGFuZVN0eWxlIjpudWxsLCJEZWZhdWx0U3dpbWxhbmVWMlN0eWxlIjp7IiRpZCI6IjIwNTMiLCJTdHlsZUlkIjoiMzMyY2ZiMTMtYjQwMS00ZWMzLWI2NTUtNzM5NjhkMDRkNzQ5IiwiSGVhZGVyU3R5bGUiOnsiJGlkIjoiMjA1NCIsIlRleHRJc1ZlcnRpY2FsIjpmYWxzZSwiVGV4dFN0eWxlIjp7IiRpZCI6IjIwNTUiLCJGb250U2V0dGluZ3MiOnsiJGlkIjoiMjA1NiIsIkZvbnRTaXplIjoxMSwiRm9udE5hbWUiOiJDYWxpYnJpIiwiSXNCb2xkIjpmYWxzZSwiSXNJdGFsaWMiOmZhbHNlLCJJc1VuZGVybGluZWQiOmZhbHNlLCJQYXJlbnRTdHlsZSI6bnVsbH0sIkF1dG9TaXplIjoyLCJGb3JlZ3JvdW5kIjp7IiRpZCI6IjIwNTciLCJDb2xvciI6eyIkaWQiOiIyMDU4IiwiQSI6MjU1LCJSIjoyNTUsIkciOjI1NSwiQiI6MjU1fX0sIk1heFdpZHRoIjoiSW5maW5pdHkiLCJNYXhIZWlnaHQiOiJJbmZpbml0eSIsIlNtYXJ0Rm9yZWdyb3VuZElzQWN0aXZlIjpmYWxzZSwiSG9yaXpvbnRhbEFsaWdubWVudCI6MCwiVmVydGljYWxBbGlnbm1lbnQiOjAsIlNtYXJ0Rm9yZWdyb3VuZCI6bnVsbCwiQmFja2dyb3VuZEZpbGxUeXBlIjowLCJNYXJnaW4iOnsiJGlkIjoiMjA1OSIsIlRvcCI6MC4wLCJMZWZ0IjowLjAsIlJpZ2h0IjowLjAsIkJvdHRvbSI6MC4wfSwiUGFkZGluZyI6eyIkaWQiOiIyMDYwIiwiVG9wIjowLjAsIkxlZnQiOjAuMCwiUmlnaHQiOjAuMCwiQm90dG9tIjowLjB9LCJCYWNrZ3JvdW5kIjp7IiRpZCI6IjIwNjEiLCJDb2xvciI6eyIkaWQiOiIyMDYyIiwiQSI6MjU1LCJSIjoyNTUsIkciOjI1NSwiQiI6MjU1fX0sIklzVmlzaWJsZSI6dHJ1ZSwiV2lkdGgiOjAuMCwiSGVpZ2h0IjowLjAsIkJvcmRlclN0eWxlIjpudWxsLCJQYXJlbnRTdHlsZSI6bnVsbH0sIlJlY3RhbmdsZVN0eWxlIjp7IiRpZCI6IjIwNjMiLCJNYXJnaW4iOnsiJGlkIjoiMjA2NCIsIlRvcCI6MC4wLCJMZWZ0IjowLjAsIlJpZ2h0IjowLjAsIkJvdHRvbSI6MC4wfSwiUGFkZGluZyI6eyIkaWQiOiIyMDY1IiwiVG9wIjowLjAsIkxlZnQiOjAuMCwiUmlnaHQiOjAuMCwiQm90dG9tIjowLjB9LCJCYWNrZ3JvdW5kIjp7IiRpZCI6IjIwNjYiLCJDb2xvciI6eyIkaWQiOiIyMDY3IiwiQSI6MjU1LCJSIjoxNzMsIkciOjEzMiwiQiI6MTk4fX0sIklzVmlzaWJsZSI6dHJ1ZSwiV2lkdGgiOjAuMCwiSGVpZ2h0IjowLjAsIkJvcmRlclN0eWxlIjp7IiRpZCI6IjIwNjgiLCJMaW5lQ29sb3IiOnsiJGlkIjoiMjA2OSIsIiR0eXBlIjoiTkxSRS5Db21tb24uRG9tLlNvbGlkQ29sb3JCcnVzaCwgTkxSRS5Db21tb24iLCJDb2xvciI6eyIkaWQiOiIyMDcwIiwiQSI6MjU1LCJSIjoyNTUsIkciOjI1NSwiQiI6MjU1fX0sIkxpbmVXZWlnaHQiOjAuMCwiTGluZVR5cGUiOjAsIlBhcmVudFN0eWxlIjpudWxsfSwiUGFyZW50U3R5bGUiOm51bGx9LCJNYXJnaW4iOnsiJGlkIjoiMjA3MSIsIlRvcCI6MC4wLCJMZWZ0IjowLjAsIlJpZ2h0IjowLjAsIkJvdHRvbSI6MC4wfSwiUGFkZGluZyI6eyIkaWQiOiIyMDcyIiwiVG9wIjowLjAsIkxlZnQiOjAuMCwiUmlnaHQiOjAuMCwiQm90dG9tIjowLjB9LCJCYWNrZ3JvdW5kIjpudWxsLCJJc1Zpc2libGUiOnRydWUsIldpZHRoIjowLjAsIkhlaWdodCI6MC4wLCJCb3JkZXJTdHlsZSI6bnVsbCwiUGFyZW50U3R5bGUiOm51bGx9LCJCYWNrZ3JvdW5kU3R5bGUiOnsiJGlkIjoiMjA3MyIsIk1hcmdpbiI6eyIkaWQiOiIyMDc0IiwiVG9wIjowLjAsIkxlZnQiOjAuMCwiUmlnaHQiOjAuMCwiQm90dG9tIjowLjB9LCJQYWRkaW5nIjp7IiRpZCI6IjIwNzUiLCJUb3AiOjAuMCwiTGVmdCI6MC4wLCJSaWdodCI6MC4wLCJCb3R0b20iOjAuMH0sIkJhY2tncm91bmQiOnsiJGlkIjoiMjA3NiIsIkNvbG9yIjp7IiRpZCI6IjIwNzciLCJBIjo1MSwiUiI6MjAwLCJHIjoyMDAsIkIiOjIwMH19LCJJc1Zpc2libGUiOnRydWUsIldpZHRoIjowLjAsIkhlaWdodCI6MC4wLCJCb3JkZXJTdHlsZSI6eyIkaWQiOiIyMDc4IiwiTGluZUNvbG9yIjp7IiRpZCI6IjIwNzkiLCIkdHlwZSI6Ik5MUkUuQ29tbW9uLkRvbS5Tb2xpZENvbG9yQnJ1c2gsIE5MUkUuQ29tbW9uIiwiQ29sb3IiOnsiJGlkIjoiMjA4MCIsIkEiOjI1NSwiUiI6MjM0LCJHIjoyMiwiQiI6MzB9fSwiTGluZVdlaWdodCI6MC4wLCJMaW5lVHlwZSI6MCwiUGFyZW50U3R5bGUiOm51bGx9LCJQYXJlbnRTdHlsZSI6bnVsbH0sIklzQWJvdmVUaW1lYmFuZCI6ZmFsc2UsIlNwYWNpbmciOjIsIkRlZmF1bHRTd2ltbGFuZVRhc2tTdHlsZSI6eyIkaWQiOiIyMDgxIiwiJHR5cGUiOiJOTFJFLkNvbW1vbi5Eb20uU3R5bGVzLkV4cGxpY2l0U2V0YWJsZVRhc2tTdHlsZSwgTkxSRS5Db21tb24iLCJTaGFwZSI6OCwiU2hhcGVUaGlja25lc3MiOjAsIkR1cmF0aW9uRm9ybWF0IjowLCJJbmNsdWRlTm9uV29ya2luZ0RheXNJbkR1cmF0aW9uIjpmYWxzZSwiUGVyY2VudGFnZUNvbXBsZXRlU3R5bGUiOnsiJGlkIjoiMjA4MiIsIkZvbnRTZXR0aW5ncyI6eyIkaWQiOiIyMDgzIiwiRm9udFNpemUiOjEwLCJGb250TmFtZSI6IkNhbGlicmkiLCJJc0JvbGQiOmZhbHNlLCJJc0l0YWxpYyI6ZmFsc2UsIklzVW5kZXJsaW5lZCI6ZmFsc2UsIlBhcmVudFN0eWxlIjpudWxsfSwiQXV0b1NpemUiOjAsIkZvcmVncm91bmQiOnsiJGlkIjoiMjA4NCIsIkNvbG9yIjp7IiRpZCI6IjIwODUiLCJBIjoyNTUsIlIiOjIzMiwiRyI6MjMyLCJCIjoyMzJ9fSwiTWF4V2lkdGgiOjIwMC4wLCJNYXhIZWlnaHQiOiJJbmZpbml0eSIsIlNtYXJ0Rm9yZWdyb3VuZElzQWN0aXZlIjpmYWxzZSwiSG9yaXpvbnRhbEFsaWdubWVudCI6MSwiVmVydGljYWxBbGlnbm1lbnQiOjEsIlNtYXJ0Rm9yZWdyb3VuZCI6bnVsbCwiQmFja2dyb3VuZEZpbGxUeXBlIjowLCJNYXJnaW4iOnsiJGlkIjoiMjA4NiIsIlRvcCI6MC4wLCJMZWZ0IjowLjAsIlJpZ2h0IjowLjAsIkJvdHRvbSI6MC4wfSwiUGFkZGluZyI6eyIkaWQiOiIyMDg3IiwiVG9wIjowLjAsIkxlZnQiOjAuMCwiUmlnaHQiOjAuMCwiQm90dG9tIjowLjB9LCJCYWNrZ3JvdW5kIjp7IiRpZCI6IjIwODgiLCJDb2xvciI6eyIkaWQiOiIyMDg5IiwiQSI6ODksIlIiOjAsIkciOjAsIkIiOjB9fSwiSXNWaXNpYmxlIjp0cnVlLCJXaWR0aCI6MC4wLCJIZWlnaHQiOjAuMCwiQm9yZGVyU3R5bGUiOnsiJGlkIjoiMjA5MCIsIkxpbmVDb2xvciI6bnVsbCwiTGluZVdlaWdodCI6MC4wLCJMaW5lVHlwZSI6MCwiUGFyZW50U3R5bGUiOm51bGx9LCJQYXJlbnRTdHlsZSI6bnVsbH0sIkR1cmF0aW9uU3R5bGUiOnsiJGlkIjoiMjA5MSIsIkZvbnRTZXR0aW5ncyI6eyIkaWQiOiIyMDkyIiwiRm9udFNpemUiOjEwLCJGb250TmFtZSI6IkNhbGlicmkiLCJJc0JvbGQiOmZhbHNlLCJJc0l0YWxpYyI6ZmFsc2UsIklzVW5kZXJsaW5lZCI6ZmFsc2UsIlBhcmVudFN0eWxlIjpudWxsfSwiQXV0b1NpemUiOjAsIkZvcmVncm91bmQiOnsiJGlkIjoiMjA5MyIsIkNvbG9yIjp7IiRpZCI6IjIwOTQiLCJBIjoyNTUsIlIiOjU1LCJHIjo1MywiQiI6Njl9fSwiTWF4V2lkdGgiOjIwMC4wLCJNYXhIZWlnaHQiOiJJbmZpbml0eSIsIlNtYXJ0Rm9yZWdyb3VuZElzQWN0aXZlIjpmYWxzZSwiSG9yaXpvbnRhbEFsaWdubWVudCI6MCwiVmVydGljYWxBbGlnbm1lbnQiOjEsIlNtYXJ0Rm9yZWdyb3VuZCI6bnVsbCwiQmFja2dyb3VuZEZpbGxUeXBlIjowLCJNYXJnaW4iOnsiJGlkIjoiMjA5NSIsIlRvcCI6MC4wLCJMZWZ0IjowLjAsIlJpZ2h0IjowLjAsIkJvdHRvbSI6MC4wfSwiUGFkZGluZyI6eyIkaWQiOiIyMDk2IiwiVG9wIjowLjAsIkxlZnQiOjAuMCwiUmlnaHQiOjAuMCwiQm90dG9tIjowLjB9LCJCYWNrZ3JvdW5kIjp7IiRpZCI6IjIwOTciLCJDb2xvciI6eyIkaWQiOiIyMDk4IiwiQSI6MjU1LCJSIjo1NSwiRyI6NTMsIkIiOjY5fX0sIklzVmlzaWJsZSI6dHJ1ZSwiV2lkdGgiOjAuMCwiSGVpZ2h0IjowLjAsIkJvcmRlclN0eWxlIjp7IiRpZCI6IjIwOTkiLCJMaW5lQ29sb3IiOm51bGwsIkxpbmVXZWlnaHQiOjAuMCwiTGluZVR5cGUiOjAsIlBhcmVudFN0eWxlIjpudWxsfSwiUGFyZW50U3R5bGUiOm51bGx9LCJIb3Jpem9udGFsQ29ubmVjdG9yU3R5bGUiOnsiJGlkIjoiMjEwMCIsIkxpbmVDb2xvciI6eyIkaWQiOiIyMTAxIiwiJHR5cGUiOiJOTFJFLkNvbW1vbi5Eb20uU29saWRDb2xvckJydXNoLCBOTFJFLkNvbW1vbiIsIkNvbG9yIjp7IiRpZCI6IjIxMDIiLCJBIjoyNTUsIlIiOjAsIkciOjAsIkIiOjB9fSwiTGluZVdlaWdodCI6MC4wLCJMaW5lVHlwZSI6MCwiUGFyZW50U3R5bGUiOm51bGx9LCJWZXJ0aWNhbENvbm5lY3RvclN0eWxlIjp7IiRpZCI6IjIxMDMiLCJMaW5lQ29sb3IiOnsiJGlkIjoiMjEwNCIsIiR0eXBlIjoiTkxSRS5Db21tb24uRG9tLlNvbGlkQ29sb3JCcnVzaCwgTkxSRS5Db21tb24iLCJDb2xvciI6eyIkaWQiOiIyMTA1IiwiQSI6MjU1LCJSIjowLCJHIjowLCJCIjowfX0sIkxpbmVXZWlnaHQiOjAuMCwiTGluZVR5cGUiOjAsIlBhcmVudFN0eWxlIjpudWxsfSwiTWFyZ2luIjpudWxsLCJTdGFydERhdGVQb3NpdGlvbiI6NiwiRW5kRGF0ZVBvc2l0aW9uIjo2LCJEYXRlSXNWaXNpYmxlIjpmYWxzZSwiVGl0bGVQb3NpdGlvbiI6NCwiRHVyYXRpb25Qb3NpdGlvbiI6NiwiUGVyY2VudGFnZUNvbXBsZXRlZFBvc2l0aW9uIjoyLCJTcGFjaW5nIjozLCJJc0JlbG93VGltZWJhbmQiOmZhbHNlLCJQZXJjZW50YWdlQ29tcGxldGVTaGFwZU9wYWNpdHkiOjM1LCJTaGFwZVN0eWxlIjp7IiRpZCI6IjIxMDYiLCJNYXJnaW4iOnsiJGlkIjoiMjEwNyIsIlRvcCI6MC4wLCJMZWZ0Ijo0LjAsIlJpZ2h0Ijo0LjAsIkJvdHRvbSI6MC4wfSwiUGFkZGluZyI6eyIkaWQiOiIyMTA4IiwiVG9wIjowLjAsIkxlZnQiOjAuMCwiUmlnaHQiOjAuMCwiQm90dG9tIjowLjB9LCJCYWNrZ3JvdW5kIjp7IiRpZCI6IjIxMDkiLCJDb2xvciI6eyIkaWQiOiIyMTEwIiwiQSI6MjU1LCJSIjoxNzMsIkciOjEzMiwiQiI6MTk4fX0sIklzVmlzaWJsZSI6dHJ1ZSwiV2lkdGgiOjAuMCwiSGVpZ2h0IjoxMC4wLCJCb3JkZXJTdHlsZSI6eyIkaWQiOiIyMTExIiwiTGluZUNvbG9yIjp7IiRpZCI6IjIxMTIiLCIkdHlwZSI6Ik5MUkUuQ29tbW9uLkRvbS5Tb2xpZENvbG9yQnJ1c2gsIE5MUkUuQ29tbW9uIiwiQ29sb3IiOnsiJGlkIjoiMjExMyIsIkEiOjI1NSwiUiI6MjM0LCJHIjoyMiwiQiI6MzB9fSwiTGluZVdlaWdodCI6MC4wLCJMaW5lVHlwZSI6MCwiUGFyZW50U3R5bGUiOm51bGx9LCJQYXJlbnRTdHlsZSI6bnVsbH0sIlRpdGxlU3R5bGUiOnsiJGlkIjoiMjExNCIsIkZvbnRTZXR0aW5ncyI6eyIkaWQiOiIyMTE1IiwiRm9udFNpemUiOjExLCJGb250TmFtZSI6IkNhbGlicmkiLCJJc0JvbGQiOmZhbHNlLCJJc0l0YWxpYyI6ZmFsc2UsIklzVW5kZXJsaW5lZCI6ZmFsc2UsIlBhcmVudFN0eWxlIjpudWxsfSwiQXV0b1NpemUiOjAsIkZvcmVncm91bmQiOnsiJGlkIjoiMjExNiIsIkNvbG9yIjp7IiRpZCI6IjIxMTc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MjExOCIsIlRvcCI6MC4wLCJMZWZ0IjowLjAsIlJpZ2h0IjowLjAsIkJvdHRvbSI6MC4wfSwiUGFkZGluZyI6eyIkaWQiOiIyMTE5IiwiVG9wIjowLjAsIkxlZnQiOjAuMCwiUmlnaHQiOjAuMCwiQm90dG9tIjowLjB9LCJCYWNrZ3JvdW5kIjp7IiRpZCI6IjIxMjAiLCJDb2xvciI6eyIkaWQiOiIyMTIxIiwiQSI6MjU1LCJSIjowLCJHIjowLCJCIjowfX0sIklzVmlzaWJsZSI6dHJ1ZSwiV2lkdGgiOjAuMCwiSGVpZ2h0IjowLjAsIkJvcmRlclN0eWxlIjp7IiRpZCI6IjIxMjIiLCJMaW5lQ29sb3IiOm51bGwsIkxpbmVXZWlnaHQiOjAuMCwiTGluZVR5cGUiOjAsIlBhcmVudFN0eWxlIjpudWxsfSwiUGFyZW50U3R5bGUiOm51bGx9LCJEYXRlU3R5bGUiOnsiJGlkIjoiMjEyMyIsIkZvbnRTZXR0aW5ncyI6eyIkaWQiOiIyMTI0IiwiRm9udFNpemUiOjEwLCJGb250TmFtZSI6IkNhbGlicmkiLCJJc0JvbGQiOmZhbHNlLCJJc0l0YWxpYyI6ZmFsc2UsIklzVW5kZXJsaW5lZCI6ZmFsc2UsIlBhcmVudFN0eWxlIjpudWxsfSwiQXV0b1NpemUiOjAsIkZvcmVncm91bmQiOnsiJGlkIjoiMjEyNSIsIkNvbG9yIjp7IiRpZCI6IjIxMjYiLCJBIjoyNTUsIlIiOjU1LCJHIjo1MywiQiI6Njl9fSwiTWF4V2lkdGgiOjIwMC4wLCJNYXhIZWlnaHQiOiJJbmZpbml0eSIsIlNtYXJ0Rm9yZWdyb3VuZElzQWN0aXZlIjpmYWxzZSwiSG9yaXpvbnRhbEFsaWdubWVudCI6MSwiVmVydGljYWxBbGlnbm1lbnQiOjEsIlNtYXJ0Rm9yZWdyb3VuZCI6bnVsbCwiQmFja2dyb3VuZEZpbGxUeXBlIjowLCJNYXJnaW4iOnsiJGlkIjoiMjEyNyIsIlRvcCI6MC4wLCJMZWZ0IjowLjAsIlJpZ2h0IjowLjAsIkJvdHRvbSI6MC4wfSwiUGFkZGluZyI6eyIkaWQiOiIyMTI4IiwiVG9wIjowLjAsIkxlZnQiOjAuMCwiUmlnaHQiOjAuMCwiQm90dG9tIjowLjB9LCJCYWNrZ3JvdW5kIjp7IiRpZCI6IjIxMjkiLCJDb2xvciI6eyIkaWQiOiIyMTMwIiwiQSI6MjU1LCJSIjo1NSwiRyI6NTMsIkIiOjY5fX0sIklzVmlzaWJsZSI6dHJ1ZSwiV2lkdGgiOjAuMCwiSGVpZ2h0IjowLjAsIkJvcmRlclN0eWxlIjp7IiRpZCI6IjIxMzEiLCJMaW5lQ29sb3IiOm51bGwsIkxpbmVXZWlnaHQiOjAuMCwiTGluZVR5cGUiOjAsIlBhcmVudFN0eWxlIjpudWxsfSwiUGFyZW50U3R5bGUiOm51bGx9LCJEYXRlRm9ybWF0Ijp7IiRpZCI6IjIxMzI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EzMyIsIkZvcm1hdCI6MCwiSXNWaXNpYmxlIjpmYWxzZSwiTGFzdEtub3duVmlzaWJpbGl0eVN0YXRlIjpmYWxzZX0sIklzVmlzaWJsZSI6dHJ1ZSwiUGFyZW50U3R5bGUiOm51bGwsIl9leHBsaWNpdGx5U2V0Ijp7IiRpZCI6IjIxMzQ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90U3R5bGUiOnsiJGlkIjoiMjEzNSIsIlNoYXBlIjo5LCJDb25uZWN0b3JNYXJnaW4iOnsiJGlkIjoiMjEzNiIsIlRvcCI6MC4wLCJMZWZ0IjoyLjAsIlJpZ2h0IjoyLjAsIkJvdHRvbSI6MC4wfSwiQ29ubmVjdG9yU3R5bGUiOnsiJGlkIjoiMjEzNyIsIkxpbmVDb2xvciI6eyIkaWQiOiIyMTM4IiwiJHR5cGUiOiJOTFJFLkNvbW1vbi5Eb20uU29saWRDb2xvckJydXNoLCBOTFJFLkNvbW1vbiIsIkNvbG9yIjp7IiRpZCI6IjIxMzkiLCJBIjoxMjcsIlIiOjEyOSwiRyI6OTksIkIiOjE0OH19LCJMaW5lV2VpZ2h0IjoxLjAsIkxpbmVUeXBlIjowLCJQYXJlbnRTdHlsZSI6bnVsbH0sIklzQmVsb3dUaW1lYmFuZCI6ZmFsc2UsIlBvc2l0aW9uT25UYXNrIjoxLCJIaWRlRGF0ZSI6ZmFsc2UsIlNoYXBlU2l6ZSI6MCwiU3BhY2luZyI6MC4wLCJQYWRkaW5nIjp7IiRpZCI6IjIxNDAiLCJUb3AiOjUuMCwiTGVmdCI6My4wLCJSaWdodCI6MC4wLCJCb3R0b20iOjIuMH0sIlNoYXBlU3R5bGUiOnsiJGlkIjoiMjE0MSIsIk1hcmdpbiI6eyIkaWQiOiIyMTQyIiwiVG9wIjowLjAsIkxlZnQiOjAuMCwiUmlnaHQiOjAuMCwiQm90dG9tIjowLjB9LCJQYWRkaW5nIjp7IiRpZCI6IjIxNDMiLCJUb3AiOjAuMCwiTGVmdCI6MC4wLCJSaWdodCI6MC4wLCJCb3R0b20iOjAuMH0sIkJhY2tncm91bmQiOnsiJGlkIjoiMjE0NCIsIkNvbG9yIjp7IiRpZCI6IjIxNDUiLCJBIjoyNTUsIlIiOjEyOSwiRyI6OTksIkIiOjE0OH19LCJJc1Zpc2libGUiOnRydWUsIldpZHRoIjoxMi4wLCJIZWlnaHQiOjE0LjAsIkJvcmRlclN0eWxlIjp7IiRpZCI6IjIxNDYiLCJMaW5lQ29sb3IiOnsiJGlkIjoiMjE0NyIsIiR0eXBlIjoiTkxSRS5Db21tb24uRG9tLlNvbGlkQ29sb3JCcnVzaCwgTkxSRS5Db21tb24iLCJDb2xvciI6eyIkaWQiOiIyMTQ4IiwiQSI6MjU1LCJSIjoyNTUsIkciOjAsIkIiOjB9fSwiTGluZVdlaWdodCI6MC4wLCJMaW5lVHlwZSI6MCwiUGFyZW50U3R5bGUiOm51bGx9LCJQYXJlbnRTdHlsZSI6bnVsbH0sIlRpdGxlU3R5bGUiOnsiJGlkIjoiMjE0OSIsIkZvbnRTZXR0aW5ncyI6eyIkaWQiOiIyMTUwIiwiRm9udFNpemUiOjExLCJGb250TmFtZSI6IkNhbGlicmkiLCJJc0JvbGQiOmZhbHNlLCJJc0l0YWxpYyI6ZmFsc2UsIklzVW5kZXJsaW5lZCI6ZmFsc2UsIlBhcmVudFN0eWxlIjpudWxsfSwiQXV0b1NpemUiOjAsIkZvcmVncm91bmQiOnsiJGlkIjoiMjE1MSIsIkNvbG9yIjp7IiRpZCI6IjIxNTIiLCJBIjoyNTUsIlIiOjAsIkciOjAsIkIiOjB9fSwiTWF4V2lkdGgiOjIwMC4wLCJNYXhIZWlnaHQiOiJJbmZpbml0eSIsIlNtYXJ0Rm9yZWdyb3VuZElzQWN0aXZlIjpmYWxzZSwiSG9yaXpvbnRhbEFsaWdubWVudCI6MSwiVmVydGljYWxBbGlnbm1lbnQiOjEsIlNtYXJ0Rm9yZWdyb3VuZCI6bnVsbCwiQmFja2dyb3VuZEZpbGxUeXBlIjowLCJNYXJnaW4iOnsiJGlkIjoiMjE1MyIsIlRvcCI6MC4wLCJMZWZ0IjowLjAsIlJpZ2h0IjowLjAsIkJvdHRvbSI6MC4wfSwiUGFkZGluZyI6eyIkaWQiOiIyMTU0IiwiVG9wIjowLjAsIkxlZnQiOjAuMCwiUmlnaHQiOjAuMCwiQm90dG9tIjowLjB9LCJCYWNrZ3JvdW5kIjp7IiRpZCI6IjIxNTUiLCJDb2xvciI6eyIkaWQiOiIyMTU2IiwiQSI6MjU1LCJSIjowLCJHIjowLCJCIjowfX0sIklzVmlzaWJsZSI6dHJ1ZSwiV2lkdGgiOjAuMCwiSGVpZ2h0IjowLjAsIkJvcmRlclN0eWxlIjp7IiRpZCI6IjIxNTciLCJMaW5lQ29sb3IiOm51bGwsIkxpbmVXZWlnaHQiOjAuMCwiTGluZVR5cGUiOjAsIlBhcmVudFN0eWxlIjpudWxsfSwiUGFyZW50U3R5bGUiOm51bGx9LCJEYXRlU3R5bGUiOnsiJGlkIjoiMjE1OCIsIkZvbnRTZXR0aW5ncyI6eyIkaWQiOiIyMTU5IiwiRm9udFNpemUiOjEwLCJGb250TmFtZSI6IkNhbGlicmkiLCJJc0JvbGQiOmZhbHNlLCJJc0l0YWxpYyI6ZmFsc2UsIklzVW5kZXJsaW5lZCI6ZmFsc2UsIlBhcmVudFN0eWxlIjpudWxsfSwiQXV0b1NpemUiOjAsIkZvcmVncm91bmQiOnsiJGlkIjoiMjE2MCIsIkNvbG9yIjp7IiRpZCI6IjIxNjEiLCJBIjoyNTUsIlIiOjU1LCJHIjo1MywiQiI6Njl9fSwiTWF4V2lkdGgiOjIwMC4wLCJNYXhIZWlnaHQiOiJJbmZpbml0eSIsIlNtYXJ0Rm9yZWdyb3VuZElzQWN0aXZlIjpmYWxzZSwiSG9yaXpvbnRhbEFsaWdubWVudCI6MSwiVmVydGljYWxBbGlnbm1lbnQiOjEsIlNtYXJ0Rm9yZWdyb3VuZCI6bnVsbCwiQmFja2dyb3VuZEZpbGxUeXBlIjowLCJNYXJnaW4iOnsiJGlkIjoiMjE2MiIsIlRvcCI6MC4wLCJMZWZ0IjowLjAsIlJpZ2h0IjowLjAsIkJvdHRvbSI6MC4wfSwiUGFkZGluZyI6eyIkaWQiOiIyMTYzIiwiVG9wIjowLjAsIkxlZnQiOjAuMCwiUmlnaHQiOjAuMCwiQm90dG9tIjowLjB9LCJCYWNrZ3JvdW5kIjp7IiRpZCI6IjIxNjQiLCJDb2xvciI6eyIkaWQiOiIyMTY1IiwiQSI6MjU1LCJSIjo1NSwiRyI6NTMsIkIiOjY5fX0sIklzVmlzaWJsZSI6dHJ1ZSwiV2lkdGgiOjAuMCwiSGVpZ2h0IjowLjAsIkJvcmRlclN0eWxlIjp7IiRpZCI6IjIxNjYiLCJMaW5lQ29sb3IiOm51bGwsIkxpbmVXZWlnaHQiOjAuMCwiTGluZVR5cGUiOjAsIlBhcmVudFN0eWxlIjpudWxsfSwiUGFyZW50U3R5bGUiOm51bGx9LCJEYXRlRm9ybWF0Ijp7IiRpZCI6IjIxNjc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E2OCIsIkZvcm1hdCI6MCwiSXNWaXNpYmxlIjpmYWxzZSwiTGFzdEtub3duVmlzaWJpbGl0eVN0YXRlIjpmYWxzZX0sIklzVmlzaWJsZSI6dHJ1ZSwiUGFyZW50U3R5bGUiOm51bGx9LCJEZWZhdWx0U3dpbWxhbmVNaWxlc3RvbmVTdHlsZSI6eyIkaWQiOiIyMTY5IiwiVGl0bGVQb3NpdGlvbiI6IkxlZnQiLCJEYXRlUG9zaXRpb24iOiJSaWdodCIsIlNoYXBlVHlwZSI6OSwiU2hhcGVTaXplIjowLCJTcGFjaW5nIjo1LCJTaGFwZVN0eWxlIjp7IiRpZCI6IjIxNzAiLCJNYXJnaW4iOnsiJGlkIjoiMjE3MSIsIlRvcCI6MC4wLCJMZWZ0IjowLjAsIlJpZ2h0IjowLjAsIkJvdHRvbSI6MC4wfSwiUGFkZGluZyI6eyIkaWQiOiIyMTcyIiwiVG9wIjowLjAsIkxlZnQiOjAuMCwiUmlnaHQiOjAuMCwiQm90dG9tIjowLjB9LCJCYWNrZ3JvdW5kIjp7IiRpZCI6IjIxNzMiLCJDb2xvciI6eyIkaWQiOiIyMTc0IiwiQSI6MjU1LCJSIjoxNzMsIkciOjEzMiwiQiI6MTk4fX0sIklzVmlzaWJsZSI6dHJ1ZSwiV2lkdGgiOjEyLjAsIkhlaWdodCI6MTQuMCwiQm9yZGVyU3R5bGUiOnsiJGlkIjoiMjE3NSIsIkxpbmVDb2xvciI6eyIkaWQiOiIyMTc2IiwiJHR5cGUiOiJOTFJFLkNvbW1vbi5Eb20uU29saWRDb2xvckJydXNoLCBOTFJFLkNvbW1vbiIsIkNvbG9yIjp7IiRpZCI6IjIxNzciLCJBIjoyNTUsIlIiOjIzNCwiRyI6MjIsIkIiOjMwfX0sIkxpbmVXZWlnaHQiOjAuMCwiTGluZVR5cGUiOjAsIlBhcmVudFN0eWxlIjpudWxsfSwiUGFyZW50U3R5bGUiOm51bGx9LCJUaXRsZVN0eWxlIjp7IiRpZCI6IjIxNzgiLCJGb250U2V0dGluZ3MiOnsiJGlkIjoiMjE3OSIsIkZvbnRTaXplIjoxMSwiRm9udE5hbWUiOiJDYWxpYnJpIiwiSXNCb2xkIjpmYWxzZSwiSXNJdGFsaWMiOmZhbHNlLCJJc1VuZGVybGluZWQiOmZhbHNlLCJQYXJlbnRTdHlsZSI6bnVsbH0sIkF1dG9TaXplIjowLCJGb3JlZ3JvdW5kIjp7IiRpZCI6IjIxODAiLCJDb2xvciI6eyIkaWQiOiIyMTgxIiwiQSI6MjU1LCJSIjowLCJHIjowLCJCIjowfX0sIk1heFdpZHRoIjoyMDAuMCwiTWF4SGVpZ2h0IjoiSW5maW5pdHkiLCJTbWFydEZvcmVncm91bmRJc0FjdGl2ZSI6ZmFsc2UsIkhvcml6b250YWxBbGlnbm1lbnQiOjIsIlZlcnRpY2FsQWxpZ25tZW50IjoxLCJTbWFydEZvcmVncm91bmQiOm51bGwsIkJhY2tncm91bmRGaWxsVHlwZSI6MCwiTWFyZ2luIjp7IiRpZCI6IjIxODIiLCJUb3AiOjAuMCwiTGVmdCI6MC4wLCJSaWdodCI6MC4wLCJCb3R0b20iOjAuMH0sIlBhZGRpbmciOnsiJGlkIjoiMjE4MyIsIlRvcCI6MC4wLCJMZWZ0IjowLjAsIlJpZ2h0IjowLjAsIkJvdHRvbSI6MC4wfSwiQmFja2dyb3VuZCI6eyIkaWQiOiIyMTg0IiwiQ29sb3IiOnsiJGlkIjoiMjE4NSIsIkEiOjI1NSwiUiI6MCwiRyI6MCwiQiI6MH19LCJJc1Zpc2libGUiOnRydWUsIldpZHRoIjowLjAsIkhlaWdodCI6MC4wLCJCb3JkZXJTdHlsZSI6eyIkaWQiOiIyMTg2IiwiTGluZUNvbG9yIjpudWxsLCJMaW5lV2VpZ2h0IjowLjAsIkxpbmVUeXBlIjowLCJQYXJlbnRTdHlsZSI6bnVsbH0sIlBhcmVudFN0eWxlIjpudWxsfSwiRGF0ZVN0eWxlIjp7IiRpZCI6IjIxODciLCJGb250U2V0dGluZ3MiOnsiJGlkIjoiMjE4OCIsIkZvbnRTaXplIjoxMCwiRm9udE5hbWUiOiJDYWxpYnJpIiwiSXNCb2xkIjpmYWxzZSwiSXNJdGFsaWMiOmZhbHNlLCJJc1VuZGVybGluZWQiOmZhbHNlLCJQYXJlbnRTdHlsZSI6bnVsbH0sIkF1dG9TaXplIjowLCJGb3JlZ3JvdW5kIjp7IiRpZCI6IjIxODkiLCJDb2xvciI6eyIkaWQiOiIyMTkw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IxOTEiLCJUb3AiOjAuMCwiTGVmdCI6MC4wLCJSaWdodCI6MC4wLCJCb3R0b20iOjAuMH0sIlBhZGRpbmciOnsiJGlkIjoiMjE5MiIsIlRvcCI6MC4wLCJMZWZ0IjowLjAsIlJpZ2h0IjowLjAsIkJvdHRvbSI6MC4wfSwiQmFja2dyb3VuZCI6eyIkaWQiOiIyMTkzIiwiQ29sb3IiOnsiJGlkIjoiMjE5NCIsIkEiOjI1NSwiUiI6NTUsIkciOjUzLCJCIjo2OX19LCJJc1Zpc2libGUiOnRydWUsIldpZHRoIjowLjAsIkhlaWdodCI6MC4wLCJCb3JkZXJTdHlsZSI6eyIkaWQiOiIyMTk1IiwiTGluZUNvbG9yIjpudWxsLCJMaW5lV2VpZ2h0IjowLjAsIkxpbmVUeXBlIjowLCJQYXJlbnRTdHlsZSI6bnVsbH0sIlBhcmVudFN0eWxlIjpudWxsfSwiRGF0ZUZvcm1hdCI6eyIkaWQiOiIyMTk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xOTciLCJGb3JtYXQiOjAsIklzVmlzaWJsZSI6ZmFsc2UsIkxhc3RLbm93blZpc2liaWxpdHlTdGF0ZSI6ZmFsc2V9LCJJc1Zpc2libGUiOnRydWUsIlBhcmVudFN0eWxlIjpudWxsfSwiRGVmYXVsdFN3aW1sYW5lQWN0aXZpdHlTdHlsZSI6eyIkaWQiOiIyMTk4IiwiSGVhZGVyU3R5bGUiOnsiJGlkIjoiMjE5OSIsIlRleHRTdHlsZSI6eyIkaWQiOiIyMjAwIiwiRm9udFNldHRpbmdzIjp7IiRpZCI6IjIyMDEiLCJGb250U2l6ZSI6MTEsIkZvbnROYW1lIjoiQ2FsaWJyaSIsIklzQm9sZCI6ZmFsc2UsIklzSXRhbGljIjpmYWxzZSwiSXNVbmRlcmxpbmVkIjpmYWxzZSwiUGFyZW50U3R5bGUiOm51bGx9LCJBdXRvU2l6ZSI6MiwiRm9yZWdyb3VuZCI6eyIkaWQiOiIyMjAyIiwiQ29sb3IiOnsiJGlkIjoiMjIwMy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IyMDQiLCJUb3AiOjAuMCwiTGVmdCI6MC4wLCJSaWdodCI6MC4wLCJCb3R0b20iOjAuMH0sIlBhZGRpbmciOnsiJGlkIjoiMjIwNSIsIlRvcCI6MC4wLCJMZWZ0IjowLjAsIlJpZ2h0IjowLjAsIkJvdHRvbSI6MC4wfSwiQmFja2dyb3VuZCI6eyIkaWQiOiIyMjA2IiwiQ29sb3IiOnsiJGlkIjoiMjIwNyIsIkEiOjI1NSwiUiI6MCwiRyI6MCwiQiI6MH19LCJJc1Zpc2libGUiOnRydWUsIldpZHRoIjowLjAsIkhlaWdodCI6MC4wLCJCb3JkZXJTdHlsZSI6bnVsbCwiUGFyZW50U3R5bGUiOm51bGx9LCJSZWN0YW5nbGVTdHlsZSI6eyIkaWQiOiIyMjA4IiwiTWFyZ2luIjp7IiRpZCI6IjIyMDkiLCJUb3AiOjAuMCwiTGVmdCI6MC4wLCJSaWdodCI6MC4wLCJCb3R0b20iOjAuMH0sIlBhZGRpbmciOnsiJGlkIjoiMjIxMCIsIlRvcCI6MC4wLCJMZWZ0IjowLjAsIlJpZ2h0IjowLjAsIkJvdHRvbSI6MC4wfSwiQmFja2dyb3VuZCI6eyIkaWQiOiIyMjExIiwiQ29sb3IiOnsiJGlkIjoiMjIxMiIsIkEiOjEyNywiUiI6MTczLCJHIjoxMzIsIkIiOjE5OH19LCJJc1Zpc2libGUiOnRydWUsIldpZHRoIjowLjAsIkhlaWdodCI6MC4wLCJCb3JkZXJTdHlsZSI6eyIkaWQiOiIyMjEzIiwiTGluZUNvbG9yIjp7IiRpZCI6IjIyMTQiLCIkdHlwZSI6Ik5MUkUuQ29tbW9uLkRvbS5Tb2xpZENvbG9yQnJ1c2gsIE5MUkUuQ29tbW9uIiwiQ29sb3IiOnsiJGlkIjoiMjIxNSIsIkEiOjI1NSwiUiI6MjU1LCJHIjowLCJCIjowfX0sIkxpbmVXZWlnaHQiOjAuMCwiTGluZVR5cGUiOjAsIlBhcmVudFN0eWxlIjpudWxsfSwiUGFyZW50U3R5bGUiOm51bGx9LCJNYXJnaW4iOnsiJGlkIjoiMjIxNiIsIlRvcCI6MC4wLCJMZWZ0IjowLjAsIlJpZ2h0IjowLjAsIkJvdHRvbSI6MC4wfSwiUGFkZGluZyI6eyIkaWQiOiIyMjE3IiwiVG9wIjowLjAsIkxlZnQiOjAuMCwiUmlnaHQiOjAuMCwiQm90dG9tIjowLjB9LCJCYWNrZ3JvdW5kIjpudWxsLCJJc1Zpc2libGUiOnRydWUsIldpZHRoIjowLjAsIkhlaWdodCI6MC4wLCJCb3JkZXJTdHlsZSI6bnVsbCwiUGFyZW50U3R5bGUiOm51bGx9LCJCYWNrZ3JvdW5kU3R5bGUiOnsiJGlkIjoiMjIxOCIsIk1hcmdpbiI6eyIkaWQiOiIyMjE5IiwiVG9wIjowLjAsIkxlZnQiOjAuMCwiUmlnaHQiOjAuMCwiQm90dG9tIjowLjB9LCJQYWRkaW5nIjp7IiRpZCI6IjIyMjAiLCJUb3AiOjAuMCwiTGVmdCI6MC4wLCJSaWdodCI6MC4wLCJCb3R0b20iOjAuMH0sIkJhY2tncm91bmQiOnsiJGlkIjoiMjIyMSIsIkNvbG9yIjp7IiRpZCI6IjIyMjIiLCJBIjo1MSwiUiI6MjAwLCJHIjoyMDAsIkIiOjIwMH19LCJJc1Zpc2libGUiOnRydWUsIldpZHRoIjowLjAsIkhlaWdodCI6MC4wLCJCb3JkZXJTdHlsZSI6eyIkaWQiOiIyMjIzIiwiTGluZUNvbG9yIjp7IiRpZCI6IjIyMjQiLCIkdHlwZSI6Ik5MUkUuQ29tbW9uLkRvbS5Tb2xpZENvbG9yQnJ1c2gsIE5MUkUuQ29tbW9uIiwiQ29sb3IiOnsiJGlkIjoiMjIyNSIsIkEiOjI1NSwiUiI6MjM0LCJHIjoyMiwiQiI6MzB9fSwiTGluZVdlaWdodCI6MC4wLCJMaW5lVHlwZSI6MCwiUGFyZW50U3R5bGUiOm51bGx9LCJQYXJlbnRTdHlsZSI6bnVsbH0sIk1hcmdpbiI6eyIkaWQiOiIyMjI2IiwiVG9wIjowLjAsIkxlZnQiOjAuMCwiUmlnaHQiOjAuMCwiQm90dG9tIjowLjB9LCJQYWRkaW5nIjp7IiRpZCI6IjIyMjciLCJUb3AiOjAuMCwiTGVmdCI6MC4wLCJSaWdodCI6MC4wLCJCb3R0b20iOjAuMH0sIklzVmlzaWJsZSI6dHJ1ZSwiV2lkdGgiOjAuMCwiSGVpZ2h0IjowLjAsIkJvcmRlclN0eWxlIjp7IiRpZCI6IjIyMjgiLCJMaW5lQ29sb3IiOm51bGwsIkxpbmVXZWlnaHQiOjAuMCwiTGluZVR5cGUiOjAsIlBhcmVudFN0eWxlIjpudWxsfSwiUGFyZW50U3R5bGUiOm51bGx9LCJNYXJnaW4iOnsiJGlkIjoiMjIyOSIsIlRvcCI6MC4wLCJMZWZ0IjowLjAsIlJpZ2h0IjowLjAsIkJvdHRvbSI6MC4wfSwiUGFkZGluZyI6eyIkaWQiOiIyMjMwIiwiVG9wIjowLjAsIkxlZnQiOjAuMCwiUmlnaHQiOjAuMCwiQm90dG9tIjowLjB9LCJJc1Zpc2libGUiOnRydWUsIldpZHRoIjowLjAsIkhlaWdodCI6MC4wLCJCb3JkZXJTdHlsZSI6eyIkaWQiOiIyMjMxIiwiTGluZUNvbG9yIjpudWxsLCJMaW5lV2VpZ2h0IjowLjAsIkxpbmVUeXBlIjowLCJQYXJlbnRTdHlsZSI6bnVsbH0sIlBhcmVudFN0eWxlIjpudWxsfSwiX2FkZGl0aW9uYWxTd2ltbGFuZVYyU3R5bGVzIjpbeyIkaWQiOiIyMjMyIiwiU3R5bGVJZCI6Ijk4NTEzZTEwLTU1MWMtNGYzMC1hYzExLWEwNjkwZTkwMzEzNCIsIkhlYWRlclN0eWxlIjp7IiRpZCI6IjIyMzMiLCJUZXh0SXNWZXJ0aWNhbCI6ZmFsc2UsIlRleHRTdHlsZSI6eyIkaWQiOiIyMjM0IiwiRm9udFNldHRpbmdzIjp7IiRpZCI6IjIyMzUiLCJGb250U2l6ZSI6MTEsIkZvbnROYW1lIjoiQ2FsaWJyaSIsIklzQm9sZCI6ZmFsc2UsIklzSXRhbGljIjpmYWxzZSwiSXNVbmRlcmxpbmVkIjpmYWxzZSwiUGFyZW50U3R5bGUiOm51bGx9LCJBdXRvU2l6ZSI6MiwiRm9yZWdyb3VuZCI6eyIkaWQiOiIyMjM2IiwiQ29sb3IiOnsiJGlkIjoiMjIzNyIsIkEiOjI1NSwiUiI6MjU1LCJHIjoyNTUsIkIiOjI1NX19LCJNYXhXaWR0aCI6IkluZmluaXR5IiwiTWF4SGVpZ2h0IjoiSW5maW5pdHkiLCJTbWFydEZvcmVncm91bmRJc0FjdGl2ZSI6ZmFsc2UsIkhvcml6b250YWxBbGlnbm1lbnQiOjEsIlZlcnRpY2FsQWxpZ25tZW50IjowLCJTbWFydEZvcmVncm91bmQiOm51bGwsIkJhY2tncm91bmRGaWxsVHlwZSI6MCwiTWFyZ2luIjp7IiRpZCI6IjIyMzgiLCJUb3AiOjAuMCwiTGVmdCI6MC4wLCJSaWdodCI6MC4wLCJCb3R0b20iOjAuMH0sIlBhZGRpbmciOnsiJGlkIjoiMjIzOSIsIlRvcCI6MC4wLCJMZWZ0IjowLjAsIlJpZ2h0IjowLjAsIkJvdHRvbSI6MC4wfSwiQmFja2dyb3VuZCI6eyIkaWQiOiIyMjQwIiwiQ29sb3IiOnsiJGlkIjoiMjI0MSIsIkEiOjI1NSwiUiI6MjU1LCJHIjoyNTUsIkIiOjI1NX19LCJJc1Zpc2libGUiOnRydWUsIldpZHRoIjowLjAsIkhlaWdodCI6MC4wLCJCb3JkZXJTdHlsZSI6bnVsbCwiUGFyZW50U3R5bGUiOm51bGx9LCJSZWN0YW5nbGVTdHlsZSI6eyIkaWQiOiIyMjQyIiwiTWFyZ2luIjp7IiRpZCI6IjIyNDMiLCJUb3AiOjAuMCwiTGVmdCI6MC4wLCJSaWdodCI6MC4wLCJCb3R0b20iOjAuMH0sIlBhZGRpbmciOnsiJGlkIjoiMjI0NCIsIlRvcCI6MC4wLCJMZWZ0IjowLjAsIlJpZ2h0IjowLjAsIkJvdHRvbSI6MC4wfSwiQmFja2dyb3VuZCI6eyIkaWQiOiIyMjQ1IiwiQ29sb3IiOnsiJGlkIjoiMjI0NiIsIkEiOjI1NSwiUiI6MTM1LCJHIjoxMzIsIkIiOjE5OX19LCJJc1Zpc2libGUiOnRydWUsIldpZHRoIjowLjAsIkhlaWdodCI6MC4wLCJCb3JkZXJTdHlsZSI6eyIkaWQiOiIyMjQ3IiwiTGluZUNvbG9yIjp7IiRpZCI6IjIyNDgiLCIkdHlwZSI6Ik5MUkUuQ29tbW9uLkRvbS5Tb2xpZENvbG9yQnJ1c2gsIE5MUkUuQ29tbW9uIiwiQ29sb3IiOnsiJGlkIjoiMjI0OSIsIkEiOjI1NSwiUiI6MjU1LCJHIjoyNTUsIkIiOjI1NX19LCJMaW5lV2VpZ2h0IjowLjAsIkxpbmVUeXBlIjowLCJQYXJlbnRTdHlsZSI6bnVsbH0sIlBhcmVudFN0eWxlIjpudWxsfSwiTWFyZ2luIjp7IiRpZCI6IjIyNTAiLCJUb3AiOjAuMCwiTGVmdCI6MC4wLCJSaWdodCI6MC4wLCJCb3R0b20iOjAuMH0sIlBhZGRpbmciOnsiJGlkIjoiMjI1MSIsIlRvcCI6MC4wLCJMZWZ0IjowLjAsIlJpZ2h0IjowLjAsIkJvdHRvbSI6MC4wfSwiQmFja2dyb3VuZCI6bnVsbCwiSXNWaXNpYmxlIjp0cnVlLCJXaWR0aCI6MC4wLCJIZWlnaHQiOjAuMCwiQm9yZGVyU3R5bGUiOm51bGwsIlBhcmVudFN0eWxlIjpudWxsfSwiQmFja2dyb3VuZFN0eWxlIjp7IiRpZCI6IjIyNTIiLCJNYXJnaW4iOnsiJGlkIjoiMjI1MyIsIlRvcCI6MC4wLCJMZWZ0IjowLjAsIlJpZ2h0IjowLjAsIkJvdHRvbSI6MC4wfSwiUGFkZGluZyI6eyIkaWQiOiIyMjU0IiwiVG9wIjowLjAsIkxlZnQiOjAuMCwiUmlnaHQiOjAuMCwiQm90dG9tIjowLjB9LCJCYWNrZ3JvdW5kIjp7IiRpZCI6IjIyNTUiLCJDb2xvciI6eyIkaWQiOiIyMjU2IiwiQSI6NTEsIlIiOjIwMCwiRyI6MjAwLCJCIjoyMDB9fSwiSXNWaXNpYmxlIjp0cnVlLCJXaWR0aCI6MC4wLCJIZWlnaHQiOjAuMCwiQm9yZGVyU3R5bGUiOnsiJGlkIjoiMjI1NyIsIkxpbmVDb2xvciI6eyIkaWQiOiIyMjU4IiwiJHR5cGUiOiJOTFJFLkNvbW1vbi5Eb20uU29saWRDb2xvckJydXNoLCBOTFJFLkNvbW1vbiIsIkNvbG9yIjp7IiRpZCI6IjIyNTkiLCJBIjoyNTUsIlIiOjIzNCwiRyI6MjIsIkIiOjMwfX0sIkxpbmVXZWlnaHQiOjAuMCwiTGluZVR5cGUiOjAsIlBhcmVudFN0eWxlIjpudWxsfSwiUGFyZW50U3R5bGUiOm51bGx9LCJJc0Fib3ZlVGltZWJhbmQiOmZhbHNlLCJTcGFjaW5nIjoyLCJEZWZhdWx0U3dpbWxhbmVUYXNrU3R5bGUiOnsiJGlkIjoiMjI2MCIsIiR0eXBlIjoiTkxSRS5Db21tb24uRG9tLlN0eWxlcy5FeHBsaWNpdFNldGFibGVUYXNrU3R5bGUsIE5MUkUuQ29tbW9uIiwiU2hhcGUiOjgsIlNoYXBlVGhpY2tuZXNzIjowLCJEdXJhdGlvbkZvcm1hdCI6MCwiSW5jbHVkZU5vbldvcmtpbmdEYXlzSW5EdXJhdGlvbiI6ZmFsc2UsIlBlcmNlbnRhZ2VDb21wbGV0ZVN0eWxlIjp7IiRpZCI6IjIyNjEiLCJGb250U2V0dGluZ3MiOnsiJGlkIjoiMjI2MiIsIkZvbnRTaXplIjoxMCwiRm9udE5hbWUiOiJDYWxpYnJpIiwiSXNCb2xkIjpmYWxzZSwiSXNJdGFsaWMiOmZhbHNlLCJJc1VuZGVybGluZWQiOmZhbHNlLCJQYXJlbnRTdHlsZSI6bnVsbH0sIkF1dG9TaXplIjowLCJGb3JlZ3JvdW5kIjp7IiRpZCI6IjIyNjMiLCJDb2xvciI6eyIkaWQiOiIyMjY0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IyNjUiLCJUb3AiOjAuMCwiTGVmdCI6MC4wLCJSaWdodCI6MC4wLCJCb3R0b20iOjAuMH0sIlBhZGRpbmciOnsiJGlkIjoiMjI2NiIsIlRvcCI6MC4wLCJMZWZ0IjowLjAsIlJpZ2h0IjowLjAsIkJvdHRvbSI6MC4wfSwiQmFja2dyb3VuZCI6eyIkaWQiOiIyMjY3IiwiQ29sb3IiOnsiJGlkIjoiMjI2OCIsIkEiOjg5LCJSIjowLCJHIjowLCJCIjowfX0sIklzVmlzaWJsZSI6dHJ1ZSwiV2lkdGgiOjAuMCwiSGVpZ2h0IjowLjAsIkJvcmRlclN0eWxlIjp7IiRpZCI6IjIyNjkiLCJMaW5lQ29sb3IiOm51bGwsIkxpbmVXZWlnaHQiOjAuMCwiTGluZVR5cGUiOjAsIlBhcmVudFN0eWxlIjpudWxsfSwiUGFyZW50U3R5bGUiOm51bGx9LCJEdXJhdGlvblN0eWxlIjp7IiRpZCI6IjIyNzAiLCJGb250U2V0dGluZ3MiOnsiJGlkIjoiMjI3MSIsIkZvbnRTaXplIjoxMCwiRm9udE5hbWUiOiJDYWxpYnJpIiwiSXNCb2xkIjpmYWxzZSwiSXNJdGFsaWMiOmZhbHNlLCJJc1VuZGVybGluZWQiOmZhbHNlLCJQYXJlbnRTdHlsZSI6bnVsbH0sIkF1dG9TaXplIjowLCJGb3JlZ3JvdW5kIjp7IiRpZCI6IjIyNzIiLCJDb2xvciI6eyIkaWQiOiIyMjcz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IyNzQiLCJUb3AiOjAuMCwiTGVmdCI6MC4wLCJSaWdodCI6MC4wLCJCb3R0b20iOjAuMH0sIlBhZGRpbmciOnsiJGlkIjoiMjI3NSIsIlRvcCI6MC4wLCJMZWZ0IjowLjAsIlJpZ2h0IjowLjAsIkJvdHRvbSI6MC4wfSwiQmFja2dyb3VuZCI6eyIkaWQiOiIyMjc2IiwiQ29sb3IiOnsiJGlkIjoiMjI3NyIsIkEiOjI1NSwiUiI6NTUsIkciOjUzLCJCIjo2OX19LCJJc1Zpc2libGUiOnRydWUsIldpZHRoIjowLjAsIkhlaWdodCI6MC4wLCJCb3JkZXJTdHlsZSI6eyIkaWQiOiIyMjc4IiwiTGluZUNvbG9yIjpudWxsLCJMaW5lV2VpZ2h0IjowLjAsIkxpbmVUeXBlIjowLCJQYXJlbnRTdHlsZSI6bnVsbH0sIlBhcmVudFN0eWxlIjpudWxsfSwiSG9yaXpvbnRhbENvbm5lY3RvclN0eWxlIjp7IiRpZCI6IjIyNzkiLCJMaW5lQ29sb3IiOnsiJGlkIjoiMjI4MCIsIiR0eXBlIjoiTkxSRS5Db21tb24uRG9tLlNvbGlkQ29sb3JCcnVzaCwgTkxSRS5Db21tb24iLCJDb2xvciI6eyIkaWQiOiIyMjgxIiwiQSI6MjU1LCJSIjowLCJHIjowLCJCIjowfX0sIkxpbmVXZWlnaHQiOjAuMCwiTGluZVR5cGUiOjAsIlBhcmVudFN0eWxlIjpudWxsfSwiVmVydGljYWxDb25uZWN0b3JTdHlsZSI6eyIkaWQiOiIyMjgyIiwiTGluZUNvbG9yIjp7IiRpZCI6IjIyODMiLCIkdHlwZSI6Ik5MUkUuQ29tbW9uLkRvbS5Tb2xpZENvbG9yQnJ1c2gsIE5MUkUuQ29tbW9uIiwiQ29sb3IiOnsiJGlkIjoiMjI4NCIsIkEiOjI1NSwiUiI6MCwiRyI6MCwiQiI6MH19LCJMaW5lV2VpZ2h0IjowLjAsIkxpbmVUeXBlIjowLCJQYXJlbnRTdHlsZSI6bnVsbH0sIk1hcmdpbiI6bnVsbCwiU3RhcnREYXRlUG9zaXRpb24iOjYsIkVuZERhdGVQb3NpdGlvbiI6NiwiRGF0ZUlzVmlzaWJsZSI6ZmFsc2UsIlRpdGxlUG9zaXRpb24iOjQsIkR1cmF0aW9uUG9zaXRpb24iOjYsIlBlcmNlbnRhZ2VDb21wbGV0ZWRQb3NpdGlvbiI6MiwiU3BhY2luZyI6MywiSXNCZWxvd1RpbWViYW5kIjpmYWxzZSwiUGVyY2VudGFnZUNvbXBsZXRlU2hhcGVPcGFjaXR5IjozNSwiU2hhcGVTdHlsZSI6eyIkaWQiOiIyMjg1IiwiTWFyZ2luIjp7IiRpZCI6IjIyODYiLCJUb3AiOjAuMCwiTGVmdCI6NC4wLCJSaWdodCI6NC4wLCJCb3R0b20iOjAuMH0sIlBhZGRpbmciOnsiJGlkIjoiMjI4NyIsIlRvcCI6MC4wLCJMZWZ0IjowLjAsIlJpZ2h0IjowLjAsIkJvdHRvbSI6MC4wfSwiQmFja2dyb3VuZCI6eyIkaWQiOiIyMjg4IiwiQ29sb3IiOnsiJGlkIjoiMjI4OSIsIkEiOjI1NSwiUiI6MTM1LCJHIjoxMzIsIkIiOjE5OX19LCJJc1Zpc2libGUiOnRydWUsIldpZHRoIjowLjAsIkhlaWdodCI6MTAuMCwiQm9yZGVyU3R5bGUiOnsiJGlkIjoiMjI5MCIsIkxpbmVDb2xvciI6eyIkaWQiOiIyMjkxIiwiJHR5cGUiOiJOTFJFLkNvbW1vbi5Eb20uU29saWRDb2xvckJydXNoLCBOTFJFLkNvbW1vbiIsIkNvbG9yIjp7IiRpZCI6IjIyOTIiLCJBIjoyNTUsIlIiOjIzNCwiRyI6MjIsIkIiOjMwfX0sIkxpbmVXZWlnaHQiOjAuMCwiTGluZVR5cGUiOjAsIlBhcmVudFN0eWxlIjpudWxsfSwiUGFyZW50U3R5bGUiOm51bGx9LCJUaXRsZVN0eWxlIjp7IiRpZCI6IjIyOTMiLCJGb250U2V0dGluZ3MiOnsiJGlkIjoiMjI5NCIsIkZvbnRTaXplIjoxMSwiRm9udE5hbWUiOiJDYWxpYnJpIiwiSXNCb2xkIjpmYWxzZSwiSXNJdGFsaWMiOmZhbHNlLCJJc1VuZGVybGluZWQiOmZhbHNlLCJQYXJlbnRTdHlsZSI6bnVsbH0sIkF1dG9TaXplIjowLCJGb3JlZ3JvdW5kIjp7IiRpZCI6IjIyOTUiLCJDb2xvciI6eyIkaWQiOiIyMjk2IiwiQSI6MjU1LCJSIjowLCJHIjowLCJCIjowfX0sIk1heFdpZHRoIjoyMDAuMCwiTWF4SGVpZ2h0IjoiSW5maW5pdHkiLCJTbWFydEZvcmVncm91bmRJc0FjdGl2ZSI6ZmFsc2UsIkhvcml6b250YWxBbGlnbm1lbnQiOjAsIlZlcnRpY2FsQWxpZ25tZW50IjoxLCJTbWFydEZvcmVncm91bmQiOm51bGwsIkJhY2tncm91bmRGaWxsVHlwZSI6MCwiTWFyZ2luIjp7IiRpZCI6IjIyOTciLCJUb3AiOjAuMCwiTGVmdCI6MC4wLCJSaWdodCI6MC4wLCJCb3R0b20iOjAuMH0sIlBhZGRpbmciOnsiJGlkIjoiMjI5OCIsIlRvcCI6MC4wLCJMZWZ0IjowLjAsIlJpZ2h0IjowLjAsIkJvdHRvbSI6MC4wfSwiQmFja2dyb3VuZCI6eyIkaWQiOiIyMjk5IiwiQ29sb3IiOnsiJGlkIjoiMjMwMCIsIkEiOjI1NSwiUiI6MCwiRyI6MCwiQiI6MH19LCJJc1Zpc2libGUiOnRydWUsIldpZHRoIjowLjAsIkhlaWdodCI6MC4wLCJCb3JkZXJTdHlsZSI6eyIkaWQiOiIyMzAxIiwiTGluZUNvbG9yIjpudWxsLCJMaW5lV2VpZ2h0IjowLjAsIkxpbmVUeXBlIjowLCJQYXJlbnRTdHlsZSI6bnVsbH0sIlBhcmVudFN0eWxlIjpudWxsfSwiRGF0ZVN0eWxlIjp7IiRpZCI6IjIzMDIiLCJGb250U2V0dGluZ3MiOnsiJGlkIjoiMjMwMyIsIkZvbnRTaXplIjoxMCwiRm9udE5hbWUiOiJDYWxpYnJpIiwiSXNCb2xkIjpmYWxzZSwiSXNJdGFsaWMiOmZhbHNlLCJJc1VuZGVybGluZWQiOmZhbHNlLCJQYXJlbnRTdHlsZSI6bnVsbH0sIkF1dG9TaXplIjowLCJGb3JlZ3JvdW5kIjp7IiRpZCI6IjIzMDQiLCJDb2xvciI6eyIkaWQiOiIyMzA1IiwiQSI6MjU1LCJSIjo1NSwiRyI6NTMsIkIiOjY5fX0sIk1heFdpZHRoIjoyMDAuMCwiTWF4SGVpZ2h0IjoiSW5maW5pdHkiLCJTbWFydEZvcmVncm91bmRJc0FjdGl2ZSI6ZmFsc2UsIkhvcml6b250YWxBbGlnbm1lbnQiOjEsIlZlcnRpY2FsQWxpZ25tZW50IjoxLCJTbWFydEZvcmVncm91bmQiOm51bGwsIkJhY2tncm91bmRGaWxsVHlwZSI6MCwiTWFyZ2luIjp7IiRpZCI6IjIzMDYiLCJUb3AiOjAuMCwiTGVmdCI6MC4wLCJSaWdodCI6MC4wLCJCb3R0b20iOjAuMH0sIlBhZGRpbmciOnsiJGlkIjoiMjMwNyIsIlRvcCI6MC4wLCJMZWZ0IjowLjAsIlJpZ2h0IjowLjAsIkJvdHRvbSI6MC4wfSwiQmFja2dyb3VuZCI6eyIkaWQiOiIyMzA4IiwiQ29sb3IiOnsiJGlkIjoiMjMwOSIsIkEiOjI1NSwiUiI6NTUsIkciOjUzLCJCIjo2OX19LCJJc1Zpc2libGUiOnRydWUsIldpZHRoIjowLjAsIkhlaWdodCI6MC4wLCJCb3JkZXJTdHlsZSI6eyIkaWQiOiIyMzEwIiwiTGluZUNvbG9yIjpudWxsLCJMaW5lV2VpZ2h0IjowLjAsIkxpbmVUeXBlIjowLCJQYXJlbnRTdHlsZSI6bnVsbH0sIlBhcmVudFN0eWxlIjpudWxsfSwiRGF0ZUZvcm1hdCI6eyIkaWQiOiIyMzE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zMTIiLCJGb3JtYXQiOjAsIklzVmlzaWJsZSI6ZmFsc2UsIkxhc3RLbm93blZpc2liaWxpdHlTdGF0ZSI6ZmFsc2V9LCJJc1Zpc2libGUiOnRydWUsIlBhcmVudFN0eWxlIjpudWxsLCJfZXhwbGljaXRseVNldCI6eyIkaWQiOiIyMzEz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RlZmF1bHRTd2ltbGFuZU1vdFN0eWxlIjp7IiRpZCI6IjIzMTQiLCJTaGFwZSI6OSwiQ29ubmVjdG9yTWFyZ2luIjp7IiRpZCI6IjIzMTUiLCJUb3AiOjAuMCwiTGVmdCI6Mi4wLCJSaWdodCI6Mi4wLCJCb3R0b20iOjAuMH0sIkNvbm5lY3RvclN0eWxlIjp7IiRpZCI6IjIzMTYiLCJMaW5lQ29sb3IiOnsiJGlkIjoiMjMxNyIsIiR0eXBlIjoiTkxSRS5Db21tb24uRG9tLlNvbGlkQ29sb3JCcnVzaCwgTkxSRS5Db21tb24iLCJDb2xvciI6eyIkaWQiOiIyMzE4IiwiQSI6MTI3LCJSIjoxNTksIkciOjE1NiwiQiI6MjEwfX0sIkxpbmVXZWlnaHQiOjEuMCwiTGluZVR5cGUiOjAsIlBhcmVudFN0eWxlIjpudWxsfSwiSXNCZWxvd1RpbWViYW5kIjpmYWxzZSwiUG9zaXRpb25PblRhc2siOjEsIkhpZGVEYXRlIjpmYWxzZSwiU2hhcGVTaXplIjowLCJTcGFjaW5nIjowLjAsIlBhZGRpbmciOnsiJGlkIjoiMjMxOSIsIlRvcCI6NS4wLCJMZWZ0IjozLjAsIlJpZ2h0IjowLjAsIkJvdHRvbSI6Mi4wfSwiU2hhcGVTdHlsZSI6eyIkaWQiOiIyMzIwIiwiTWFyZ2luIjp7IiRpZCI6IjIzMjEiLCJUb3AiOjAuMCwiTGVmdCI6MC4wLCJSaWdodCI6MC4wLCJCb3R0b20iOjAuMH0sIlBhZGRpbmciOnsiJGlkIjoiMjMyMiIsIlRvcCI6MC4wLCJMZWZ0IjowLjAsIlJpZ2h0IjowLjAsIkJvdHRvbSI6MC4wfSwiQmFja2dyb3VuZCI6eyIkaWQiOiIyMzIzIiwiQ29sb3IiOnsiJGlkIjoiMjMyNCIsIkEiOjI1NSwiUiI6MTU5LCJHIjoxNTYsIkIiOjIxMH19LCJJc1Zpc2libGUiOnRydWUsIldpZHRoIjoxMi4wLCJIZWlnaHQiOjE0LjAsIkJvcmRlclN0eWxlIjp7IiRpZCI6IjIzMjUiLCJMaW5lQ29sb3IiOnsiJGlkIjoiMjMyNiIsIiR0eXBlIjoiTkxSRS5Db21tb24uRG9tLlNvbGlkQ29sb3JCcnVzaCwgTkxSRS5Db21tb24iLCJDb2xvciI6eyIkaWQiOiIyMzI3IiwiQSI6MjU1LCJSIjoyNTUsIkciOjI1NSwiQiI6MjU1fX0sIkxpbmVXZWlnaHQiOjAuMCwiTGluZVR5cGUiOjAsIlBhcmVudFN0eWxlIjpudWxsfSwiUGFyZW50U3R5bGUiOm51bGx9LCJUaXRsZVN0eWxlIjp7IiRpZCI6IjIzMjgiLCJGb250U2V0dGluZ3MiOnsiJGlkIjoiMjMyOSIsIkZvbnRTaXplIjoxMSwiRm9udE5hbWUiOiJDYWxpYnJpIiwiSXNCb2xkIjpmYWxzZSwiSXNJdGFsaWMiOmZhbHNlLCJJc1VuZGVybGluZWQiOmZhbHNlLCJQYXJlbnRTdHlsZSI6bnVsbH0sIkF1dG9TaXplIjowLCJGb3JlZ3JvdW5kIjp7IiRpZCI6IjIzMzAiLCJDb2xvciI6eyIkaWQiOiIyMzMxIiwiQSI6MjU1LCJSIjowLCJHIjowLCJCIjowfX0sIk1heFdpZHRoIjoyMDAuMCwiTWF4SGVpZ2h0IjoiSW5maW5pdHkiLCJTbWFydEZvcmVncm91bmRJc0FjdGl2ZSI6ZmFsc2UsIkhvcml6b250YWxBbGlnbm1lbnQiOjEsIlZlcnRpY2FsQWxpZ25tZW50IjoxLCJTbWFydEZvcmVncm91bmQiOm51bGwsIkJhY2tncm91bmRGaWxsVHlwZSI6MCwiTWFyZ2luIjp7IiRpZCI6IjIzMzIiLCJUb3AiOjAuMCwiTGVmdCI6MC4wLCJSaWdodCI6MC4wLCJCb3R0b20iOjAuMH0sIlBhZGRpbmciOnsiJGlkIjoiMjMzMyIsIlRvcCI6MC4wLCJMZWZ0IjowLjAsIlJpZ2h0IjowLjAsIkJvdHRvbSI6MC4wfSwiQmFja2dyb3VuZCI6eyIkaWQiOiIyMzM0IiwiQ29sb3IiOnsiJGlkIjoiMjMzNSIsIkEiOjI1NSwiUiI6MCwiRyI6MCwiQiI6MH19LCJJc1Zpc2libGUiOnRydWUsIldpZHRoIjowLjAsIkhlaWdodCI6MC4wLCJCb3JkZXJTdHlsZSI6eyIkaWQiOiIyMzM2IiwiTGluZUNvbG9yIjpudWxsLCJMaW5lV2VpZ2h0IjowLjAsIkxpbmVUeXBlIjowLCJQYXJlbnRTdHlsZSI6bnVsbH0sIlBhcmVudFN0eWxlIjpudWxsfSwiRGF0ZVN0eWxlIjp7IiRpZCI6IjIzMzciLCJGb250U2V0dGluZ3MiOnsiJGlkIjoiMjMzOCIsIkZvbnRTaXplIjoxMCwiRm9udE5hbWUiOiJDYWxpYnJpIiwiSXNCb2xkIjpmYWxzZSwiSXNJdGFsaWMiOmZhbHNlLCJJc1VuZGVybGluZWQiOmZhbHNlLCJQYXJlbnRTdHlsZSI6bnVsbH0sIkF1dG9TaXplIjowLCJGb3JlZ3JvdW5kIjp7IiRpZCI6IjIzMzkiLCJDb2xvciI6eyIkaWQiOiIyMzQwIiwiQSI6MjU1LCJSIjo1NSwiRyI6NTMsIkIiOjY5fX0sIk1heFdpZHRoIjoyMDAuMCwiTWF4SGVpZ2h0IjoiSW5maW5pdHkiLCJTbWFydEZvcmVncm91bmRJc0FjdGl2ZSI6ZmFsc2UsIkhvcml6b250YWxBbGlnbm1lbnQiOjEsIlZlcnRpY2FsQWxpZ25tZW50IjoxLCJTbWFydEZvcmVncm91bmQiOm51bGwsIkJhY2tncm91bmRGaWxsVHlwZSI6MCwiTWFyZ2luIjp7IiRpZCI6IjIzNDEiLCJUb3AiOjAuMCwiTGVmdCI6MC4wLCJSaWdodCI6MC4wLCJCb3R0b20iOjAuMH0sIlBhZGRpbmciOnsiJGlkIjoiMjM0MiIsIlRvcCI6MC4wLCJMZWZ0IjowLjAsIlJpZ2h0IjowLjAsIkJvdHRvbSI6MC4wfSwiQmFja2dyb3VuZCI6eyIkaWQiOiIyMzQzIiwiQ29sb3IiOnsiJGlkIjoiMjM0NCIsIkEiOjI1NSwiUiI6NTUsIkciOjUzLCJCIjo2OX19LCJJc1Zpc2libGUiOnRydWUsIldpZHRoIjowLjAsIkhlaWdodCI6MC4wLCJCb3JkZXJTdHlsZSI6eyIkaWQiOiIyMzQ1IiwiTGluZUNvbG9yIjpudWxsLCJMaW5lV2VpZ2h0IjowLjAsIkxpbmVUeXBlIjowLCJQYXJlbnRTdHlsZSI6bnVsbH0sIlBhcmVudFN0eWxlIjpudWxsfSwiRGF0ZUZvcm1hdCI6eyIkaWQiOiIyMzQ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zNDciLCJGb3JtYXQiOjAsIklzVmlzaWJsZSI6ZmFsc2UsIkxhc3RLbm93blZpc2liaWxpdHlTdGF0ZSI6ZmFsc2V9LCJJc1Zpc2libGUiOmZhbHNlLCJQYXJlbnRTdHlsZSI6bnVsbH0sIkRlZmF1bHRTd2ltbGFuZU1pbGVzdG9uZVN0eWxlIjp7IiRpZCI6IjIzNDgiLCJUaXRsZVBvc2l0aW9uIjoiTGVmdCIsIkRhdGVQb3NpdGlvbiI6IlJpZ2h0IiwiU2hhcGVUeXBlIjo5LCJTaGFwZVNpemUiOjAsIlNwYWNpbmciOjUsIlNoYXBlU3R5bGUiOnsiJGlkIjoiMjM0OSIsIk1hcmdpbiI6eyIkaWQiOiIyMzUwIiwiVG9wIjowLjAsIkxlZnQiOjAuMCwiUmlnaHQiOjAuMCwiQm90dG9tIjowLjB9LCJQYWRkaW5nIjp7IiRpZCI6IjIzNTEiLCJUb3AiOjAuMCwiTGVmdCI6MC4wLCJSaWdodCI6MC4wLCJCb3R0b20iOjAuMH0sIkJhY2tncm91bmQiOnsiJGlkIjoiMjM1MiIsIkNvbG9yIjp7IiRpZCI6IjIzNTMiLCJBIjoyNTUsIlIiOjEzNSwiRyI6MTMyLCJCIjoxOTl9fSwiSXNWaXNpYmxlIjp0cnVlLCJXaWR0aCI6MTIuMCwiSGVpZ2h0IjoxNC4wLCJCb3JkZXJTdHlsZSI6eyIkaWQiOiIyMzU0IiwiTGluZUNvbG9yIjp7IiRpZCI6IjIzNTUiLCIkdHlwZSI6Ik5MUkUuQ29tbW9uLkRvbS5Tb2xpZENvbG9yQnJ1c2gsIE5MUkUuQ29tbW9uIiwiQ29sb3IiOnsiJGlkIjoiMjM1NiIsIkEiOjI1NSwiUiI6MjM0LCJHIjoyMiwiQiI6MzB9fSwiTGluZVdlaWdodCI6MC4wLCJMaW5lVHlwZSI6MCwiUGFyZW50U3R5bGUiOm51bGx9LCJQYXJlbnRTdHlsZSI6bnVsbH0sIlRpdGxlU3R5bGUiOnsiJGlkIjoiMjM1NyIsIkZvbnRTZXR0aW5ncyI6eyIkaWQiOiIyMzU4IiwiRm9udFNpemUiOjExLCJGb250TmFtZSI6IkNhbGlicmkiLCJJc0JvbGQiOmZhbHNlLCJJc0l0YWxpYyI6ZmFsc2UsIklzVW5kZXJsaW5lZCI6ZmFsc2UsIlBhcmVudFN0eWxlIjpudWxsfSwiQXV0b1NpemUiOjAsIkZvcmVncm91bmQiOnsiJGlkIjoiMjM1OSIsIkNvbG9yIjp7IiRpZCI6IjIzNjAiLCJBIjoyNTUsIlIiOjAsIkciOjAsIkIiOjB9fSwiTWF4V2lkdGgiOjIwMC4wLCJNYXhIZWlnaHQiOiJJbmZpbml0eSIsIlNtYXJ0Rm9yZWdyb3VuZElzQWN0aXZlIjpmYWxzZSwiSG9yaXpvbnRhbEFsaWdubWVudCI6MiwiVmVydGljYWxBbGlnbm1lbnQiOjEsIlNtYXJ0Rm9yZWdyb3VuZCI6bnVsbCwiQmFja2dyb3VuZEZpbGxUeXBlIjowLCJNYXJnaW4iOnsiJGlkIjoiMjM2MSIsIlRvcCI6MC4wLCJMZWZ0IjowLjAsIlJpZ2h0IjowLjAsIkJvdHRvbSI6MC4wfSwiUGFkZGluZyI6eyIkaWQiOiIyMzYyIiwiVG9wIjowLjAsIkxlZnQiOjAuMCwiUmlnaHQiOjAuMCwiQm90dG9tIjowLjB9LCJCYWNrZ3JvdW5kIjp7IiRpZCI6IjIzNjMiLCJDb2xvciI6eyIkaWQiOiIyMzY0IiwiQSI6MjU1LCJSIjowLCJHIjowLCJCIjowfX0sIklzVmlzaWJsZSI6dHJ1ZSwiV2lkdGgiOjAuMCwiSGVpZ2h0IjowLjAsIkJvcmRlclN0eWxlIjp7IiRpZCI6IjIzNjUiLCJMaW5lQ29sb3IiOm51bGwsIkxpbmVXZWlnaHQiOjAuMCwiTGluZVR5cGUiOjAsIlBhcmVudFN0eWxlIjpudWxsfSwiUGFyZW50U3R5bGUiOm51bGx9LCJEYXRlU3R5bGUiOnsiJGlkIjoiMjM2NiIsIkZvbnRTZXR0aW5ncyI6eyIkaWQiOiIyMzY3IiwiRm9udFNpemUiOjEwLCJGb250TmFtZSI6IkNhbGlicmkiLCJJc0JvbGQiOmZhbHNlLCJJc0l0YWxpYyI6ZmFsc2UsIklzVW5kZXJsaW5lZCI6ZmFsc2UsIlBhcmVudFN0eWxlIjpudWxsfSwiQXV0b1NpemUiOjAsIkZvcmVncm91bmQiOnsiJGlkIjoiMjM2OCIsIkNvbG9yIjp7IiRpZCI6IjIzNjkiLCJBIjoyNTUsIlIiOjU1LCJHIjo1MywiQiI6Njl9fSwiTWF4V2lkdGgiOjIwMC4wLCJNYXhIZWlnaHQiOiJJbmZpbml0eSIsIlNtYXJ0Rm9yZWdyb3VuZElzQWN0aXZlIjpmYWxzZSwiSG9yaXpvbnRhbEFsaWdubWVudCI6MCwiVmVydGljYWxBbGlnbm1lbnQiOjEsIlNtYXJ0Rm9yZWdyb3VuZCI6bnVsbCwiQmFja2dyb3VuZEZpbGxUeXBlIjowLCJNYXJnaW4iOnsiJGlkIjoiMjM3MCIsIlRvcCI6MC4wLCJMZWZ0IjowLjAsIlJpZ2h0IjowLjAsIkJvdHRvbSI6MC4wfSwiUGFkZGluZyI6eyIkaWQiOiIyMzcxIiwiVG9wIjowLjAsIkxlZnQiOjAuMCwiUmlnaHQiOjAuMCwiQm90dG9tIjowLjB9LCJCYWNrZ3JvdW5kIjp7IiRpZCI6IjIzNzIiLCJDb2xvciI6eyIkaWQiOiIyMzczIiwiQSI6MjU1LCJSIjo1NSwiRyI6NTMsIkIiOjY5fX0sIklzVmlzaWJsZSI6dHJ1ZSwiV2lkdGgiOjAuMCwiSGVpZ2h0IjowLjAsIkJvcmRlclN0eWxlIjp7IiRpZCI6IjIzNzQiLCJMaW5lQ29sb3IiOm51bGwsIkxpbmVXZWlnaHQiOjAuMCwiTGluZVR5cGUiOjAsIlBhcmVudFN0eWxlIjpudWxsfSwiUGFyZW50U3R5bGUiOm51bGx9LCJEYXRlRm9ybWF0Ijp7IiRpZCI6IjIzNzU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M3NiIsIkZvcm1hdCI6MCwiSXNWaXNpYmxlIjpmYWxzZSwiTGFzdEtub3duVmlzaWJpbGl0eVN0YXRlIjpmYWxzZX0sIklzVmlzaWJsZSI6dHJ1ZSwiUGFyZW50U3R5bGUiOm51bGx9LCJEZWZhdWx0U3dpbWxhbmVBY3Rpdml0eVN0eWxlIjp7IiRpZCI6IjIzNzciLCJIZWFkZXJTdHlsZSI6eyIkaWQiOiIyMzc4IiwiVGV4dFN0eWxlIjp7IiRpZCI6IjIzNzkiLCJGb250U2V0dGluZ3MiOnsiJGlkIjoiMjM4MCIsIkZvbnRTaXplIjoxMSwiRm9udE5hbWUiOiJDYWxpYnJpIiwiSXNCb2xkIjpmYWxzZSwiSXNJdGFsaWMiOmZhbHNlLCJJc1VuZGVybGluZWQiOmZhbHNlLCJQYXJlbnRTdHlsZSI6bnVsbH0sIkF1dG9TaXplIjoyLCJGb3JlZ3JvdW5kIjp7IiRpZCI6IjIzODEiLCJDb2xvciI6eyIkaWQiOiIyMzgy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MjM4MyIsIlRvcCI6MC4wLCJMZWZ0IjowLjAsIlJpZ2h0IjowLjAsIkJvdHRvbSI6MC4wfSwiUGFkZGluZyI6eyIkaWQiOiIyMzg0IiwiVG9wIjowLjAsIkxlZnQiOjAuMCwiUmlnaHQiOjAuMCwiQm90dG9tIjowLjB9LCJCYWNrZ3JvdW5kIjp7IiRpZCI6IjIzODUiLCJDb2xvciI6eyIkaWQiOiIyMzg2IiwiQSI6MjU1LCJSIjowLCJHIjowLCJCIjowfX0sIklzVmlzaWJsZSI6dHJ1ZSwiV2lkdGgiOjAuMCwiSGVpZ2h0IjowLjAsIkJvcmRlclN0eWxlIjpudWxsLCJQYXJlbnRTdHlsZSI6bnVsbH0sIlJlY3RhbmdsZVN0eWxlIjp7IiRpZCI6IjIzODciLCJNYXJnaW4iOnsiJGlkIjoiMjM4OCIsIlRvcCI6MC4wLCJMZWZ0IjowLjAsIlJpZ2h0IjowLjAsIkJvdHRvbSI6MC4wfSwiUGFkZGluZyI6eyIkaWQiOiIyMzg5IiwiVG9wIjowLjAsIkxlZnQiOjAuMCwiUmlnaHQiOjAuMCwiQm90dG9tIjowLjB9LCJCYWNrZ3JvdW5kIjp7IiRpZCI6IjIzOTAiLCJDb2xvciI6eyIkaWQiOiIyMzkxIiwiQSI6MTI3LCJSIjoxMzUsIkciOjEzMiwiQiI6MTk5fX0sIklzVmlzaWJsZSI6dHJ1ZSwiV2lkdGgiOjAuMCwiSGVpZ2h0IjowLjAsIkJvcmRlclN0eWxlIjp7IiRpZCI6IjIzOTIiLCJMaW5lQ29sb3IiOnsiJGlkIjoiMjM5MyIsIiR0eXBlIjoiTkxSRS5Db21tb24uRG9tLlNvbGlkQ29sb3JCcnVzaCwgTkxSRS5Db21tb24iLCJDb2xvciI6eyIkaWQiOiIyMzk0IiwiQSI6MjU1LCJSIjoyNTUsIkciOjI1NSwiQiI6MjU1fX0sIkxpbmVXZWlnaHQiOjAuMCwiTGluZVR5cGUiOjAsIlBhcmVudFN0eWxlIjpudWxsfSwiUGFyZW50U3R5bGUiOm51bGx9LCJNYXJnaW4iOnsiJGlkIjoiMjM5NSIsIlRvcCI6MC4wLCJMZWZ0IjowLjAsIlJpZ2h0IjowLjAsIkJvdHRvbSI6MC4wfSwiUGFkZGluZyI6eyIkaWQiOiIyMzk2IiwiVG9wIjowLjAsIkxlZnQiOjAuMCwiUmlnaHQiOjAuMCwiQm90dG9tIjowLjB9LCJCYWNrZ3JvdW5kIjpudWxsLCJJc1Zpc2libGUiOnRydWUsIldpZHRoIjowLjAsIkhlaWdodCI6MC4wLCJCb3JkZXJTdHlsZSI6bnVsbCwiUGFyZW50U3R5bGUiOm51bGx9LCJCYWNrZ3JvdW5kU3R5bGUiOnsiJGlkIjoiMjM5NyIsIk1hcmdpbiI6eyIkaWQiOiIyMzk4IiwiVG9wIjowLjAsIkxlZnQiOjAuMCwiUmlnaHQiOjAuMCwiQm90dG9tIjowLjB9LCJQYWRkaW5nIjp7IiRpZCI6IjIzOTkiLCJUb3AiOjAuMCwiTGVmdCI6MC4wLCJSaWdodCI6MC4wLCJCb3R0b20iOjAuMH0sIkJhY2tncm91bmQiOnsiJGlkIjoiMjQwMCIsIkNvbG9yIjp7IiRpZCI6IjI0MDEiLCJBIjo1MSwiUiI6MjAwLCJHIjoyMDAsIkIiOjIwMH19LCJJc1Zpc2libGUiOnRydWUsIldpZHRoIjowLjAsIkhlaWdodCI6MC4wLCJCb3JkZXJTdHlsZSI6eyIkaWQiOiIyNDAyIiwiTGluZUNvbG9yIjp7IiRpZCI6IjI0MDMiLCIkdHlwZSI6Ik5MUkUuQ29tbW9uLkRvbS5Tb2xpZENvbG9yQnJ1c2gsIE5MUkUuQ29tbW9uIiwiQ29sb3IiOnsiJGlkIjoiMjQwNCIsIkEiOjI1NSwiUiI6MjM0LCJHIjoyMiwiQiI6MzB9fSwiTGluZVdlaWdodCI6MC4wLCJMaW5lVHlwZSI6MCwiUGFyZW50U3R5bGUiOm51bGx9LCJQYXJlbnRTdHlsZSI6bnVsbH0sIk1hcmdpbiI6eyIkaWQiOiIyNDA1IiwiVG9wIjowLjAsIkxlZnQiOjAuMCwiUmlnaHQiOjAuMCwiQm90dG9tIjowLjB9LCJQYWRkaW5nIjp7IiRpZCI6IjI0MDYiLCJUb3AiOjAuMCwiTGVmdCI6MC4wLCJSaWdodCI6MC4wLCJCb3R0b20iOjAuMH0sIklzVmlzaWJsZSI6dHJ1ZSwiV2lkdGgiOjAuMCwiSGVpZ2h0IjowLjAsIkJvcmRlclN0eWxlIjp7IiRpZCI6IjI0MDciLCJMaW5lQ29sb3IiOm51bGwsIkxpbmVXZWlnaHQiOjAuMCwiTGluZVR5cGUiOjAsIlBhcmVudFN0eWxlIjpudWxsfSwiUGFyZW50U3R5bGUiOm51bGx9LCJNYXJnaW4iOnsiJGlkIjoiMjQwOCIsIlRvcCI6MC4wLCJMZWZ0IjowLjAsIlJpZ2h0IjowLjAsIkJvdHRvbSI6MC4wfSwiUGFkZGluZyI6eyIkaWQiOiIyNDA5IiwiVG9wIjowLjAsIkxlZnQiOjAuMCwiUmlnaHQiOjAuMCwiQm90dG9tIjowLjB9LCJJc1Zpc2libGUiOnRydWUsIldpZHRoIjowLjAsIkhlaWdodCI6MC4wLCJCb3JkZXJTdHlsZSI6eyIkaWQiOiIyNDEwIiwiTGluZUNvbG9yIjpudWxsLCJMaW5lV2VpZ2h0IjowLjAsIkxpbmVUeXBlIjowLCJQYXJlbnRTdHlsZSI6bnVsbH0sIlBhcmVudFN0eWxlIjpudWxsfSx7IiRpZCI6IjI0MTEiLCJTdHlsZUlkIjoiYjI0ZjgwNDUtZjY5Yi00YTQzLTgyOWYtYTU2NTAzZmRjZDY5IiwiSGVhZGVyU3R5bGUiOnsiJGlkIjoiMjQxMiIsIlRleHRJc1ZlcnRpY2FsIjpmYWxzZSwiVGV4dFN0eWxlIjp7IiRpZCI6IjI0MTMiLCJGb250U2V0dGluZ3MiOnsiJGlkIjoiMjQxNCIsIkZvbnRTaXplIjoxMSwiRm9udE5hbWUiOiJDYWxpYnJpIiwiSXNCb2xkIjpmYWxzZSwiSXNJdGFsaWMiOmZhbHNlLCJJc1VuZGVybGluZWQiOmZhbHNlLCJQYXJlbnRTdHlsZSI6bnVsbH0sIkF1dG9TaXplIjoyLCJGb3JlZ3JvdW5kIjp7IiRpZCI6IjI0MTUiLCJDb2xvciI6eyIkaWQiOiIyNDE2IiwiQSI6MjU1LCJSIjoyNTUsIkciOjI1NSwiQiI6MjU1fX0sIk1heFdpZHRoIjoiSW5maW5pdHkiLCJNYXhIZWlnaHQiOiJJbmZpbml0eSIsIlNtYXJ0Rm9yZWdyb3VuZElzQWN0aXZlIjpmYWxzZSwiSG9yaXpvbnRhbEFsaWdubWVudCI6MSwiVmVydGljYWxBbGlnbm1lbnQiOjAsIlNtYXJ0Rm9yZWdyb3VuZCI6bnVsbCwiQmFja2dyb3VuZEZpbGxUeXBlIjowLCJNYXJnaW4iOnsiJGlkIjoiMjQxNyIsIlRvcCI6MC4wLCJMZWZ0IjowLjAsIlJpZ2h0IjowLjAsIkJvdHRvbSI6MC4wfSwiUGFkZGluZyI6eyIkaWQiOiIyNDE4IiwiVG9wIjowLjAsIkxlZnQiOjAuMCwiUmlnaHQiOjAuMCwiQm90dG9tIjowLjB9LCJCYWNrZ3JvdW5kIjp7IiRpZCI6IjI0MTkiLCJDb2xvciI6eyIkaWQiOiIyNDIwIiwiQSI6MjU1LCJSIjoyNTUsIkciOjI1NSwiQiI6MjU1fX0sIklzVmlzaWJsZSI6dHJ1ZSwiV2lkdGgiOjAuMCwiSGVpZ2h0IjowLjAsIkJvcmRlclN0eWxlIjpudWxsLCJQYXJlbnRTdHlsZSI6bnVsbH0sIlJlY3RhbmdsZVN0eWxlIjp7IiRpZCI6IjI0MjEiLCJNYXJnaW4iOnsiJGlkIjoiMjQyMiIsIlRvcCI6MC4wLCJMZWZ0IjowLjAsIlJpZ2h0IjowLjAsIkJvdHRvbSI6MC4wfSwiUGFkZGluZyI6eyIkaWQiOiIyNDIzIiwiVG9wIjowLjAsIkxlZnQiOjAuMCwiUmlnaHQiOjAuMCwiQm90dG9tIjowLjB9LCJCYWNrZ3JvdW5kIjp7IiRpZCI6IjI0MjQiLCJDb2xvciI6eyIkaWQiOiIyNDI1IiwiQSI6MjU1LCJSIjo5MywiRyI6MTE1LCJCIjoxNTR9fSwiSXNWaXNpYmxlIjp0cnVlLCJXaWR0aCI6MC4wLCJIZWlnaHQiOjAuMCwiQm9yZGVyU3R5bGUiOnsiJGlkIjoiMjQyNiIsIkxpbmVDb2xvciI6eyIkaWQiOiIyNDI3IiwiJHR5cGUiOiJOTFJFLkNvbW1vbi5Eb20uU29saWRDb2xvckJydXNoLCBOTFJFLkNvbW1vbiIsIkNvbG9yIjp7IiRpZCI6IjI0MjgiLCJBIjoyNTUsIlIiOjI1NSwiRyI6MjU1LCJCIjoyNTV9fSwiTGluZVdlaWdodCI6MC4wLCJMaW5lVHlwZSI6MCwiUGFyZW50U3R5bGUiOm51bGx9LCJQYXJlbnRTdHlsZSI6bnVsbH0sIk1hcmdpbiI6eyIkaWQiOiIyNDI5IiwiVG9wIjowLjAsIkxlZnQiOjAuMCwiUmlnaHQiOjAuMCwiQm90dG9tIjowLjB9LCJQYWRkaW5nIjp7IiRpZCI6IjI0MzAiLCJUb3AiOjAuMCwiTGVmdCI6MC4wLCJSaWdodCI6MC4wLCJCb3R0b20iOjAuMH0sIkJhY2tncm91bmQiOm51bGwsIklzVmlzaWJsZSI6dHJ1ZSwiV2lkdGgiOjAuMCwiSGVpZ2h0IjowLjAsIkJvcmRlclN0eWxlIjpudWxsLCJQYXJlbnRTdHlsZSI6bnVsbH0sIkJhY2tncm91bmRTdHlsZSI6eyIkaWQiOiIyNDMxIiwiTWFyZ2luIjp7IiRpZCI6IjI0MzIiLCJUb3AiOjAuMCwiTGVmdCI6MC4wLCJSaWdodCI6MC4wLCJCb3R0b20iOjAuMH0sIlBhZGRpbmciOnsiJGlkIjoiMjQzMyIsIlRvcCI6MC4wLCJMZWZ0IjowLjAsIlJpZ2h0IjowLjAsIkJvdHRvbSI6MC4wfSwiQmFja2dyb3VuZCI6eyIkaWQiOiIyNDM0IiwiQ29sb3IiOnsiJGlkIjoiMjQzNSIsIkEiOjUxLCJSIjoyMDAsIkciOjIwMCwiQiI6MjAwfX0sIklzVmlzaWJsZSI6dHJ1ZSwiV2lkdGgiOjAuMCwiSGVpZ2h0IjowLjAsIkJvcmRlclN0eWxlIjp7IiRpZCI6IjI0MzYiLCJMaW5lQ29sb3IiOnsiJGlkIjoiMjQzNyIsIiR0eXBlIjoiTkxSRS5Db21tb24uRG9tLlNvbGlkQ29sb3JCcnVzaCwgTkxSRS5Db21tb24iLCJDb2xvciI6eyIkaWQiOiIyNDM4IiwiQSI6MjU1LCJSIjoyMzQsIkciOjIyLCJCIjozMH19LCJMaW5lV2VpZ2h0IjowLjAsIkxpbmVUeXBlIjowLCJQYXJlbnRTdHlsZSI6bnVsbH0sIlBhcmVudFN0eWxlIjpudWxsfSwiSXNBYm92ZVRpbWViYW5kIjpmYWxzZSwiU3BhY2luZyI6MiwiRGVmYXVsdFN3aW1sYW5lVGFza1N0eWxlIjp7IiRpZCI6IjI0MzkiLCIkdHlwZSI6Ik5MUkUuQ29tbW9uLkRvbS5TdHlsZXMuRXhwbGljaXRTZXRhYmxlVGFza1N0eWxlLCBOTFJFLkNvbW1vbiIsIlNoYXBlIjo4LCJTaGFwZVRoaWNrbmVzcyI6MCwiRHVyYXRpb25Gb3JtYXQiOjAsIkluY2x1ZGVOb25Xb3JraW5nRGF5c0luRHVyYXRpb24iOmZhbHNlLCJQZXJjZW50YWdlQ29tcGxldGVTdHlsZSI6eyIkaWQiOiIyNDQwIiwiRm9udFNldHRpbmdzIjp7IiRpZCI6IjI0NDEiLCJGb250U2l6ZSI6MTAsIkZvbnROYW1lIjoiQ2FsaWJyaSIsIklzQm9sZCI6ZmFsc2UsIklzSXRhbGljIjpmYWxzZSwiSXNVbmRlcmxpbmVkIjpmYWxzZSwiUGFyZW50U3R5bGUiOm51bGx9LCJBdXRvU2l6ZSI6MCwiRm9yZWdyb3VuZCI6eyIkaWQiOiIyNDQyIiwiQ29sb3IiOnsiJGlkIjoiMjQ0MyIsIkEiOjI1NSwiUiI6MjMyLCJHIjoyMzIsIkIiOjIzMn19LCJNYXhXaWR0aCI6MjAwLjAsIk1heEhlaWdodCI6IkluZmluaXR5IiwiU21hcnRGb3JlZ3JvdW5kSXNBY3RpdmUiOmZhbHNlLCJIb3Jpem9udGFsQWxpZ25tZW50IjoxLCJWZXJ0aWNhbEFsaWdubWVudCI6MSwiU21hcnRGb3JlZ3JvdW5kIjpudWxsLCJCYWNrZ3JvdW5kRmlsbFR5cGUiOjAsIk1hcmdpbiI6eyIkaWQiOiIyNDQ0IiwiVG9wIjowLjAsIkxlZnQiOjAuMCwiUmlnaHQiOjAuMCwiQm90dG9tIjowLjB9LCJQYWRkaW5nIjp7IiRpZCI6IjI0NDUiLCJUb3AiOjAuMCwiTGVmdCI6MC4wLCJSaWdodCI6MC4wLCJCb3R0b20iOjAuMH0sIkJhY2tncm91bmQiOnsiJGlkIjoiMjQ0NiIsIkNvbG9yIjp7IiRpZCI6IjI0NDciLCJBIjo4OSwiUiI6MCwiRyI6MCwiQiI6MH19LCJJc1Zpc2libGUiOnRydWUsIldpZHRoIjowLjAsIkhlaWdodCI6MC4wLCJCb3JkZXJTdHlsZSI6eyIkaWQiOiIyNDQ4IiwiTGluZUNvbG9yIjpudWxsLCJMaW5lV2VpZ2h0IjowLjAsIkxpbmVUeXBlIjowLCJQYXJlbnRTdHlsZSI6bnVsbH0sIlBhcmVudFN0eWxlIjpudWxsfSwiRHVyYXRpb25TdHlsZSI6eyIkaWQiOiIyNDQ5IiwiRm9udFNldHRpbmdzIjp7IiRpZCI6IjI0NTAiLCJGb250U2l6ZSI6MTAsIkZvbnROYW1lIjoiQ2FsaWJyaSIsIklzQm9sZCI6ZmFsc2UsIklzSXRhbGljIjpmYWxzZSwiSXNVbmRlcmxpbmVkIjpmYWxzZSwiUGFyZW50U3R5bGUiOm51bGx9LCJBdXRvU2l6ZSI6MCwiRm9yZWdyb3VuZCI6eyIkaWQiOiIyNDUxIiwiQ29sb3IiOnsiJGlkIjoiMjQ1MiIsIkEiOjI1NSwiUiI6NTUsIkciOjUzLCJCIjo2OX19LCJNYXhXaWR0aCI6MjAwLjAsIk1heEhlaWdodCI6IkluZmluaXR5IiwiU21hcnRGb3JlZ3JvdW5kSXNBY3RpdmUiOmZhbHNlLCJIb3Jpem9udGFsQWxpZ25tZW50IjowLCJWZXJ0aWNhbEFsaWdubWVudCI6MSwiU21hcnRGb3JlZ3JvdW5kIjpudWxsLCJCYWNrZ3JvdW5kRmlsbFR5cGUiOjAsIk1hcmdpbiI6eyIkaWQiOiIyNDUzIiwiVG9wIjowLjAsIkxlZnQiOjAuMCwiUmlnaHQiOjAuMCwiQm90dG9tIjowLjB9LCJQYWRkaW5nIjp7IiRpZCI6IjI0NTQiLCJUb3AiOjAuMCwiTGVmdCI6MC4wLCJSaWdodCI6MC4wLCJCb3R0b20iOjAuMH0sIkJhY2tncm91bmQiOnsiJGlkIjoiMjQ1NSIsIkNvbG9yIjp7IiRpZCI6IjI0NTYiLCJBIjoyNTUsIlIiOjU1LCJHIjo1MywiQiI6Njl9fSwiSXNWaXNpYmxlIjp0cnVlLCJXaWR0aCI6MC4wLCJIZWlnaHQiOjAuMCwiQm9yZGVyU3R5bGUiOnsiJGlkIjoiMjQ1NyIsIkxpbmVDb2xvciI6bnVsbCwiTGluZVdlaWdodCI6MC4wLCJMaW5lVHlwZSI6MCwiUGFyZW50U3R5bGUiOm51bGx9LCJQYXJlbnRTdHlsZSI6bnVsbH0sIkhvcml6b250YWxDb25uZWN0b3JTdHlsZSI6eyIkaWQiOiIyNDU4IiwiTGluZUNvbG9yIjp7IiRpZCI6IjI0NTkiLCIkdHlwZSI6Ik5MUkUuQ29tbW9uLkRvbS5Tb2xpZENvbG9yQnJ1c2gsIE5MUkUuQ29tbW9uIiwiQ29sb3IiOnsiJGlkIjoiMjQ2MCIsIkEiOjI1NSwiUiI6MCwiRyI6MCwiQiI6MH19LCJMaW5lV2VpZ2h0IjowLjAsIkxpbmVUeXBlIjowLCJQYXJlbnRTdHlsZSI6bnVsbH0sIlZlcnRpY2FsQ29ubmVjdG9yU3R5bGUiOnsiJGlkIjoiMjQ2MSIsIkxpbmVDb2xvciI6eyIkaWQiOiIyNDYyIiwiJHR5cGUiOiJOTFJFLkNvbW1vbi5Eb20uU29saWRDb2xvckJydXNoLCBOTFJFLkNvbW1vbiIsIkNvbG9yIjp7IiRpZCI6IjI0NjMiLCJBIjoyNTUsIlIiOjAsIkciOjAsIkIiOjB9fSwiTGluZVdlaWdodCI6MC4wLCJMaW5lVHlwZSI6MCwiUGFyZW50U3R5bGUiOm51bGx9LCJNYXJnaW4iOm51bGwsIlN0YXJ0RGF0ZVBvc2l0aW9uIjo2LCJFbmREYXRlUG9zaXRpb24iOjYsIkRhdGVJc1Zpc2libGUiOmZhbHNlLCJUaXRsZVBvc2l0aW9uIjo0LCJEdXJhdGlvblBvc2l0aW9uIjo2LCJQZXJjZW50YWdlQ29tcGxldGVkUG9zaXRpb24iOjIsIlNwYWNpbmciOjMsIklzQmVsb3dUaW1lYmFuZCI6ZmFsc2UsIlBlcmNlbnRhZ2VDb21wbGV0ZVNoYXBlT3BhY2l0eSI6MzUsIlNoYXBlU3R5bGUiOnsiJGlkIjoiMjQ2NCIsIk1hcmdpbiI6eyIkaWQiOiIyNDY1IiwiVG9wIjowLjAsIkxlZnQiOjQuMCwiUmlnaHQiOjQuMCwiQm90dG9tIjowLjB9LCJQYWRkaW5nIjp7IiRpZCI6IjI0NjYiLCJUb3AiOjAuMCwiTGVmdCI6MC4wLCJSaWdodCI6MC4wLCJCb3R0b20iOjAuMH0sIkJhY2tncm91bmQiOnsiJGlkIjoiMjQ2NyIsIkNvbG9yIjp7IiRpZCI6IjI0NjgiLCJBIjoyNTUsIlIiOjkzLCJHIjoxMTUsIkIiOjE1NH19LCJJc1Zpc2libGUiOnRydWUsIldpZHRoIjowLjAsIkhlaWdodCI6MTAuMCwiQm9yZGVyU3R5bGUiOnsiJGlkIjoiMjQ2OSIsIkxpbmVDb2xvciI6eyIkaWQiOiIyNDcwIiwiJHR5cGUiOiJOTFJFLkNvbW1vbi5Eb20uU29saWRDb2xvckJydXNoLCBOTFJFLkNvbW1vbiIsIkNvbG9yIjp7IiRpZCI6IjI0NzEiLCJBIjoyNTUsIlIiOjIzNCwiRyI6MjIsIkIiOjMwfX0sIkxpbmVXZWlnaHQiOjAuMCwiTGluZVR5cGUiOjAsIlBhcmVudFN0eWxlIjpudWxsfSwiUGFyZW50U3R5bGUiOm51bGx9LCJUaXRsZVN0eWxlIjp7IiRpZCI6IjI0NzIiLCJGb250U2V0dGluZ3MiOnsiJGlkIjoiMjQ3MyIsIkZvbnRTaXplIjoxMSwiRm9udE5hbWUiOiJDYWxpYnJpIiwiSXNCb2xkIjpmYWxzZSwiSXNJdGFsaWMiOmZhbHNlLCJJc1VuZGVybGluZWQiOmZhbHNlLCJQYXJlbnRTdHlsZSI6bnVsbH0sIkF1dG9TaXplIjowLCJGb3JlZ3JvdW5kIjp7IiRpZCI6IjI0NzQiLCJDb2xvciI6eyIkaWQiOiIyNDc1IiwiQSI6MjU1LCJSIjowLCJHIjowLCJCIjowfX0sIk1heFdpZHRoIjoyMDAuMCwiTWF4SGVpZ2h0IjoiSW5maW5pdHkiLCJTbWFydEZvcmVncm91bmRJc0FjdGl2ZSI6ZmFsc2UsIkhvcml6b250YWxBbGlnbm1lbnQiOjAsIlZlcnRpY2FsQWxpZ25tZW50IjoxLCJTbWFydEZvcmVncm91bmQiOm51bGwsIkJhY2tncm91bmRGaWxsVHlwZSI6MCwiTWFyZ2luIjp7IiRpZCI6IjI0NzYiLCJUb3AiOjAuMCwiTGVmdCI6MC4wLCJSaWdodCI6MC4wLCJCb3R0b20iOjAuMH0sIlBhZGRpbmciOnsiJGlkIjoiMjQ3NyIsIlRvcCI6MC4wLCJMZWZ0IjowLjAsIlJpZ2h0IjowLjAsIkJvdHRvbSI6MC4wfSwiQmFja2dyb3VuZCI6eyIkaWQiOiIyNDc4IiwiQ29sb3IiOnsiJGlkIjoiMjQ3OSIsIkEiOjI1NSwiUiI6MCwiRyI6MCwiQiI6MH19LCJJc1Zpc2libGUiOnRydWUsIldpZHRoIjowLjAsIkhlaWdodCI6MC4wLCJCb3JkZXJTdHlsZSI6eyIkaWQiOiIyNDgwIiwiTGluZUNvbG9yIjpudWxsLCJMaW5lV2VpZ2h0IjowLjAsIkxpbmVUeXBlIjowLCJQYXJlbnRTdHlsZSI6bnVsbH0sIlBhcmVudFN0eWxlIjpudWxsfSwiRGF0ZVN0eWxlIjp7IiRpZCI6IjI0ODEiLCJGb250U2V0dGluZ3MiOnsiJGlkIjoiMjQ4MiIsIkZvbnRTaXplIjoxMCwiRm9udE5hbWUiOiJDYWxpYnJpIiwiSXNCb2xkIjpmYWxzZSwiSXNJdGFsaWMiOmZhbHNlLCJJc1VuZGVybGluZWQiOmZhbHNlLCJQYXJlbnRTdHlsZSI6bnVsbH0sIkF1dG9TaXplIjowLCJGb3JlZ3JvdW5kIjp7IiRpZCI6IjI0ODMiLCJDb2xvciI6eyIkaWQiOiIyNDg0IiwiQSI6MjU1LCJSIjo1NSwiRyI6NTMsIkIiOjY5fX0sIk1heFdpZHRoIjoyMDAuMCwiTWF4SGVpZ2h0IjoiSW5maW5pdHkiLCJTbWFydEZvcmVncm91bmRJc0FjdGl2ZSI6ZmFsc2UsIkhvcml6b250YWxBbGlnbm1lbnQiOjEsIlZlcnRpY2FsQWxpZ25tZW50IjoxLCJTbWFydEZvcmVncm91bmQiOm51bGwsIkJhY2tncm91bmRGaWxsVHlwZSI6MCwiTWFyZ2luIjp7IiRpZCI6IjI0ODUiLCJUb3AiOjAuMCwiTGVmdCI6MC4wLCJSaWdodCI6MC4wLCJCb3R0b20iOjAuMH0sIlBhZGRpbmciOnsiJGlkIjoiMjQ4NiIsIlRvcCI6MC4wLCJMZWZ0IjowLjAsIlJpZ2h0IjowLjAsIkJvdHRvbSI6MC4wfSwiQmFja2dyb3VuZCI6eyIkaWQiOiIyNDg3IiwiQ29sb3IiOnsiJGlkIjoiMjQ4OCIsIkEiOjI1NSwiUiI6NTUsIkciOjUzLCJCIjo2OX19LCJJc1Zpc2libGUiOnRydWUsIldpZHRoIjowLjAsIkhlaWdodCI6MC4wLCJCb3JkZXJTdHlsZSI6eyIkaWQiOiIyNDg5IiwiTGluZUNvbG9yIjpudWxsLCJMaW5lV2VpZ2h0IjowLjAsIkxpbmVUeXBlIjowLCJQYXJlbnRTdHlsZSI6bnVsbH0sIlBhcmVudFN0eWxlIjpudWxsfSwiRGF0ZUZvcm1hdCI6eyIkaWQiOiIyNDkw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0OTEiLCJGb3JtYXQiOjAsIklzVmlzaWJsZSI6ZmFsc2UsIkxhc3RLbm93blZpc2liaWxpdHlTdGF0ZSI6ZmFsc2V9LCJJc1Zpc2libGUiOnRydWUsIlBhcmVudFN0eWxlIjpudWxsLCJfZXhwbGljaXRseVNldCI6eyIkaWQiOiIyNDky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RlZmF1bHRTd2ltbGFuZU1vdFN0eWxlIjp7IiRpZCI6IjI0OTMiLCJTaGFwZSI6OSwiQ29ubmVjdG9yTWFyZ2luIjp7IiRpZCI6IjI0OTQiLCJUb3AiOjAuMCwiTGVmdCI6Mi4wLCJSaWdodCI6Mi4wLCJCb3R0b20iOjAuMH0sIkNvbm5lY3RvclN0eWxlIjp7IiRpZCI6IjI0OTUiLCJMaW5lQ29sb3IiOnsiJGlkIjoiMjQ5NiIsIiR0eXBlIjoiTkxSRS5Db21tb24uRG9tLlNvbGlkQ29sb3JCcnVzaCwgTkxSRS5Db21tb24iLCJDb2xvciI6eyIkaWQiOiIyNDk3IiwiQSI6MTI3LCJSIjo3NCwiRyI6OTIsIkIiOjEyM319LCJMaW5lV2VpZ2h0IjoxLjAsIkxpbmVUeXBlIjowLCJQYXJlbnRTdHlsZSI6bnVsbH0sIklzQmVsb3dUaW1lYmFuZCI6ZmFsc2UsIlBvc2l0aW9uT25UYXNrIjoxLCJIaWRlRGF0ZSI6ZmFsc2UsIlNoYXBlU2l6ZSI6MCwiU3BhY2luZyI6MC4wLCJQYWRkaW5nIjp7IiRpZCI6IjI0OTgiLCJUb3AiOjUuMCwiTGVmdCI6My4wLCJSaWdodCI6MC4wLCJCb3R0b20iOjIuMH0sIlNoYXBlU3R5bGUiOnsiJGlkIjoiMjQ5OSIsIk1hcmdpbiI6eyIkaWQiOiIyNTAwIiwiVG9wIjowLjAsIkxlZnQiOjAuMCwiUmlnaHQiOjAuMCwiQm90dG9tIjowLjB9LCJQYWRkaW5nIjp7IiRpZCI6IjI1MDEiLCJUb3AiOjAuMCwiTGVmdCI6MC4wLCJSaWdodCI6MC4wLCJCb3R0b20iOjAuMH0sIkJhY2tncm91bmQiOnsiJGlkIjoiMjUwMiIsIkNvbG9yIjp7IiRpZCI6IjI1MDMiLCJBIjoyNTUsIlIiOjc0LCJHIjo5MiwiQiI6MTIzfX0sIklzVmlzaWJsZSI6dHJ1ZSwiV2lkdGgiOjEyLjAsIkhlaWdodCI6MTQuMCwiQm9yZGVyU3R5bGUiOnsiJGlkIjoiMjUwNCIsIkxpbmVDb2xvciI6eyIkaWQiOiIyNTA1IiwiJHR5cGUiOiJOTFJFLkNvbW1vbi5Eb20uU29saWRDb2xvckJydXNoLCBOTFJFLkNvbW1vbiIsIkNvbG9yIjp7IiRpZCI6IjI1MDYiLCJBIjoyNTUsIlIiOjI1NSwiRyI6MjU1LCJCIjoyNTV9fSwiTGluZVdlaWdodCI6MC4wLCJMaW5lVHlwZSI6MCwiUGFyZW50U3R5bGUiOm51bGx9LCJQYXJlbnRTdHlsZSI6bnVsbH0sIlRpdGxlU3R5bGUiOnsiJGlkIjoiMjUwNyIsIkZvbnRTZXR0aW5ncyI6eyIkaWQiOiIyNTA4IiwiRm9udFNpemUiOjExLCJGb250TmFtZSI6IkNhbGlicmkiLCJJc0JvbGQiOmZhbHNlLCJJc0l0YWxpYyI6ZmFsc2UsIklzVW5kZXJsaW5lZCI6ZmFsc2UsIlBhcmVudFN0eWxlIjpudWxsfSwiQXV0b1NpemUiOjAsIkZvcmVncm91bmQiOnsiJGlkIjoiMjUwOSIsIkNvbG9yIjp7IiRpZCI6IjI1MTAiLCJBIjoyNTUsIlIiOjAsIkciOjAsIkIiOjB9fSwiTWF4V2lkdGgiOjIwMC4wLCJNYXhIZWlnaHQiOiJJbmZpbml0eSIsIlNtYXJ0Rm9yZWdyb3VuZElzQWN0aXZlIjpmYWxzZSwiSG9yaXpvbnRhbEFsaWdubWVudCI6MSwiVmVydGljYWxBbGlnbm1lbnQiOjEsIlNtYXJ0Rm9yZWdyb3VuZCI6bnVsbCwiQmFja2dyb3VuZEZpbGxUeXBlIjowLCJNYXJnaW4iOnsiJGlkIjoiMjUxMSIsIlRvcCI6MC4wLCJMZWZ0IjowLjAsIlJpZ2h0IjowLjAsIkJvdHRvbSI6MC4wfSwiUGFkZGluZyI6eyIkaWQiOiIyNTEyIiwiVG9wIjowLjAsIkxlZnQiOjAuMCwiUmlnaHQiOjAuMCwiQm90dG9tIjowLjB9LCJCYWNrZ3JvdW5kIjp7IiRpZCI6IjI1MTMiLCJDb2xvciI6eyIkaWQiOiIyNTE0IiwiQSI6MjU1LCJSIjowLCJHIjowLCJCIjowfX0sIklzVmlzaWJsZSI6dHJ1ZSwiV2lkdGgiOjAuMCwiSGVpZ2h0IjowLjAsIkJvcmRlclN0eWxlIjp7IiRpZCI6IjI1MTUiLCJMaW5lQ29sb3IiOm51bGwsIkxpbmVXZWlnaHQiOjAuMCwiTGluZVR5cGUiOjAsIlBhcmVudFN0eWxlIjpudWxsfSwiUGFyZW50U3R5bGUiOm51bGx9LCJEYXRlU3R5bGUiOnsiJGlkIjoiMjUxNiIsIkZvbnRTZXR0aW5ncyI6eyIkaWQiOiIyNTE3IiwiRm9udFNpemUiOjEwLCJGb250TmFtZSI6IkNhbGlicmkiLCJJc0JvbGQiOmZhbHNlLCJJc0l0YWxpYyI6ZmFsc2UsIklzVW5kZXJsaW5lZCI6ZmFsc2UsIlBhcmVudFN0eWxlIjpudWxsfSwiQXV0b1NpemUiOjAsIkZvcmVncm91bmQiOnsiJGlkIjoiMjUxOCIsIkNvbG9yIjp7IiRpZCI6IjI1MTkiLCJBIjoyNTUsIlIiOjU1LCJHIjo1MywiQiI6Njl9fSwiTWF4V2lkdGgiOjIwMC4wLCJNYXhIZWlnaHQiOiJJbmZpbml0eSIsIlNtYXJ0Rm9yZWdyb3VuZElzQWN0aXZlIjpmYWxzZSwiSG9yaXpvbnRhbEFsaWdubWVudCI6MSwiVmVydGljYWxBbGlnbm1lbnQiOjEsIlNtYXJ0Rm9yZWdyb3VuZCI6bnVsbCwiQmFja2dyb3VuZEZpbGxUeXBlIjowLCJNYXJnaW4iOnsiJGlkIjoiMjUyMCIsIlRvcCI6MC4wLCJMZWZ0IjowLjAsIlJpZ2h0IjowLjAsIkJvdHRvbSI6MC4wfSwiUGFkZGluZyI6eyIkaWQiOiIyNTIxIiwiVG9wIjowLjAsIkxlZnQiOjAuMCwiUmlnaHQiOjAuMCwiQm90dG9tIjowLjB9LCJCYWNrZ3JvdW5kIjp7IiRpZCI6IjI1MjIiLCJDb2xvciI6eyIkaWQiOiIyNTIzIiwiQSI6MjU1LCJSIjo1NSwiRyI6NTMsIkIiOjY5fX0sIklzVmlzaWJsZSI6dHJ1ZSwiV2lkdGgiOjAuMCwiSGVpZ2h0IjowLjAsIkJvcmRlclN0eWxlIjp7IiRpZCI6IjI1MjQiLCJMaW5lQ29sb3IiOm51bGwsIkxpbmVXZWlnaHQiOjAuMCwiTGluZVR5cGUiOjAsIlBhcmVudFN0eWxlIjpudWxsfSwiUGFyZW50U3R5bGUiOm51bGx9LCJEYXRlRm9ybWF0Ijp7IiRpZCI6IjI1MjU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UyNiIsIkZvcm1hdCI6MCwiSXNWaXNpYmxlIjpmYWxzZSwiTGFzdEtub3duVmlzaWJpbGl0eVN0YXRlIjpmYWxzZX0sIklzVmlzaWJsZSI6ZmFsc2UsIlBhcmVudFN0eWxlIjpudWxsfSwiRGVmYXVsdFN3aW1sYW5lTWlsZXN0b25lU3R5bGUiOnsiJGlkIjoiMjUyNyIsIlRpdGxlUG9zaXRpb24iOiJMZWZ0IiwiRGF0ZVBvc2l0aW9uIjoiUmlnaHQiLCJTaGFwZVR5cGUiOjksIlNoYXBlU2l6ZSI6MCwiU3BhY2luZyI6NSwiU2hhcGVTdHlsZSI6eyIkaWQiOiIyNTI4IiwiTWFyZ2luIjp7IiRpZCI6IjI1MjkiLCJUb3AiOjAuMCwiTGVmdCI6MC4wLCJSaWdodCI6MC4wLCJCb3R0b20iOjAuMH0sIlBhZGRpbmciOnsiJGlkIjoiMjUzMCIsIlRvcCI6MC4wLCJMZWZ0IjowLjAsIlJpZ2h0IjowLjAsIkJvdHRvbSI6MC4wfSwiQmFja2dyb3VuZCI6eyIkaWQiOiIyNTMxIiwiQ29sb3IiOnsiJGlkIjoiMjUzMiIsIkEiOjI1NSwiUiI6OTMsIkciOjExNSwiQiI6MTU0fX0sIklzVmlzaWJsZSI6dHJ1ZSwiV2lkdGgiOjEyLjAsIkhlaWdodCI6MTQuMCwiQm9yZGVyU3R5bGUiOnsiJGlkIjoiMjUzMyIsIkxpbmVDb2xvciI6eyIkaWQiOiIyNTM0IiwiJHR5cGUiOiJOTFJFLkNvbW1vbi5Eb20uU29saWRDb2xvckJydXNoLCBOTFJFLkNvbW1vbiIsIkNvbG9yIjp7IiRpZCI6IjI1MzUiLCJBIjoyNTUsIlIiOjIzNCwiRyI6MjIsIkIiOjMwfX0sIkxpbmVXZWlnaHQiOjAuMCwiTGluZVR5cGUiOjAsIlBhcmVudFN0eWxlIjpudWxsfSwiUGFyZW50U3R5bGUiOm51bGx9LCJUaXRsZVN0eWxlIjp7IiRpZCI6IjI1MzYiLCJGb250U2V0dGluZ3MiOnsiJGlkIjoiMjUzNyIsIkZvbnRTaXplIjoxMSwiRm9udE5hbWUiOiJDYWxpYnJpIiwiSXNCb2xkIjpmYWxzZSwiSXNJdGFsaWMiOmZhbHNlLCJJc1VuZGVybGluZWQiOmZhbHNlLCJQYXJlbnRTdHlsZSI6bnVsbH0sIkF1dG9TaXplIjowLCJGb3JlZ3JvdW5kIjp7IiRpZCI6IjI1MzgiLCJDb2xvciI6eyIkaWQiOiIyNTM5IiwiQSI6MjU1LCJSIjowLCJHIjowLCJCIjowfX0sIk1heFdpZHRoIjoyMDAuMCwiTWF4SGVpZ2h0IjoiSW5maW5pdHkiLCJTbWFydEZvcmVncm91bmRJc0FjdGl2ZSI6ZmFsc2UsIkhvcml6b250YWxBbGlnbm1lbnQiOjIsIlZlcnRpY2FsQWxpZ25tZW50IjoxLCJTbWFydEZvcmVncm91bmQiOm51bGwsIkJhY2tncm91bmRGaWxsVHlwZSI6MCwiTWFyZ2luIjp7IiRpZCI6IjI1NDAiLCJUb3AiOjAuMCwiTGVmdCI6MC4wLCJSaWdodCI6MC4wLCJCb3R0b20iOjAuMH0sIlBhZGRpbmciOnsiJGlkIjoiMjU0MSIsIlRvcCI6MC4wLCJMZWZ0IjowLjAsIlJpZ2h0IjowLjAsIkJvdHRvbSI6MC4wfSwiQmFja2dyb3VuZCI6eyIkaWQiOiIyNTQyIiwiQ29sb3IiOnsiJGlkIjoiMjU0MyIsIkEiOjI1NSwiUiI6MCwiRyI6MCwiQiI6MH19LCJJc1Zpc2libGUiOnRydWUsIldpZHRoIjowLjAsIkhlaWdodCI6MC4wLCJCb3JkZXJTdHlsZSI6eyIkaWQiOiIyNTQ0IiwiTGluZUNvbG9yIjpudWxsLCJMaW5lV2VpZ2h0IjowLjAsIkxpbmVUeXBlIjowLCJQYXJlbnRTdHlsZSI6bnVsbH0sIlBhcmVudFN0eWxlIjpudWxsfSwiRGF0ZVN0eWxlIjp7IiRpZCI6IjI1NDUiLCJGb250U2V0dGluZ3MiOnsiJGlkIjoiMjU0NiIsIkZvbnRTaXplIjoxMCwiRm9udE5hbWUiOiJDYWxpYnJpIiwiSXNCb2xkIjpmYWxzZSwiSXNJdGFsaWMiOmZhbHNlLCJJc1VuZGVybGluZWQiOmZhbHNlLCJQYXJlbnRTdHlsZSI6bnVsbH0sIkF1dG9TaXplIjowLCJGb3JlZ3JvdW5kIjp7IiRpZCI6IjI1NDciLCJDb2xvciI6eyIkaWQiOiIyNTQ4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I1NDkiLCJUb3AiOjAuMCwiTGVmdCI6MC4wLCJSaWdodCI6MC4wLCJCb3R0b20iOjAuMH0sIlBhZGRpbmciOnsiJGlkIjoiMjU1MCIsIlRvcCI6MC4wLCJMZWZ0IjowLjAsIlJpZ2h0IjowLjAsIkJvdHRvbSI6MC4wfSwiQmFja2dyb3VuZCI6eyIkaWQiOiIyNTUxIiwiQ29sb3IiOnsiJGlkIjoiMjU1MiIsIkEiOjI1NSwiUiI6NTUsIkciOjUzLCJCIjo2OX19LCJJc1Zpc2libGUiOnRydWUsIldpZHRoIjowLjAsIkhlaWdodCI6MC4wLCJCb3JkZXJTdHlsZSI6eyIkaWQiOiIyNTUzIiwiTGluZUNvbG9yIjpudWxsLCJMaW5lV2VpZ2h0IjowLjAsIkxpbmVUeXBlIjowLCJQYXJlbnRTdHlsZSI6bnVsbH0sIlBhcmVudFN0eWxlIjpudWxsfSwiRGF0ZUZvcm1hdCI6eyIkaWQiOiIyNTU0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1NTUiLCJGb3JtYXQiOjAsIklzVmlzaWJsZSI6ZmFsc2UsIkxhc3RLbm93blZpc2liaWxpdHlTdGF0ZSI6ZmFsc2V9LCJJc1Zpc2libGUiOnRydWUsIlBhcmVudFN0eWxlIjpudWxsfSwiRGVmYXVsdFN3aW1sYW5lQWN0aXZpdHlTdHlsZSI6eyIkaWQiOiIyNTU2IiwiSGVhZGVyU3R5bGUiOnsiJGlkIjoiMjU1NyIsIlRleHRTdHlsZSI6eyIkaWQiOiIyNTU4IiwiRm9udFNldHRpbmdzIjp7IiRpZCI6IjI1NTkiLCJGb250U2l6ZSI6MTEsIkZvbnROYW1lIjoiQ2FsaWJyaSIsIklzQm9sZCI6ZmFsc2UsIklzSXRhbGljIjpmYWxzZSwiSXNVbmRlcmxpbmVkIjpmYWxzZSwiUGFyZW50U3R5bGUiOm51bGx9LCJBdXRvU2l6ZSI6MiwiRm9yZWdyb3VuZCI6eyIkaWQiOiIyNTYwIiwiQ29sb3IiOnsiJGlkIjoiMjU2MS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I1NjIiLCJUb3AiOjAuMCwiTGVmdCI6MC4wLCJSaWdodCI6MC4wLCJCb3R0b20iOjAuMH0sIlBhZGRpbmciOnsiJGlkIjoiMjU2MyIsIlRvcCI6MC4wLCJMZWZ0IjowLjAsIlJpZ2h0IjowLjAsIkJvdHRvbSI6MC4wfSwiQmFja2dyb3VuZCI6eyIkaWQiOiIyNTY0IiwiQ29sb3IiOnsiJGlkIjoiMjU2NSIsIkEiOjI1NSwiUiI6MCwiRyI6MCwiQiI6MH19LCJJc1Zpc2libGUiOnRydWUsIldpZHRoIjowLjAsIkhlaWdodCI6MC4wLCJCb3JkZXJTdHlsZSI6bnVsbCwiUGFyZW50U3R5bGUiOm51bGx9LCJSZWN0YW5nbGVTdHlsZSI6eyIkaWQiOiIyNTY2IiwiTWFyZ2luIjp7IiRpZCI6IjI1NjciLCJUb3AiOjAuMCwiTGVmdCI6MC4wLCJSaWdodCI6MC4wLCJCb3R0b20iOjAuMH0sIlBhZGRpbmciOnsiJGlkIjoiMjU2OCIsIlRvcCI6MC4wLCJMZWZ0IjowLjAsIlJpZ2h0IjowLjAsIkJvdHRvbSI6MC4wfSwiQmFja2dyb3VuZCI6eyIkaWQiOiIyNTY5IiwiQ29sb3IiOnsiJGlkIjoiMjU3MCIsIkEiOjEyNywiUiI6OTMsIkciOjExNSwiQiI6MTU0fX0sIklzVmlzaWJsZSI6dHJ1ZSwiV2lkdGgiOjAuMCwiSGVpZ2h0IjowLjAsIkJvcmRlclN0eWxlIjp7IiRpZCI6IjI1NzEiLCJMaW5lQ29sb3IiOnsiJGlkIjoiMjU3MiIsIiR0eXBlIjoiTkxSRS5Db21tb24uRG9tLlNvbGlkQ29sb3JCcnVzaCwgTkxSRS5Db21tb24iLCJDb2xvciI6eyIkaWQiOiIyNTczIiwiQSI6MjU1LCJSIjoyNTUsIkciOjI1NSwiQiI6MjU1fX0sIkxpbmVXZWlnaHQiOjAuMCwiTGluZVR5cGUiOjAsIlBhcmVudFN0eWxlIjpudWxsfSwiUGFyZW50U3R5bGUiOm51bGx9LCJNYXJnaW4iOnsiJGlkIjoiMjU3NCIsIlRvcCI6MC4wLCJMZWZ0IjowLjAsIlJpZ2h0IjowLjAsIkJvdHRvbSI6MC4wfSwiUGFkZGluZyI6eyIkaWQiOiIyNTc1IiwiVG9wIjowLjAsIkxlZnQiOjAuMCwiUmlnaHQiOjAuMCwiQm90dG9tIjowLjB9LCJCYWNrZ3JvdW5kIjpudWxsLCJJc1Zpc2libGUiOnRydWUsIldpZHRoIjowLjAsIkhlaWdodCI6MC4wLCJCb3JkZXJTdHlsZSI6bnVsbCwiUGFyZW50U3R5bGUiOm51bGx9LCJCYWNrZ3JvdW5kU3R5bGUiOnsiJGlkIjoiMjU3NiIsIk1hcmdpbiI6eyIkaWQiOiIyNTc3IiwiVG9wIjowLjAsIkxlZnQiOjAuMCwiUmlnaHQiOjAuMCwiQm90dG9tIjowLjB9LCJQYWRkaW5nIjp7IiRpZCI6IjI1NzgiLCJUb3AiOjAuMCwiTGVmdCI6MC4wLCJSaWdodCI6MC4wLCJCb3R0b20iOjAuMH0sIkJhY2tncm91bmQiOnsiJGlkIjoiMjU3OSIsIkNvbG9yIjp7IiRpZCI6IjI1ODAiLCJBIjo1MSwiUiI6MjAwLCJHIjoyMDAsIkIiOjIwMH19LCJJc1Zpc2libGUiOnRydWUsIldpZHRoIjowLjAsIkhlaWdodCI6MC4wLCJCb3JkZXJTdHlsZSI6eyIkaWQiOiIyNTgxIiwiTGluZUNvbG9yIjp7IiRpZCI6IjI1ODIiLCIkdHlwZSI6Ik5MUkUuQ29tbW9uLkRvbS5Tb2xpZENvbG9yQnJ1c2gsIE5MUkUuQ29tbW9uIiwiQ29sb3IiOnsiJGlkIjoiMjU4MyIsIkEiOjI1NSwiUiI6MjM0LCJHIjoyMiwiQiI6MzB9fSwiTGluZVdlaWdodCI6MC4wLCJMaW5lVHlwZSI6MCwiUGFyZW50U3R5bGUiOm51bGx9LCJQYXJlbnRTdHlsZSI6bnVsbH0sIk1hcmdpbiI6eyIkaWQiOiIyNTg0IiwiVG9wIjowLjAsIkxlZnQiOjAuMCwiUmlnaHQiOjAuMCwiQm90dG9tIjowLjB9LCJQYWRkaW5nIjp7IiRpZCI6IjI1ODUiLCJUb3AiOjAuMCwiTGVmdCI6MC4wLCJSaWdodCI6MC4wLCJCb3R0b20iOjAuMH0sIklzVmlzaWJsZSI6dHJ1ZSwiV2lkdGgiOjAuMCwiSGVpZ2h0IjowLjAsIkJvcmRlclN0eWxlIjp7IiRpZCI6IjI1ODYiLCJMaW5lQ29sb3IiOm51bGwsIkxpbmVXZWlnaHQiOjAuMCwiTGluZVR5cGUiOjAsIlBhcmVudFN0eWxlIjpudWxsfSwiUGFyZW50U3R5bGUiOm51bGx9LCJNYXJnaW4iOnsiJGlkIjoiMjU4NyIsIlRvcCI6MC4wLCJMZWZ0IjowLjAsIlJpZ2h0IjowLjAsIkJvdHRvbSI6MC4wfSwiUGFkZGluZyI6eyIkaWQiOiIyNTg4IiwiVG9wIjowLjAsIkxlZnQiOjAuMCwiUmlnaHQiOjAuMCwiQm90dG9tIjowLjB9LCJJc1Zpc2libGUiOnRydWUsIldpZHRoIjowLjAsIkhlaWdodCI6MC4wLCJCb3JkZXJTdHlsZSI6eyIkaWQiOiIyNTg5IiwiTGluZUNvbG9yIjpudWxsLCJMaW5lV2VpZ2h0IjowLjAsIkxpbmVUeXBlIjowLCJQYXJlbnRTdHlsZSI6bnVsbH0sIlBhcmVudFN0eWxlIjpudWxsfSx7IiRpZCI6IjI1OTAiLCJTdHlsZUlkIjoiMDcwMmRlYTgtYzExNC00ZDcxLWJlNDAtY2QzMDYyYzQ2OTcwIiwiSGVhZGVyU3R5bGUiOnsiJGlkIjoiMjU5MSIsIlRleHRJc1ZlcnRpY2FsIjpmYWxzZSwiVGV4dFN0eWxlIjp7IiRpZCI6IjI1OTIiLCJGb250U2V0dGluZ3MiOnsiJGlkIjoiMjU5MyIsIkZvbnRTaXplIjoxMSwiRm9udE5hbWUiOiJDYWxpYnJpIiwiSXNCb2xkIjpmYWxzZSwiSXNJdGFsaWMiOmZhbHNlLCJJc1VuZGVybGluZWQiOmZhbHNlLCJQYXJlbnRTdHlsZSI6bnVsbH0sIkF1dG9TaXplIjoyLCJGb3JlZ3JvdW5kIjp7IiRpZCI6IjI1OTQiLCJDb2xvciI6eyIkaWQiOiIyNTk1IiwiQSI6MjU1LCJSIjoyNTUsIkciOjI1NSwiQiI6MjU1fX0sIk1heFdpZHRoIjoiSW5maW5pdHkiLCJNYXhIZWlnaHQiOiJJbmZpbml0eSIsIlNtYXJ0Rm9yZWdyb3VuZElzQWN0aXZlIjpmYWxzZSwiSG9yaXpvbnRhbEFsaWdubWVudCI6MCwiVmVydGljYWxBbGlnbm1lbnQiOjAsIlNtYXJ0Rm9yZWdyb3VuZCI6bnVsbCwiQmFja2dyb3VuZEZpbGxUeXBlIjowLCJNYXJnaW4iOnsiJGlkIjoiMjU5NiIsIlRvcCI6MC4wLCJMZWZ0IjowLjAsIlJpZ2h0IjowLjAsIkJvdHRvbSI6MC4wfSwiUGFkZGluZyI6eyIkaWQiOiIyNTk3IiwiVG9wIjowLjAsIkxlZnQiOjAuMCwiUmlnaHQiOjAuMCwiQm90dG9tIjowLjB9LCJCYWNrZ3JvdW5kIjp7IiRpZCI6IjI1OTgiLCJDb2xvciI6eyIkaWQiOiIyNTk5IiwiQSI6MjU1LCJSIjoyNTUsIkciOjI1NSwiQiI6MjU1fX0sIklzVmlzaWJsZSI6dHJ1ZSwiV2lkdGgiOjAuMCwiSGVpZ2h0IjowLjAsIkJvcmRlclN0eWxlIjpudWxsLCJQYXJlbnRTdHlsZSI6bnVsbH0sIlJlY3RhbmdsZVN0eWxlIjp7IiRpZCI6IjI2MDAiLCJNYXJnaW4iOnsiJGlkIjoiMjYwMSIsIlRvcCI6MC4wLCJMZWZ0IjowLjAsIlJpZ2h0IjowLjAsIkJvdHRvbSI6MC4wfSwiUGFkZGluZyI6eyIkaWQiOiIyNjAyIiwiVG9wIjowLjAsIkxlZnQiOjAuMCwiUmlnaHQiOjAuMCwiQm90dG9tIjowLjB9LCJCYWNrZ3JvdW5kIjp7IiRpZCI6IjI2MDMiLCJDb2xvciI6eyIkaWQiOiIyNjA0IiwiQSI6MjU1LCJSIjoxMDUsIkciOjE1MSwiQiI6MTc1fX0sIklzVmlzaWJsZSI6dHJ1ZSwiV2lkdGgiOjAuMCwiSGVpZ2h0IjowLjAsIkJvcmRlclN0eWxlIjp7IiRpZCI6IjI2MDUiLCJMaW5lQ29sb3IiOnsiJGlkIjoiMjYwNiIsIiR0eXBlIjoiTkxSRS5Db21tb24uRG9tLlNvbGlkQ29sb3JCcnVzaCwgTkxSRS5Db21tb24iLCJDb2xvciI6eyIkaWQiOiIyNjA3IiwiQSI6MjU1LCJSIjoyNTUsIkciOjI1NSwiQiI6MjU1fX0sIkxpbmVXZWlnaHQiOjAuMCwiTGluZVR5cGUiOjAsIlBhcmVudFN0eWxlIjpudWxsfSwiUGFyZW50U3R5bGUiOm51bGx9LCJNYXJnaW4iOnsiJGlkIjoiMjYwOCIsIlRvcCI6MC4wLCJMZWZ0IjowLjAsIlJpZ2h0IjowLjAsIkJvdHRvbSI6MC4wfSwiUGFkZGluZyI6eyIkaWQiOiIyNjA5IiwiVG9wIjowLjAsIkxlZnQiOjAuMCwiUmlnaHQiOjAuMCwiQm90dG9tIjowLjB9LCJCYWNrZ3JvdW5kIjpudWxsLCJJc1Zpc2libGUiOnRydWUsIldpZHRoIjowLjAsIkhlaWdodCI6MC4wLCJCb3JkZXJTdHlsZSI6bnVsbCwiUGFyZW50U3R5bGUiOm51bGx9LCJCYWNrZ3JvdW5kU3R5bGUiOnsiJGlkIjoiMjYxMCIsIk1hcmdpbiI6eyIkaWQiOiIyNjExIiwiVG9wIjowLjAsIkxlZnQiOjAuMCwiUmlnaHQiOjAuMCwiQm90dG9tIjowLjB9LCJQYWRkaW5nIjp7IiRpZCI6IjI2MTIiLCJUb3AiOjAuMCwiTGVmdCI6MC4wLCJSaWdodCI6MC4wLCJCb3R0b20iOjAuMH0sIkJhY2tncm91bmQiOnsiJGlkIjoiMjYxMyIsIkNvbG9yIjp7IiRpZCI6IjI2MTQiLCJBIjo1MSwiUiI6MjAwLCJHIjoyMDAsIkIiOjIwMH19LCJJc1Zpc2libGUiOnRydWUsIldpZHRoIjowLjAsIkhlaWdodCI6MC4wLCJCb3JkZXJTdHlsZSI6eyIkaWQiOiIyNjE1IiwiTGluZUNvbG9yIjp7IiRpZCI6IjI2MTYiLCIkdHlwZSI6Ik5MUkUuQ29tbW9uLkRvbS5Tb2xpZENvbG9yQnJ1c2gsIE5MUkUuQ29tbW9uIiwiQ29sb3IiOnsiJGlkIjoiMjYxNyIsIkEiOjI1NSwiUiI6MjM0LCJHIjoyMiwiQiI6MzB9fSwiTGluZVdlaWdodCI6MC4wLCJMaW5lVHlwZSI6MCwiUGFyZW50U3R5bGUiOm51bGx9LCJQYXJlbnRTdHlsZSI6bnVsbH0sIklzQWJvdmVUaW1lYmFuZCI6ZmFsc2UsIlNwYWNpbmciOjIsIkRlZmF1bHRTd2ltbGFuZVRhc2tTdHlsZSI6eyIkaWQiOiIyNjE4IiwiJHR5cGUiOiJOTFJFLkNvbW1vbi5Eb20uU3R5bGVzLkV4cGxpY2l0U2V0YWJsZVRhc2tTdHlsZSwgTkxSRS5Db21tb24iLCJTaGFwZSI6OCwiU2hhcGVUaGlja25lc3MiOjAsIkR1cmF0aW9uRm9ybWF0IjowLCJJbmNsdWRlTm9uV29ya2luZ0RheXNJbkR1cmF0aW9uIjpmYWxzZSwiUGVyY2VudGFnZUNvbXBsZXRlU3R5bGUiOnsiJGlkIjoiMjYxOSIsIkZvbnRTZXR0aW5ncyI6eyIkaWQiOiIyNjIwIiwiRm9udFNpemUiOjEwLCJGb250TmFtZSI6IkNhbGlicmkiLCJJc0JvbGQiOmZhbHNlLCJJc0l0YWxpYyI6ZmFsc2UsIklzVW5kZXJsaW5lZCI6ZmFsc2UsIlBhcmVudFN0eWxlIjpudWxsfSwiQXV0b1NpemUiOjAsIkZvcmVncm91bmQiOnsiJGlkIjoiMjYyMSIsIkNvbG9yIjp7IiRpZCI6IjI2MjIiLCJBIjoyNTUsIlIiOjIzMiwiRyI6MjMyLCJCIjoyMzJ9fSwiTWF4V2lkdGgiOjIwMC4wLCJNYXhIZWlnaHQiOiJJbmZpbml0eSIsIlNtYXJ0Rm9yZWdyb3VuZElzQWN0aXZlIjpmYWxzZSwiSG9yaXpvbnRhbEFsaWdubWVudCI6MSwiVmVydGljYWxBbGlnbm1lbnQiOjEsIlNtYXJ0Rm9yZWdyb3VuZCI6bnVsbCwiQmFja2dyb3VuZEZpbGxUeXBlIjowLCJNYXJnaW4iOnsiJGlkIjoiMjYyMyIsIlRvcCI6MC4wLCJMZWZ0IjowLjAsIlJpZ2h0IjowLjAsIkJvdHRvbSI6MC4wfSwiUGFkZGluZyI6eyIkaWQiOiIyNjI0IiwiVG9wIjowLjAsIkxlZnQiOjAuMCwiUmlnaHQiOjAuMCwiQm90dG9tIjowLjB9LCJCYWNrZ3JvdW5kIjp7IiRpZCI6IjI2MjUiLCJDb2xvciI6eyIkaWQiOiIyNjI2IiwiQSI6ODksIlIiOjAsIkciOjAsIkIiOjB9fSwiSXNWaXNpYmxlIjp0cnVlLCJXaWR0aCI6MC4wLCJIZWlnaHQiOjAuMCwiQm9yZGVyU3R5bGUiOnsiJGlkIjoiMjYyNyIsIkxpbmVDb2xvciI6bnVsbCwiTGluZVdlaWdodCI6MC4wLCJMaW5lVHlwZSI6MCwiUGFyZW50U3R5bGUiOm51bGx9LCJQYXJlbnRTdHlsZSI6bnVsbH0sIkR1cmF0aW9uU3R5bGUiOnsiJGlkIjoiMjYyOCIsIkZvbnRTZXR0aW5ncyI6eyIkaWQiOiIyNjI5IiwiRm9udFNpemUiOjEwLCJGb250TmFtZSI6IkNhbGlicmkiLCJJc0JvbGQiOmZhbHNlLCJJc0l0YWxpYyI6ZmFsc2UsIklzVW5kZXJsaW5lZCI6ZmFsc2UsIlBhcmVudFN0eWxlIjpudWxsfSwiQXV0b1NpemUiOjAsIkZvcmVncm91bmQiOnsiJGlkIjoiMjYzMCIsIkNvbG9yIjp7IiRpZCI6IjI2MzEiLCJBIjoyNTUsIlIiOjU1LCJHIjo1MywiQiI6Njl9fSwiTWF4V2lkdGgiOjIwMC4wLCJNYXhIZWlnaHQiOiJJbmZpbml0eSIsIlNtYXJ0Rm9yZWdyb3VuZElzQWN0aXZlIjpmYWxzZSwiSG9yaXpvbnRhbEFsaWdubWVudCI6MCwiVmVydGljYWxBbGlnbm1lbnQiOjEsIlNtYXJ0Rm9yZWdyb3VuZCI6bnVsbCwiQmFja2dyb3VuZEZpbGxUeXBlIjowLCJNYXJnaW4iOnsiJGlkIjoiMjYzMiIsIlRvcCI6MC4wLCJMZWZ0IjowLjAsIlJpZ2h0IjowLjAsIkJvdHRvbSI6MC4wfSwiUGFkZGluZyI6eyIkaWQiOiIyNjMzIiwiVG9wIjowLjAsIkxlZnQiOjAuMCwiUmlnaHQiOjAuMCwiQm90dG9tIjowLjB9LCJCYWNrZ3JvdW5kIjp7IiRpZCI6IjI2MzQiLCJDb2xvciI6eyIkaWQiOiIyNjM1IiwiQSI6MjU1LCJSIjo1NSwiRyI6NTMsIkIiOjY5fX0sIklzVmlzaWJsZSI6dHJ1ZSwiV2lkdGgiOjAuMCwiSGVpZ2h0IjowLjAsIkJvcmRlclN0eWxlIjp7IiRpZCI6IjI2MzYiLCJMaW5lQ29sb3IiOm51bGwsIkxpbmVXZWlnaHQiOjAuMCwiTGluZVR5cGUiOjAsIlBhcmVudFN0eWxlIjpudWxsfSwiUGFyZW50U3R5bGUiOm51bGx9LCJIb3Jpem9udGFsQ29ubmVjdG9yU3R5bGUiOnsiJGlkIjoiMjYzNyIsIkxpbmVDb2xvciI6eyIkaWQiOiIyNjM4IiwiJHR5cGUiOiJOTFJFLkNvbW1vbi5Eb20uU29saWRDb2xvckJydXNoLCBOTFJFLkNvbW1vbiIsIkNvbG9yIjp7IiRpZCI6IjI2MzkiLCJBIjoyNTUsIlIiOjAsIkciOjAsIkIiOjB9fSwiTGluZVdlaWdodCI6MC4wLCJMaW5lVHlwZSI6MCwiUGFyZW50U3R5bGUiOm51bGx9LCJWZXJ0aWNhbENvbm5lY3RvclN0eWxlIjp7IiRpZCI6IjI2NDAiLCJMaW5lQ29sb3IiOnsiJGlkIjoiMjY0MSIsIiR0eXBlIjoiTkxSRS5Db21tb24uRG9tLlNvbGlkQ29sb3JCcnVzaCwgTkxSRS5Db21tb24iLCJDb2xvciI6eyIkaWQiOiIyNjQyIiwiQSI6MjU1LCJSIjowLCJHIjowLCJCIjowfX0sIkxpbmVXZWlnaHQiOjAuMCwiTGluZVR5cGUiOjAsIlBhcmVudFN0eWxlIjpudWxsfSwiTWFyZ2luIjpudWxsLCJTdGFydERhdGVQb3NpdGlvbiI6NiwiRW5kRGF0ZVBvc2l0aW9uIjo2LCJEYXRlSXNWaXNpYmxlIjpmYWxzZSwiVGl0bGVQb3NpdGlvbiI6NCwiRHVyYXRpb25Qb3NpdGlvbiI6NiwiUGVyY2VudGFnZUNvbXBsZXRlZFBvc2l0aW9uIjoyLCJTcGFjaW5nIjozLCJJc0JlbG93VGltZWJhbmQiOmZhbHNlLCJQZXJjZW50YWdlQ29tcGxldGVTaGFwZU9wYWNpdHkiOjM1LCJTaGFwZVN0eWxlIjp7IiRpZCI6IjI2NDMiLCJNYXJnaW4iOnsiJGlkIjoiMjY0NCIsIlRvcCI6MC4wLCJMZWZ0Ijo0LjAsIlJpZ2h0Ijo0LjAsIkJvdHRvbSI6MC4wfSwiUGFkZGluZyI6eyIkaWQiOiIyNjQ1IiwiVG9wIjowLjAsIkxlZnQiOjAuMCwiUmlnaHQiOjAuMCwiQm90dG9tIjowLjB9LCJCYWNrZ3JvdW5kIjp7IiRpZCI6IjI2NDYiLCJDb2xvciI6eyIkaWQiOiIyNjQ3IiwiQSI6MjU1LCJSIjoxMDUsIkciOjE1MSwiQiI6MTc1fX0sIklzVmlzaWJsZSI6dHJ1ZSwiV2lkdGgiOjAuMCwiSGVpZ2h0IjoxMC4wLCJCb3JkZXJTdHlsZSI6eyIkaWQiOiIyNjQ4IiwiTGluZUNvbG9yIjp7IiRpZCI6IjI2NDkiLCIkdHlwZSI6Ik5MUkUuQ29tbW9uLkRvbS5Tb2xpZENvbG9yQnJ1c2gsIE5MUkUuQ29tbW9uIiwiQ29sb3IiOnsiJGlkIjoiMjY1MCIsIkEiOjI1NSwiUiI6MjM0LCJHIjoyMiwiQiI6MzB9fSwiTGluZVdlaWdodCI6MC4wLCJMaW5lVHlwZSI6MCwiUGFyZW50U3R5bGUiOm51bGx9LCJQYXJlbnRTdHlsZSI6bnVsbH0sIlRpdGxlU3R5bGUiOnsiJGlkIjoiMjY1MSIsIkZvbnRTZXR0aW5ncyI6eyIkaWQiOiIyNjUyIiwiRm9udFNpemUiOjExLCJGb250TmFtZSI6IkNhbGlicmkiLCJJc0JvbGQiOmZhbHNlLCJJc0l0YWxpYyI6ZmFsc2UsIklzVW5kZXJsaW5lZCI6ZmFsc2UsIlBhcmVudFN0eWxlIjpudWxsfSwiQXV0b1NpemUiOjAsIkZvcmVncm91bmQiOnsiJGlkIjoiMjY1MyIsIkNvbG9yIjp7IiRpZCI6IjI2NTQ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MjY1NSIsIlRvcCI6MC4wLCJMZWZ0IjowLjAsIlJpZ2h0IjowLjAsIkJvdHRvbSI6MC4wfSwiUGFkZGluZyI6eyIkaWQiOiIyNjU2IiwiVG9wIjowLjAsIkxlZnQiOjAuMCwiUmlnaHQiOjAuMCwiQm90dG9tIjowLjB9LCJCYWNrZ3JvdW5kIjp7IiRpZCI6IjI2NTciLCJDb2xvciI6eyIkaWQiOiIyNjU4IiwiQSI6MjU1LCJSIjowLCJHIjowLCJCIjowfX0sIklzVmlzaWJsZSI6dHJ1ZSwiV2lkdGgiOjAuMCwiSGVpZ2h0IjowLjAsIkJvcmRlclN0eWxlIjp7IiRpZCI6IjI2NTkiLCJMaW5lQ29sb3IiOm51bGwsIkxpbmVXZWlnaHQiOjAuMCwiTGluZVR5cGUiOjAsIlBhcmVudFN0eWxlIjpudWxsfSwiUGFyZW50U3R5bGUiOm51bGx9LCJEYXRlU3R5bGUiOnsiJGlkIjoiMjY2MCIsIkZvbnRTZXR0aW5ncyI6eyIkaWQiOiIyNjYxIiwiRm9udFNpemUiOjEwLCJGb250TmFtZSI6IkNhbGlicmkiLCJJc0JvbGQiOmZhbHNlLCJJc0l0YWxpYyI6ZmFsc2UsIklzVW5kZXJsaW5lZCI6ZmFsc2UsIlBhcmVudFN0eWxlIjpudWxsfSwiQXV0b1NpemUiOjAsIkZvcmVncm91bmQiOnsiJGlkIjoiMjY2MiIsIkNvbG9yIjp7IiRpZCI6IjI2NjMiLCJBIjoyNTUsIlIiOjU1LCJHIjo1MywiQiI6Njl9fSwiTWF4V2lkdGgiOjIwMC4wLCJNYXhIZWlnaHQiOiJJbmZpbml0eSIsIlNtYXJ0Rm9yZWdyb3VuZElzQWN0aXZlIjpmYWxzZSwiSG9yaXpvbnRhbEFsaWdubWVudCI6MSwiVmVydGljYWxBbGlnbm1lbnQiOjEsIlNtYXJ0Rm9yZWdyb3VuZCI6bnVsbCwiQmFja2dyb3VuZEZpbGxUeXBlIjowLCJNYXJnaW4iOnsiJGlkIjoiMjY2NCIsIlRvcCI6MC4wLCJMZWZ0IjowLjAsIlJpZ2h0IjowLjAsIkJvdHRvbSI6MC4wfSwiUGFkZGluZyI6eyIkaWQiOiIyNjY1IiwiVG9wIjowLjAsIkxlZnQiOjAuMCwiUmlnaHQiOjAuMCwiQm90dG9tIjowLjB9LCJCYWNrZ3JvdW5kIjp7IiRpZCI6IjI2NjYiLCJDb2xvciI6eyIkaWQiOiIyNjY3IiwiQSI6MjU1LCJSIjo1NSwiRyI6NTMsIkIiOjY5fX0sIklzVmlzaWJsZSI6dHJ1ZSwiV2lkdGgiOjAuMCwiSGVpZ2h0IjowLjAsIkJvcmRlclN0eWxlIjp7IiRpZCI6IjI2NjgiLCJMaW5lQ29sb3IiOm51bGwsIkxpbmVXZWlnaHQiOjAuMCwiTGluZVR5cGUiOjAsIlBhcmVudFN0eWxlIjpudWxsfSwiUGFyZW50U3R5bGUiOm51bGx9LCJEYXRlRm9ybWF0Ijp7IiRpZCI6IjI2Njk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Y3MCIsIkZvcm1hdCI6MCwiSXNWaXNpYmxlIjpmYWxzZSwiTGFzdEtub3duVmlzaWJpbGl0eVN0YXRlIjpmYWxzZX0sIklzVmlzaWJsZSI6dHJ1ZSwiUGFyZW50U3R5bGUiOm51bGwsIl9leHBsaWNpdGx5U2V0Ijp7IiRpZCI6IjI2NzE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90U3R5bGUiOnsiJGlkIjoiMjY3MiIsIlNoYXBlIjo5LCJDb25uZWN0b3JNYXJnaW4iOnsiJGlkIjoiMjY3MyIsIlRvcCI6MC4wLCJMZWZ0IjoyLjAsIlJpZ2h0IjoyLjAsIkJvdHRvbSI6MC4wfSwiQ29ubmVjdG9yU3R5bGUiOnsiJGlkIjoiMjY3NCIsIkxpbmVDb2xvciI6eyIkaWQiOiIyNjc1IiwiJHR5cGUiOiJOTFJFLkNvbW1vbi5Eb20uU29saWRDb2xvckJydXNoLCBOTFJFLkNvbW1vbiIsIkNvbG9yIjp7IiRpZCI6IjI2NzYiLCJBIjoxMjcsIlIiOjEzNSwiRyI6MTcxLCJCIjoxOTF9fSwiTGluZVdlaWdodCI6MS4wLCJMaW5lVHlwZSI6MCwiUGFyZW50U3R5bGUiOm51bGx9LCJJc0JlbG93VGltZWJhbmQiOmZhbHNlLCJQb3NpdGlvbk9uVGFzayI6MSwiSGlkZURhdGUiOmZhbHNlLCJTaGFwZVNpemUiOjAsIlNwYWNpbmciOjAuMCwiUGFkZGluZyI6eyIkaWQiOiIyNjc3IiwiVG9wIjo1LjAsIkxlZnQiOjMuMCwiUmlnaHQiOjAuMCwiQm90dG9tIjoyLjB9LCJTaGFwZVN0eWxlIjp7IiRpZCI6IjI2NzgiLCJNYXJnaW4iOnsiJGlkIjoiMjY3OSIsIlRvcCI6MC4wLCJMZWZ0IjowLjAsIlJpZ2h0IjowLjAsIkJvdHRvbSI6MC4wfSwiUGFkZGluZyI6eyIkaWQiOiIyNjgwIiwiVG9wIjowLjAsIkxlZnQiOjAuMCwiUmlnaHQiOjAuMCwiQm90dG9tIjowLjB9LCJCYWNrZ3JvdW5kIjp7IiRpZCI6IjI2ODEiLCJDb2xvciI6eyIkaWQiOiIyNjgyIiwiQSI6MjU1LCJSIjoxMzUsIkciOjE3MSwiQiI6MTkxfX0sIklzVmlzaWJsZSI6dHJ1ZSwiV2lkdGgiOjEyLjAsIkhlaWdodCI6MTQuMCwiQm9yZGVyU3R5bGUiOnsiJGlkIjoiMjY4MyIsIkxpbmVDb2xvciI6eyIkaWQiOiIyNjg0IiwiJHR5cGUiOiJOTFJFLkNvbW1vbi5Eb20uU29saWRDb2xvckJydXNoLCBOTFJFLkNvbW1vbiIsIkNvbG9yIjp7IiRpZCI6IjI2ODUiLCJBIjoyNTUsIlIiOjI1NSwiRyI6MCwiQiI6MH19LCJMaW5lV2VpZ2h0IjowLjAsIkxpbmVUeXBlIjowLCJQYXJlbnRTdHlsZSI6bnVsbH0sIlBhcmVudFN0eWxlIjpudWxsfSwiVGl0bGVTdHlsZSI6eyIkaWQiOiIyNjg2IiwiRm9udFNldHRpbmdzIjp7IiRpZCI6IjI2ODciLCJGb250U2l6ZSI6MTEsIkZvbnROYW1lIjoiQ2FsaWJyaSIsIklzQm9sZCI6ZmFsc2UsIklzSXRhbGljIjpmYWxzZSwiSXNVbmRlcmxpbmVkIjpmYWxzZSwiUGFyZW50U3R5bGUiOm51bGx9LCJBdXRvU2l6ZSI6MCwiRm9yZWdyb3VuZCI6eyIkaWQiOiIyNjg4IiwiQ29sb3IiOnsiJGlkIjoiMjY4OSIsIkEiOjI1NSwiUiI6MCwiRyI6MCwiQiI6MH19LCJNYXhXaWR0aCI6MjAwLjAsIk1heEhlaWdodCI6IkluZmluaXR5IiwiU21hcnRGb3JlZ3JvdW5kSXNBY3RpdmUiOmZhbHNlLCJIb3Jpem9udGFsQWxpZ25tZW50IjoxLCJWZXJ0aWNhbEFsaWdubWVudCI6MSwiU21hcnRGb3JlZ3JvdW5kIjpudWxsLCJCYWNrZ3JvdW5kRmlsbFR5cGUiOjAsIk1hcmdpbiI6eyIkaWQiOiIyNjkwIiwiVG9wIjowLjAsIkxlZnQiOjAuMCwiUmlnaHQiOjAuMCwiQm90dG9tIjowLjB9LCJQYWRkaW5nIjp7IiRpZCI6IjI2OTEiLCJUb3AiOjAuMCwiTGVmdCI6MC4wLCJSaWdodCI6MC4wLCJCb3R0b20iOjAuMH0sIkJhY2tncm91bmQiOnsiJGlkIjoiMjY5MiIsIkNvbG9yIjp7IiRpZCI6IjI2OTMiLCJBIjoyNTUsIlIiOjAsIkciOjAsIkIiOjB9fSwiSXNWaXNpYmxlIjp0cnVlLCJXaWR0aCI6MC4wLCJIZWlnaHQiOjAuMCwiQm9yZGVyU3R5bGUiOnsiJGlkIjoiMjY5NCIsIkxpbmVDb2xvciI6bnVsbCwiTGluZVdlaWdodCI6MC4wLCJMaW5lVHlwZSI6MCwiUGFyZW50U3R5bGUiOm51bGx9LCJQYXJlbnRTdHlsZSI6bnVsbH0sIkRhdGVTdHlsZSI6eyIkaWQiOiIyNjk1IiwiRm9udFNldHRpbmdzIjp7IiRpZCI6IjI2OTYiLCJGb250U2l6ZSI6MTAsIkZvbnROYW1lIjoiQ2FsaWJyaSIsIklzQm9sZCI6ZmFsc2UsIklzSXRhbGljIjpmYWxzZSwiSXNVbmRlcmxpbmVkIjpmYWxzZSwiUGFyZW50U3R5bGUiOm51bGx9LCJBdXRvU2l6ZSI6MCwiRm9yZWdyb3VuZCI6eyIkaWQiOiIyNjk3IiwiQ29sb3IiOnsiJGlkIjoiMjY5OCIsIkEiOjI1NSwiUiI6NTUsIkciOjUzLCJCIjo2OX19LCJNYXhXaWR0aCI6MjAwLjAsIk1heEhlaWdodCI6IkluZmluaXR5IiwiU21hcnRGb3JlZ3JvdW5kSXNBY3RpdmUiOmZhbHNlLCJIb3Jpem9udGFsQWxpZ25tZW50IjoxLCJWZXJ0aWNhbEFsaWdubWVudCI6MSwiU21hcnRGb3JlZ3JvdW5kIjpudWxsLCJCYWNrZ3JvdW5kRmlsbFR5cGUiOjAsIk1hcmdpbiI6eyIkaWQiOiIyNjk5IiwiVG9wIjowLjAsIkxlZnQiOjAuMCwiUmlnaHQiOjAuMCwiQm90dG9tIjowLjB9LCJQYWRkaW5nIjp7IiRpZCI6IjI3MDAiLCJUb3AiOjAuMCwiTGVmdCI6MC4wLCJSaWdodCI6MC4wLCJCb3R0b20iOjAuMH0sIkJhY2tncm91bmQiOnsiJGlkIjoiMjcwMSIsIkNvbG9yIjp7IiRpZCI6IjI3MDIiLCJBIjoyNTUsIlIiOjU1LCJHIjo1MywiQiI6Njl9fSwiSXNWaXNpYmxlIjp0cnVlLCJXaWR0aCI6MC4wLCJIZWlnaHQiOjAuMCwiQm9yZGVyU3R5bGUiOnsiJGlkIjoiMjcwMyIsIkxpbmVDb2xvciI6bnVsbCwiTGluZVdlaWdodCI6MC4wLCJMaW5lVHlwZSI6MCwiUGFyZW50U3R5bGUiOm51bGx9LCJQYXJlbnRTdHlsZSI6bnVsbH0sIkRhdGVGb3JtYXQiOnsiJGlkIjoiMjcw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yNzA1IiwiRm9ybWF0IjowLCJJc1Zpc2libGUiOmZhbHNlLCJMYXN0S25vd25WaXNpYmlsaXR5U3RhdGUiOmZhbHNlfSwiSXNWaXNpYmxlIjpmYWxzZSwiUGFyZW50U3R5bGUiOm51bGx9LCJEZWZhdWx0U3dpbWxhbmVNaWxlc3RvbmVTdHlsZSI6eyIkaWQiOiIyNzA2IiwiVGl0bGVQb3NpdGlvbiI6IkxlZnQiLCJEYXRlUG9zaXRpb24iOiJSaWdodCIsIlNoYXBlVHlwZSI6OSwiU2hhcGVTaXplIjowLCJTcGFjaW5nIjo1LCJTaGFwZVN0eWxlIjp7IiRpZCI6IjI3MDciLCJNYXJnaW4iOnsiJGlkIjoiMjcwOCIsIlRvcCI6MC4wLCJMZWZ0IjowLjAsIlJpZ2h0IjowLjAsIkJvdHRvbSI6MC4wfSwiUGFkZGluZyI6eyIkaWQiOiIyNzA5IiwiVG9wIjowLjAsIkxlZnQiOjAuMCwiUmlnaHQiOjAuMCwiQm90dG9tIjowLjB9LCJCYWNrZ3JvdW5kIjp7IiRpZCI6IjI3MTAiLCJDb2xvciI6eyIkaWQiOiIyNzExIiwiQSI6MjU1LCJSIjoxMDUsIkciOjE1MSwiQiI6MTc1fX0sIklzVmlzaWJsZSI6dHJ1ZSwiV2lkdGgiOjEyLjAsIkhlaWdodCI6MTQuMCwiQm9yZGVyU3R5bGUiOnsiJGlkIjoiMjcxMiIsIkxpbmVDb2xvciI6eyIkaWQiOiIyNzEzIiwiJHR5cGUiOiJOTFJFLkNvbW1vbi5Eb20uU29saWRDb2xvckJydXNoLCBOTFJFLkNvbW1vbiIsIkNvbG9yIjp7IiRpZCI6IjI3MTQiLCJBIjoyNTUsIlIiOjIzNCwiRyI6MjIsIkIiOjMwfX0sIkxpbmVXZWlnaHQiOjAuMCwiTGluZVR5cGUiOjAsIlBhcmVudFN0eWxlIjpudWxsfSwiUGFyZW50U3R5bGUiOm51bGx9LCJUaXRsZVN0eWxlIjp7IiRpZCI6IjI3MTUiLCJGb250U2V0dGluZ3MiOnsiJGlkIjoiMjcxNiIsIkZvbnRTaXplIjoxMSwiRm9udE5hbWUiOiJDYWxpYnJpIiwiSXNCb2xkIjpmYWxzZSwiSXNJdGFsaWMiOmZhbHNlLCJJc1VuZGVybGluZWQiOmZhbHNlLCJQYXJlbnRTdHlsZSI6bnVsbH0sIkF1dG9TaXplIjowLCJGb3JlZ3JvdW5kIjp7IiRpZCI6IjI3MTciLCJDb2xvciI6eyIkaWQiOiIyNzE4IiwiQSI6MjU1LCJSIjowLCJHIjowLCJCIjowfX0sIk1heFdpZHRoIjoyMDAuMCwiTWF4SGVpZ2h0IjoiSW5maW5pdHkiLCJTbWFydEZvcmVncm91bmRJc0FjdGl2ZSI6ZmFsc2UsIkhvcml6b250YWxBbGlnbm1lbnQiOjIsIlZlcnRpY2FsQWxpZ25tZW50IjoxLCJTbWFydEZvcmVncm91bmQiOm51bGwsIkJhY2tncm91bmRGaWxsVHlwZSI6MCwiTWFyZ2luIjp7IiRpZCI6IjI3MTkiLCJUb3AiOjAuMCwiTGVmdCI6MC4wLCJSaWdodCI6MC4wLCJCb3R0b20iOjAuMH0sIlBhZGRpbmciOnsiJGlkIjoiMjcyMCIsIlRvcCI6MC4wLCJMZWZ0IjowLjAsIlJpZ2h0IjowLjAsIkJvdHRvbSI6MC4wfSwiQmFja2dyb3VuZCI6eyIkaWQiOiIyNzIxIiwiQ29sb3IiOnsiJGlkIjoiMjcyMiIsIkEiOjI1NSwiUiI6MCwiRyI6MCwiQiI6MH19LCJJc1Zpc2libGUiOnRydWUsIldpZHRoIjowLjAsIkhlaWdodCI6MC4wLCJCb3JkZXJTdHlsZSI6eyIkaWQiOiIyNzIzIiwiTGluZUNvbG9yIjpudWxsLCJMaW5lV2VpZ2h0IjowLjAsIkxpbmVUeXBlIjowLCJQYXJlbnRTdHlsZSI6bnVsbH0sIlBhcmVudFN0eWxlIjpudWxsfSwiRGF0ZVN0eWxlIjp7IiRpZCI6IjI3MjQiLCJGb250U2V0dGluZ3MiOnsiJGlkIjoiMjcyNSIsIkZvbnRTaXplIjoxMCwiRm9udE5hbWUiOiJDYWxpYnJpIiwiSXNCb2xkIjpmYWxzZSwiSXNJdGFsaWMiOmZhbHNlLCJJc1VuZGVybGluZWQiOmZhbHNlLCJQYXJlbnRTdHlsZSI6bnVsbH0sIkF1dG9TaXplIjowLCJGb3JlZ3JvdW5kIjp7IiRpZCI6IjI3MjYiLCJDb2xvciI6eyIkaWQiOiIyNzI3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I3MjgiLCJUb3AiOjAuMCwiTGVmdCI6MC4wLCJSaWdodCI6MC4wLCJCb3R0b20iOjAuMH0sIlBhZGRpbmciOnsiJGlkIjoiMjcyOSIsIlRvcCI6MC4wLCJMZWZ0IjowLjAsIlJpZ2h0IjowLjAsIkJvdHRvbSI6MC4wfSwiQmFja2dyb3VuZCI6eyIkaWQiOiIyNzMwIiwiQ29sb3IiOnsiJGlkIjoiMjczMSIsIkEiOjI1NSwiUiI6NTUsIkciOjUzLCJCIjo2OX19LCJJc1Zpc2libGUiOnRydWUsIldpZHRoIjowLjAsIkhlaWdodCI6MC4wLCJCb3JkZXJTdHlsZSI6eyIkaWQiOiIyNzMyIiwiTGluZUNvbG9yIjpudWxsLCJMaW5lV2VpZ2h0IjowLjAsIkxpbmVUeXBlIjowLCJQYXJlbnRTdHlsZSI6bnVsbH0sIlBhcmVudFN0eWxlIjpudWxsfSwiRGF0ZUZvcm1hdCI6eyIkaWQiOiIyNzMz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3MzQiLCJGb3JtYXQiOjAsIklzVmlzaWJsZSI6ZmFsc2UsIkxhc3RLbm93blZpc2liaWxpdHlTdGF0ZSI6ZmFsc2V9LCJJc1Zpc2libGUiOnRydWUsIlBhcmVudFN0eWxlIjpudWxsfSwiRGVmYXVsdFN3aW1sYW5lQWN0aXZpdHlTdHlsZSI6eyIkaWQiOiIyNzM1IiwiSGVhZGVyU3R5bGUiOnsiJGlkIjoiMjczNiIsIlRleHRTdHlsZSI6eyIkaWQiOiIyNzM3IiwiRm9udFNldHRpbmdzIjp7IiRpZCI6IjI3MzgiLCJGb250U2l6ZSI6MTEsIkZvbnROYW1lIjoiQ2FsaWJyaSIsIklzQm9sZCI6ZmFsc2UsIklzSXRhbGljIjpmYWxzZSwiSXNVbmRlcmxpbmVkIjpmYWxzZSwiUGFyZW50U3R5bGUiOm51bGx9LCJBdXRvU2l6ZSI6MiwiRm9yZWdyb3VuZCI6eyIkaWQiOiIyNzM5IiwiQ29sb3IiOnsiJGlkIjoiMjc0MC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I3NDEiLCJUb3AiOjAuMCwiTGVmdCI6MC4wLCJSaWdodCI6MC4wLCJCb3R0b20iOjAuMH0sIlBhZGRpbmciOnsiJGlkIjoiMjc0MiIsIlRvcCI6MC4wLCJMZWZ0IjowLjAsIlJpZ2h0IjowLjAsIkJvdHRvbSI6MC4wfSwiQmFja2dyb3VuZCI6eyIkaWQiOiIyNzQzIiwiQ29sb3IiOnsiJGlkIjoiMjc0NCIsIkEiOjI1NSwiUiI6MCwiRyI6MCwiQiI6MH19LCJJc1Zpc2libGUiOnRydWUsIldpZHRoIjowLjAsIkhlaWdodCI6MC4wLCJCb3JkZXJTdHlsZSI6bnVsbCwiUGFyZW50U3R5bGUiOm51bGx9LCJSZWN0YW5nbGVTdHlsZSI6eyIkaWQiOiIyNzQ1IiwiTWFyZ2luIjp7IiRpZCI6IjI3NDYiLCJUb3AiOjAuMCwiTGVmdCI6MC4wLCJSaWdodCI6MC4wLCJCb3R0b20iOjAuMH0sIlBhZGRpbmciOnsiJGlkIjoiMjc0NyIsIlRvcCI6MC4wLCJMZWZ0IjowLjAsIlJpZ2h0IjowLjAsIkJvdHRvbSI6MC4wfSwiQmFja2dyb3VuZCI6eyIkaWQiOiIyNzQ4IiwiQ29sb3IiOnsiJGlkIjoiMjc0OSIsIkEiOjEyNywiUiI6MTA1LCJHIjoxNTEsIkIiOjE3NX19LCJJc1Zpc2libGUiOnRydWUsIldpZHRoIjowLjAsIkhlaWdodCI6MC4wLCJCb3JkZXJTdHlsZSI6eyIkaWQiOiIyNzUwIiwiTGluZUNvbG9yIjp7IiRpZCI6IjI3NTEiLCIkdHlwZSI6Ik5MUkUuQ29tbW9uLkRvbS5Tb2xpZENvbG9yQnJ1c2gsIE5MUkUuQ29tbW9uIiwiQ29sb3IiOnsiJGlkIjoiMjc1MiIsIkEiOjI1NSwiUiI6MjU1LCJHIjowLCJCIjowfX0sIkxpbmVXZWlnaHQiOjAuMCwiTGluZVR5cGUiOjAsIlBhcmVudFN0eWxlIjpudWxsfSwiUGFyZW50U3R5bGUiOm51bGx9LCJNYXJnaW4iOnsiJGlkIjoiMjc1MyIsIlRvcCI6MC4wLCJMZWZ0IjowLjAsIlJpZ2h0IjowLjAsIkJvdHRvbSI6MC4wfSwiUGFkZGluZyI6eyIkaWQiOiIyNzU0IiwiVG9wIjowLjAsIkxlZnQiOjAuMCwiUmlnaHQiOjAuMCwiQm90dG9tIjowLjB9LCJCYWNrZ3JvdW5kIjpudWxsLCJJc1Zpc2libGUiOnRydWUsIldpZHRoIjowLjAsIkhlaWdodCI6MC4wLCJCb3JkZXJTdHlsZSI6bnVsbCwiUGFyZW50U3R5bGUiOm51bGx9LCJCYWNrZ3JvdW5kU3R5bGUiOnsiJGlkIjoiMjc1NSIsIk1hcmdpbiI6eyIkaWQiOiIyNzU2IiwiVG9wIjowLjAsIkxlZnQiOjAuMCwiUmlnaHQiOjAuMCwiQm90dG9tIjowLjB9LCJQYWRkaW5nIjp7IiRpZCI6IjI3NTciLCJUb3AiOjAuMCwiTGVmdCI6MC4wLCJSaWdodCI6MC4wLCJCb3R0b20iOjAuMH0sIkJhY2tncm91bmQiOnsiJGlkIjoiMjc1OCIsIkNvbG9yIjp7IiRpZCI6IjI3NTkiLCJBIjo1MSwiUiI6MjAwLCJHIjoyMDAsIkIiOjIwMH19LCJJc1Zpc2libGUiOnRydWUsIldpZHRoIjowLjAsIkhlaWdodCI6MC4wLCJCb3JkZXJTdHlsZSI6eyIkaWQiOiIyNzYwIiwiTGluZUNvbG9yIjp7IiRpZCI6IjI3NjEiLCIkdHlwZSI6Ik5MUkUuQ29tbW9uLkRvbS5Tb2xpZENvbG9yQnJ1c2gsIE5MUkUuQ29tbW9uIiwiQ29sb3IiOnsiJGlkIjoiMjc2MiIsIkEiOjI1NSwiUiI6MjM0LCJHIjoyMiwiQiI6MzB9fSwiTGluZVdlaWdodCI6MC4wLCJMaW5lVHlwZSI6MCwiUGFyZW50U3R5bGUiOm51bGx9LCJQYXJlbnRTdHlsZSI6bnVsbH0sIk1hcmdpbiI6eyIkaWQiOiIyNzYzIiwiVG9wIjowLjAsIkxlZnQiOjAuMCwiUmlnaHQiOjAuMCwiQm90dG9tIjowLjB9LCJQYWRkaW5nIjp7IiRpZCI6IjI3NjQiLCJUb3AiOjAuMCwiTGVmdCI6MC4wLCJSaWdodCI6MC4wLCJCb3R0b20iOjAuMH0sIklzVmlzaWJsZSI6dHJ1ZSwiV2lkdGgiOjAuMCwiSGVpZ2h0IjowLjAsIkJvcmRlclN0eWxlIjp7IiRpZCI6IjI3NjUiLCJMaW5lQ29sb3IiOm51bGwsIkxpbmVXZWlnaHQiOjAuMCwiTGluZVR5cGUiOjAsIlBhcmVudFN0eWxlIjpudWxsfSwiUGFyZW50U3R5bGUiOm51bGx9LCJNYXJnaW4iOnsiJGlkIjoiMjc2NiIsIlRvcCI6MC4wLCJMZWZ0IjowLjAsIlJpZ2h0IjowLjAsIkJvdHRvbSI6MC4wfSwiUGFkZGluZyI6eyIkaWQiOiIyNzY3IiwiVG9wIjowLjAsIkxlZnQiOjAuMCwiUmlnaHQiOjAuMCwiQm90dG9tIjowLjB9LCJJc1Zpc2libGUiOnRydWUsIldpZHRoIjowLjAsIkhlaWdodCI6MC4wLCJCb3JkZXJTdHlsZSI6eyIkaWQiOiIyNzY4IiwiTGluZUNvbG9yIjpudWxsLCJMaW5lV2VpZ2h0IjowLjAsIkxpbmVUeXBlIjowLCJQYXJlbnRTdHlsZSI6bnVsbH0sIlBhcmVudFN0eWxlIjpudWxsfV19LCJTY2FsZSI6bnVsbCwiU2NhbGVWMiI6eyIkaWQiOiIyNzY5IiwiU3RhcnREYXRlIjoiMDAwMS0wMS0wMVQwMDowMDowMCIsIkVuZERhdGUiOiIwMDAxLTAxLTAxVDAwOjAwOjAwIiwiQXV0b0RhdGVSYW5nZSI6dHJ1ZSwiV29ya2luZ0RheXMiOjMxLCJGaXNjYWxZZWFyIjp7IiRpZCI6IjI3NzAiLCJTdGFydE1vbnRoIjoxLCJVc2VTdGFydGluZ1llYXJGb3JOdW1iZXJpbmciOnRydWUsIlNob3dGaXNjYWxZZWFyTGFiZWwiOnRydWV9LCJUb2RheU1hcmtlclRleHQiOiJUb2RheSIsIkF1dG9TY2FsZVR5cGUiOnRydWUsIlRpbWViYW5kU2NhbGVzIjp7IiRpZCI6IjI3NzEiLCJUb3BTY2FsZUxheWVyIjp7IiRpZCI6IjI3NzIiLCJGb3JtYXQiOiJNTU0iLCJUeXBlIjoyfSwiTWlkZGxlU2NhbGVMYXllciI6eyIkaWQiOiIyNzczIiwiRm9ybWF0IjpudWxsLCJUeXBlIjowfSwiQm90dG9tU2NhbGVMYXllciI6eyIkaWQiOiIyNzc0IiwiRm9ybWF0IjpudWxsLCJUeXBlIjowfX19LCJNaWxlc3RvbmVzIjpbXSwiVGFza3MiOltdLCJTd2ltbGFuZXMiOltdLCJNc1Byb2plY3RJdGVtc1RyZWUiOnsiJGlkIjoiMjc3NSIsIlJvb3QiOnsiSW1wb3J0SWQiOm51bGwsIklzSW1wb3J0ZWQiOmZhbHNlLCJDaGlsZHJlbiI6W119fSwiTWV0YWRhdGEiOnsiJGlkIjoiMjc3NiIsIlNvdXJjZVRoZW1lIjoie1wiJGlkXCI6XCIxXCIsXCJJZFwiOlwiZjE2YTliMjUtN2RmYi00MzY0LWFkZWQtZDMyODI2ZDU2YTA1XCIsXCJDYXRlZ29yeVwiOjEsXCJDdWx0dXJlSW5mb05hbWVcIjpcImVuLVVTXCIsXCJWZXJzaW9uXCI6e1wiJGlkXCI6XCIyXCIsXCJUaGVtZURvbVZlcnNpb25cIjpcIjEuMS4wXCJ9LFwiU3R5bGVcIjp7XCIkaWRcIjpcIjNcIixcIlRpbWViYW5kU3R5bGVcIjp7XCIkaWRcIjpcIjRcIixcIlJpZ2h0RW5kQ2Fwc1N0eWxlXCI6e1wiJGlkXCI6XCI1XCIsXCJGb250U2V0dGluZ3NcIjp7XCIkaWRcIjpcIjZcIixcIkZvbnRTaXplXCI6MTgsXCJGb250TmFtZVwiOlwiQ2FsaWJyaVwiLFwiSXNCb2xkXCI6dHJ1ZSxcIklzSXRhbGljXCI6ZmFsc2UsXCJJc1VuZGVybGluZWRcIjpmYWxzZX0sXCJGb3JlZ3JvdW5kXCI6e1wiJGlkXCI6XCI3XCIsXCJDb2xvclwiOntcIiRpZFwiOlwiOFwiLFwiQVwiOjI1NSxcIlJcIjoxMzUsXCJHXCI6MTMyLFwiQlwiOjE5OX19LFwiSG9yaXpvbnRhbEFsaWdubWVudFwiOjAsXCJJc1Zpc2libGVcIjp0cnVlfSxcIkxlZnRFbmRDYXBzU3R5bGVcIjp7XCIkaWRcIjpcIjlcIixcIkZvbnRTZXR0aW5nc1wiOntcIiRpZFwiOlwiMTBcIixcIkZvbnRTaXplXCI6MTgsXCJGb250TmFtZVwiOlwiQ2FsaWJyaVwiLFwiSXNCb2xkXCI6dHJ1ZSxcIklzSXRhbGljXCI6ZmFsc2UsXCJJc1VuZGVybGluZWRcIjpmYWxzZX0sXCJGb3JlZ3JvdW5kXCI6e1wiJGlkXCI6XCIxMVwiLFwiQ29sb3JcIjp7XCIkaWRcIjpcIjEyXCIsXCJBXCI6MjU1LFwiUlwiOjEzNSxcIkdcIjoxMzIsXCJCXCI6MTk5fX0sXCJIb3Jpem9udGFsQWxpZ25tZW50XCI6MCxcIklzVmlzaWJsZVwiOmZhbHNlfSxcIlRvZGF5TWFya2VyU3R5bGVcIjp7XCIkaWRcIjpcIjEzXCIsXCJUb2RheVRleHRTdHlsZVwiOntcIiRpZFwiOlwiMTRcIixcIkZvbnRTZXR0aW5nc1wiOntcIiRpZFwiOlwiMTVcIixcIkZvbnRTaXplXCI6MTIsXCJGb250TmFtZVwiOlwiQ2FsaWJyaVwiLFwiSXNCb2xkXCI6ZmFsc2UsXCJJc0l0YWxpY1wiOmZhbHNlLFwiSXNVbmRlcmxpbmVkXCI6ZmFsc2V9LFwiRm9yZWdyb3VuZFwiOntcIiRpZFwiOlwiMTZcIixcIkNvbG9yXCI6e1wiJGlkXCI6XCIxN1wiLFwiQVwiOjI1NSxcIlJcIjowLFwiR1wiOjAsXCJCXCI6MH19LFwiSG9yaXpvbnRhbEFsaWdubWVudFwiOjAsXCJJc1Zpc2libGVcIjp0cnVlfSxcIlRvZGF5TWFya2VyU2hhcGVTdHlsZVwiOntcIiRpZFwiOlwiMThcIixcIk1hcmdpblwiOntcIiRpZFwiOlwiMTlcIixcIlRvcFwiOjAuMCxcIkxlZnRcIjowLjAsXCJSaWdodFwiOjAuMCxcIkJvdHRvbVwiOjAuMH0sXCJQYWRkaW5nXCI6e1wiJGlkXCI6XCIyMFwiLFwiVG9wXCI6MC4wLFwiTGVmdFwiOjAuMCxcIlJpZ2h0XCI6MC4wLFwiQm90dG9tXCI6MC4wfSxcIkJhY2tncm91bmRcIjp7XCIkaWRcIjpcIjIxXCIsXCJDb2xvclwiOntcIiRpZFwiOlwiMjJcIixcIkFcIjoyNTUsXCJSXCI6MjU1LFwiR1wiOjAsXCJCXCI6MH19LFwiSXNWaXNpYmxlXCI6dHJ1ZSxcIldpZHRoXCI6MC4wLFwiSGVpZ2h0XCI6MC4wLFwiQm9yZGVyU3R5bGVcIjpudWxsfSxcIlRvZGF5TWFya2VyUG9zaXRpb25cIjozLFwiSXNWaXNpYmxlXCI6dHJ1ZX0sXCJTY2FsZVN0eWxlXCI6e1wiJGlkXCI6XCIyM1wiLFwiU2hvd1NlZ21lbnRTZXBhcmF0b3JzXCI6dHJ1ZSxcIlNlZ21lbnRTZXBhcmF0b3JPcGFjaXR5XCI6MzAsXCJTaGFwZVwiOjUsXCJTZWdtZW50VGV4dFN0eWxlXCI6e1wiJGlkXCI6XCIyNFwiLFwiRm9udFNldHRpbmdzXCI6e1wiJGlkXCI6XCIyNVwiLFwiRm9udFNpemVcIjoxMixcIkZvbnROYW1lXCI6XCJDYWxpYnJpXCIsXCJJc0JvbGRcIjpmYWxzZSxcIklzSXRhbGljXCI6ZmFsc2UsXCJJc1VuZGVybGluZWRcIjpmYWxzZX0sXCJGb3JlZ3JvdW5kXCI6e1wiJGlkXCI6XCIyNlwiLFwiQ29sb3JcIjp7XCIkaWRcIjpcIjI3XCIsXCJBXCI6MjU1LFwiUlwiOjIyMCxcIkdcIjoyMTYsXCJCXCI6MjIwfX0sXCJIb3Jpem9udGFsQWxpZ25tZW50XCI6MCxcIklzVmlzaWJsZVwiOnRydWV9LFwiU2hhcGVTdHlsZVwiOntcIiRpZFwiOlwiMjhcIixcIk1hcmdpblwiOntcIiRpZFwiOlwiMjlcIixcIlRvcFwiOjAuMCxcIkxlZnRcIjoxMC4wLFwiUmlnaHRcIjoxMC4wLFwiQm90dG9tXCI6MC4wfSxcIlBhZGRpbmdcIjp7XCIkaWRcIjpcIjMwXCIsXCJUb3BcIjowLjAsXCJMZWZ0XCI6MTAuMCxcIlJpZ2h0XCI6MTAuMCxcIkJvdHRvbVwiOjAuMH0sXCJCYWNrZ3JvdW5kXCI6e1wiJGlkXCI6XCIzMVwiLFwiQ29sb3JcIjp7XCIkaWRcIjpcIjMyXCIsXCJBXCI6MjU1LFwiUlwiOjU1LFwiR1wiOjUzLFwiQlwiOjY5fX0sXCJJc1Zpc2libGVcIjp0cnVlLFwiV2lkdGhcIjo4NTguMCxcIkhlaWdodFwiOjIwLjAsXCJCb3JkZXJTdHlsZVwiOntcIiRpZFwiOlwiMzNcIixcIkxpbmVTdHlsZVwiOntcIiRpZFwiOlwiMzRcIixcIkxpbmVDb2xvclwiOntcIiRpZFwiOlwiMzVcIixcIkNvbG9yXCI6e1wiJGlkXCI6XCIzNlwiLFwiQVwiOjI1NSxcIlJcIjoyNTUsXCJHXCI6MCxcIkJcIjowfX0sXCJMaW5lV2VpZ2h0XCI6MC4wLFwiTGluZVR5cGVcIjowfSxcIklzVmlzaWJsZVwiOmZhbHNlfX19LFwiRWxhcHNlZFRpbWVTdHlsZVwiOntcIiRpZFwiOlwiMzdcIixcIkVsYXBzZWRUaW1lQmFja2dyb3VuZFwiOntcIiRpZFwiOlwiMzhcIixcIkNvbG9yXCI6e1wiJGlkXCI6XCIzOVwiLFwiQVwiOjE5MSxcIlJcIjoyNTUsXCJHXCI6MCxcIkJcIjowfX0sXCJFbGFwc2VkVGltZUZvcm1hdFwiOjIsXCJJc1Zpc2libGVcIjp0cnVlfSxcIk1hcmdpblwiOntcIiRpZFwiOlwiNDBcIixcIlRvcFwiOjAuMCxcIkxlZnRcIjoxMC4wLFwiUmlnaHRcIjoxMC4wLFwiQm90dG9tXCI6MC4wfSxcIlBhZGRpbmdcIjp7XCIkaWRcIjpcIjQxXCIsXCJUb3BcIjowLjAsXCJMZWZ0XCI6MC4wLFwiUmlnaHRcIjowLjAsXCJCb3R0b21cIjowLjB9LFwiQmFja2dyb3VuZFwiOntcIiRpZFwiOlwiNDJcIixcIkNvbG9yXCI6e1wiJGlkXCI6XCI0M1wiLFwiQVwiOjI1NSxcIlJcIjo0NyxcIkdcIjo1NCxcIkJcIjoxNTN9fSxcIklzVmlzaWJsZVwiOmZhbHNlLFwiV2lkdGhcIjowLjAsXCJIZWlnaHRcIjowLjAsXCJCb3JkZXJTdHlsZVwiOm51bGx9LFwiVGFza1N0eWxlXCI6e1wiJGlkXCI6XCI0NFwiLFwiU2hhcGVcIjo4LFwiU2hhcGVUaGlja25lc3NcIjowLFwiRHVyYXRpb25Gb3JtYXRcIjowLFwiUGVyY2VudGFnZUNvbXBsZXRlVGV4dFN0eWxlXCI6e1wiJGlkXCI6XCI0NVwiLFwiRm9udFNldHRpbmdzXCI6e1wiJGlkXCI6XCI0NlwiLFwiRm9udFNpemVcIjoxMCxcIkZvbnROYW1lXCI6XCJDYWxpYnJpXCIsXCJJc0JvbGRcIjpmYWxzZSxcIklzSXRhbGljXCI6ZmFsc2UsXCJJc1VuZGVybGluZWRcIjpmYWxzZX0sXCJGb3JlZ3JvdW5kXCI6e1wiJGlkXCI6XCI0N1wiLFwiQ29sb3JcIjp7XCIkaWRcIjpcIjQ4XCIsXCJBXCI6MjU1LFwiUlwiOjIzMixcIkdcIjoyMzIsXCJCXCI6MjMyfX0sXCJIb3Jpem9udGFsQWxpZ25tZW50XCI6MSxcIklzVmlzaWJsZVwiOnRydWV9LFwiUGVyY2VudGFnZUNvbXBsZXRlSGlnaGxpZ2h0U3R5bGVcIjp7XCIkaWRcIjpcIjQ5XCIsXCJCYWNrZ3JvdW5kXCI6e1wiJGlkXCI6XCI1MFwiLFwiQ29sb3JcIjp7XCIkaWRcIjpcIjUxXCIsXCJBXCI6ODksXCJSXCI6MCxcIkdcIjowLFwiQlwiOjB9fX0sXCJEdXJhdGlvblN0eWxlXCI6e1wiJGlkXCI6XCI1MlwiLFwiRm9udFNldHRpbmdzXCI6e1wiJGlkXCI6XCI1M1wiLFwiRm9udFNpemVcIjoxMCxcIkZvbnROYW1lXCI6XCJDYWxpYnJpXCIsXCJJc0JvbGRcIjpmYWxzZSxcIklzSXRhbGljXCI6ZmFsc2UsXCJJc1VuZGVybGluZWRcIjpmYWxzZX0sXCJGb3JlZ3JvdW5kXCI6e1wiJGlkXCI6XCI1NFwiLFwiQ29sb3JcIjp7XCIkaWRcIjpcIjU1XCIsXCJBXCI6MjU1LFwiUlwiOjU1LFwiR1wiOjUzLFwiQlwiOjY5fX0sXCJIb3Jpem9udGFsQWxpZ25tZW50XCI6MCxcIklzVmlzaWJsZVwiOmZhbHNlfSxcIkhvcml6b250YWxDb25uZWN0b3JTdHlsZVwiOntcIiRpZFwiOlwiNTZcIixcIkxpbmVTdHlsZVwiOntcIiRpZFwiOlwiNTdcIixcIkxpbmVDb2xvclwiOntcIiRpZFwiOlwiNThcIixcIkNvbG9yXCI6e1wiJGlkXCI6XCI1OVwiLFwiQVwiOjUxLFwiUlwiOjE3MyxcIkdcIjoxMzIsXCJCXCI6MTk4fX0sXCJMaW5lV2VpZ2h0XCI6MS4wLFwiTGluZVR5cGVcIjowfSxcIklzVmlzaWJsZVwiOnRydWV9LFwiVmVydGljYWxDb25uZWN0b3JTdHlsZVwiOntcIiRpZFwiOlwiNjBcIixcIkxpbmVTdHlsZVwiOntcIiRpZFwiOlwiNjFcIixcIkxpbmVDb2xvclwiOntcIiRpZFwiOlwiNjJcIixcIkNvbG9yXCI6e1wiJGlkXCI6XCI2M1wiLFwiQVwiOjUxLFwiUlwiOjE3MyxcIkdcIjoxMzIsXCJCXCI6MTk4fX0sXCJMaW5lV2VpZ2h0XCI6MS4wLFwiTGluZVR5cGVcIjowfSxcIklzVmlzaWJsZVwiOnRydWV9LFwiTWFyZ2luXCI6e1wiJGlkXCI6XCI2NFwiLFwiVG9wXCI6MC4wLFwiTGVmdFwiOjAuMCxcIlJpZ2h0XCI6MC4wLFwiQm90dG9tXCI6MC4wfSxcIlN0YXJ0RGF0ZVBvc2l0aW9uXCI6NCxcIkVuZERhdGVQb3NpdGlvblwiOjQsXCJUaXRsZVBvc2l0aW9uXCI6MyxcIkR1cmF0aW9uUG9zaXRpb25cIjowLFwiUGVyY2VudGFnZUNvbXBsZXRlZFBvc2l0aW9uXCI6MixcIlNwYWNpbmdcIjozLFwiSXNCZWxvd1RpbWViYW5kXCI6ZmFsc2UsXCJTaGFwZVN0eWxlXCI6e1wiJGlkXCI6XCI2NVwiLFwiTWFyZ2luXCI6e1wiJGlkXCI6XCI2NlwiLFwiVG9wXCI6MC4wLFwiTGVmdFwiOjQuMCxcIlJpZ2h0XCI6NC4wLFwiQm90dG9tXCI6MC4wfSxcIlBhZGRpbmdcIjp7XCIkaWRcIjpcIjY3XCIsXCJUb3BcIjowLjAsXCJMZWZ0XCI6MC4wLFwiUmlnaHRcIjowLjAsXCJCb3R0b21cIjowLjB9LFwiQmFja2dyb3VuZFwiOntcIiRpZFwiOlwiNjhcIixcIkNvbG9yXCI6e1wiJGlkXCI6XCI2OVwiLFwiQVwiOjI1NSxcIlJcIjoxMzIsXCJHXCI6MTcyLFwiQlwiOjE4Mn19LFwiSXNWaXNpYmxlXCI6dHJ1ZSxcIldpZHRoXCI6MC4wLFwiSGVpZ2h0XCI6MTAuMCxcIkJvcmRlclN0eWxlXCI6e1wiJGlkXCI6XCI3MFwiLFwiTGluZVN0eWxlXCI6e1wiJGlkXCI6XCI3MVwiLFwiTGluZUNvbG9yXCI6e1wiJGlkXCI6XCI3MlwiLFwiQ29sb3JcIjp7XCIkaWRcIjpcIjczXCIsXCJBXCI6MjU1LFwiUlwiOjIzNCxcIkdcIjoyMixcIkJcIjozMH19LFwiTGluZVdlaWdodFwiOjIuMCxcIkxpbmVUeXBlXCI6MH0sXCJJc1Zpc2libGVcIjpmYWxzZX19LFwiVGl0bGVTdHlsZVwiOntcIiRpZFwiOlwiNzRcIixcIkZvbnRTZXR0aW5nc1wiOntcIiRpZFwiOlwiNzVcIixcIkZvbnRTaXplXCI6MTEsXCJGb250TmFtZVwiOlwiQ2FsaWJyaVwiLFwiSXNCb2xkXCI6ZmFsc2UsXCJJc0l0YWxpY1wiOmZhbHNlLFwiSXNVbmRlcmxpbmVkXCI6ZmFsc2V9LFwiRm9yZWdyb3VuZFwiOntcIiRpZFwiOlwiNzZcIixcIkNvbG9yXCI6e1wiJGlkXCI6XCI3N1wiLFwiQVwiOjI1NSxcIlJcIjowLFwiR1wiOjAsXCJCXCI6MH19LFwiSG9yaXpvbnRhbEFsaWdubWVudFwiOjIsXCJJc1Zpc2libGVcIjp0cnVlfSxcIkRhdGVTdHlsZVwiOntcIiRpZFwiOlwiNzhcIixcIkZvbnRTZXR0aW5nc1wiOntcIiRpZFwiOlwiNzlcIixcIkZvbnRTaXplXCI6MTAsXCJGb250TmFtZVwiOlwiQ2FsaWJyaVwiLFwiSXNCb2xkXCI6ZmFsc2UsXCJJc0l0YWxpY1wiOmZhbHNlLFwiSXNVbmRlcmxpbmVkXCI6ZmFsc2V9LFwiRm9yZWdyb3VuZFwiOntcIiRpZFwiOlwiODBcIixcIkNvbG9yXCI6e1wiJGlkXCI6XCI4MVwiLFwiQVwiOjI1NSxcIlJcIjo1NSxcIkdcIjo1MyxcIkJcIjo2OX19LFwiSG9yaXpvbnRhbEFsaWdubWVudFwiOjAsXCJJc1Zpc2libGVcIjp0cnVlfSxcIkRhdGVGb3JtYXRcIjp7XCIkaWRcIjpcIjgyXCIsXCJGb3JtYXRTdHJpbmdcIjpcIk1NTSBkXCIsXCJTZXBhcmF0b3JcIjpcIi9cIixcIlVzZUludGVybmF0aW9uYWxEYXRlRm9ybWF0XCI6ZmFsc2UsXCJEYXRlSXNWaXNpYmxlXCI6dHJ1ZSxcIlRpbWVJc1Zpc2libGVcIjpmYWxzZSxcIkhvdXJEaWdpdHNcIjoxLFwiQW1QbURlc2lnbmF0b3JcIjoyLFwiVHJpbTAwTWludXRlc1wiOmZhbHNlfSxcIldlZWtOdW1iZXJpbmdcIjp7XCIkaWRcIjpcIjgzXCIsXCJGb3JtYXRcIjowLFwiSXNWaXNpYmxlXCI6ZmFsc2UsXCJMYXN0S25vd25WaXNpYmlsaXR5U3RhdGVcIjpmYWxzZX19LFwiTWlsZXN0b25lU3R5bGVcIjp7XCIkaWRcIjpcIjg0XCIsXCJTaGFwZVwiOjE5LFwiSXNCZWxvd1RpbWViYW5kXCI6ZmFsc2UsXCJTaGFwZVNpemVcIjoxLFwiUGFkZGluZ1wiOntcIiRpZFwiOlwiODVcIixcIlRvcFwiOjUuMCxcIkxlZnRcIjozLjAsXCJSaWdodFwiOjAuMCxcIkJvdHRvbVwiOjIuMH0sXCJTaGFwZVN0eWxlXCI6e1wiJGlkXCI6XCI4NlwiLFwiTWFyZ2luXCI6e1wiJGlkXCI6XCI4N1wiLFwiVG9wXCI6MC4wLFwiTGVmdFwiOjAuMCxcIlJpZ2h0XCI6MC4wLFwiQm90dG9tXCI6MC4wfSxcIlBhZGRpbmdcIjp7XCIkaWRcIjpcIjg4XCIsXCJUb3BcIjowLjAsXCJMZWZ0XCI6MC4wLFwiUmlnaHRcIjowLjAsXCJCb3R0b21cIjowLjB9LFwiQmFja2dyb3VuZFwiOntcIiRpZFwiOlwiODlcIixcIkNvbG9yXCI6e1wiJGlkXCI6XCI5MFwiLFwiQVwiOjI1NSxcIlJcIjoxMzUsXCJHXCI6MTMyLFwiQlwiOjE5OX19LFwiSXNWaXNpYmxlXCI6dHJ1ZSxcIldpZHRoXCI6MTguMCxcIkhlaWdodFwiOjIwLjAsXCJCb3JkZXJTdHlsZVwiOntcIiRpZFwiOlwiOTFcIixcIkxpbmVTdHlsZVwiOntcIiRpZFwiOlwiOTJcIixcIkxpbmVDb2xvclwiOntcIiRpZFwiOlwiOTNcIixcIkNvbG9yXCI6e1wiJGlkXCI6XCI5NFwiLFwiQVwiOjI1NSxcIlJcIjoyMzQsXCJHXCI6MjIsXCJCXCI6MzB9fSxcIkxpbmVXZWlnaHRcIjoyLjAsXCJMaW5lVHlwZVwiOjB9LFwiSXNWaXNpYmxlXCI6ZmFsc2V9fSxcIlRpdGxlU3R5bGVcIjp7XCIkaWRcIjpcIjk1XCIsXCJGb250U2V0dGluZ3NcIjp7XCIkaWRcIjpcIjk2XCIsXCJGb250U2l6ZVwiOjExLFwiRm9udE5hbWVcIjpcIkNhbGlicmlcIixcIklzQm9sZFwiOnRydWUsXCJJc0l0YWxpY1wiOmZhbHNlLFwiSXNVbmRlcmxpbmVkXCI6ZmFsc2V9LFwiRm9yZWdyb3VuZFwiOntcIiRpZFwiOlwiOTdcIixcIkNvbG9yXCI6e1wiJGlkXCI6XCI5OFwiLFwiQVwiOjI1NSxcIlJcIjowLFwiR1wiOjAsXCJCXCI6MH19LFwiSG9yaXpvbnRhbEFsaWdubWVudFwiOjAsXCJJc1Zpc2libGVcIjp0cnVlfSxcIkRhdGVTdHlsZVwiOntcIiRpZFwiOlwiOTlcIixcIkZvbnRTZXR0aW5nc1wiOntcIiRpZFwiOlwiMTAwXCIsXCJGb250U2l6ZVwiOjEwLFwiRm9udE5hbWVcIjpcIkNhbGlicmlcIixcIklzQm9sZFwiOmZhbHNlLFwiSXNJdGFsaWNcIjpmYWxzZSxcIklzVW5kZXJsaW5lZFwiOmZhbHNlfSxcIkZvcmVncm91bmRcIjp7XCIkaWRcIjpcIjEwMVwiLFwiQ29sb3JcIjp7XCIkaWRcIjpcIjEwMlwiLFwiQVwiOjI1NSxcIlJcIjo1NSxcIkdcIjo1MyxcIkJcIjo2OX19LFwiSG9yaXpvbnRhbEFsaWdubWVudFwiOjAsXCJJc1Zpc2libGVcIjp0cnVlfSxcIkRhdGVGb3JtYXRcIjp7XCIkaWRcIjpcIjEwM1wiLFwiRm9ybWF0U3RyaW5nXCI6XCJNTU0gZCwgeXl5eVwiLFwiU2VwYXJhdG9yXCI6XCIvXCIsXCJVc2VJbnRlcm5hdGlvbmFsRGF0ZUZvcm1hdFwiOmZhbHNlLFwiRGF0ZUlzVmlzaWJsZVwiOnRydWUsXCJUaW1lSXNWaXNpYmxlXCI6ZmFsc2UsXCJIb3VyRGlnaXRzXCI6MSxcIkFtUG1EZXNpZ25hdG9yXCI6MixcIlRyaW0wME1pbnV0ZXNcIjpmYWxzZX0sXCJXZWVrTnVtYmVyaW5nXCI6e1wiJGlkXCI6XCIxMDRcIixcIkZvcm1hdFwiOjAsXCJJc1Zpc2libGVcIjpmYWxzZSxcIkxhc3RLbm93blZpc2liaWxpdHlTdGF0ZVwiOmZhbHNlfX0sXCJNb3RTdHlsZVwiOntcIiRpZFwiOlwiMTA1XCIsXCJTaGFwZVwiOjE5LFwiU2hhcGVTaXplXCI6MSxcIkRldGFpbHNTcGFjaW5nXCI6MC4wLFwiUGFkZGluZ1wiOntcIiRpZFwiOlwiMTA2XCIsXCJUb3BcIjo1LjAsXCJMZWZ0XCI6My4wLFwiUmlnaHRcIjowLjAsXCJCb3R0b21cIjoyLjB9LFwiUG9zaXRpb25PblRhc2tcIjoxLFwiU2hhcGVTdHlsZVwiOntcIiRpZFwiOlwiMTA3XCIsXCJNYXJnaW5cIjp7XCIkaWRcIjpcIjEwOFwiLFwiVG9wXCI6MC4wLFwiTGVmdFwiOjAuMCxcIlJpZ2h0XCI6MC4wLFwiQm90dG9tXCI6MC4wfSxcIlBhZGRpbmdcIjp7XCIkaWRcIjpcIjEwOVwiLFwiVG9wXCI6MC4wLFwiTGVmdFwiOjAuMCxcIlJpZ2h0XCI6MC4wLFwiQm90dG9tXCI6MC4wfSxcIkJhY2tncm91bmRcIjp7XCIkaWRcIjpcIjExMFwiLFwiQ29sb3JcIjp7XCIkaWRcIjpcIjExMVwiLFwiQVwiOjI1NSxcIlJcIjoxMzUsXCJHXCI6MTMyLFwiQlwiOjE5OX19LFwiSXNWaXNpYmxlXCI6dHJ1ZSxcIldpZHRoXCI6MTMuMCxcIkhlaWdodFwiOjEzLjAsXCJCb3JkZXJTdHlsZVwiOntcIiRpZFwiOlwiMTEyXCIsXCJMaW5lU3R5bGVcIjp7XCIkaWRcIjpcIjExM1wiLFwiTGluZUNvbG9yXCI6e1wiJGlkXCI6XCIxMTRcIixcIkNvbG9yXCI6e1wiJGlkXCI6XCIxMTVcIixcIkFcIjoyNTUsXCJSXCI6MjM0LFwiR1wiOjIyLFwiQlwiOjMwfX0sXCJMaW5lV2VpZ2h0XCI6Mi4wLFwiTGluZVR5cGVcIjowfSxcIklzVmlzaWJsZVwiOmZhbHNlfX0sXCJUaXRsZVN0eWxlXCI6e1wiJGlkXCI6XCIxMTZcIixcIkZvbnRTZXR0aW5nc1wiOntcIiRpZFwiOlwiMTE3XCIsXCJGb250U2l6ZVwiOjExLFwiRm9udE5hbWVcIjpcIkNhbGlicmlcIixcIklzQm9sZFwiOnRydWUsXCJJc0l0YWxpY1wiOmZhbHNlLFwiSXNVbmRlcmxpbmVkXCI6ZmFsc2V9LFwiRm9yZWdyb3VuZFwiOntcIiRpZFwiOlwiMTE4XCIsXCJDb2xvclwiOntcIiRpZFwiOlwiMTE5XCIsXCJBXCI6MjU1LFwiUlwiOjAsXCJHXCI6MCxcIkJcIjowfX0sXCJIb3Jpem9udGFsQWxpZ25tZW50XCI6MCxcIklzVmlzaWJsZVwiOnRydWV9LFwiRGF0ZVN0eWxlXCI6e1wiJGlkXCI6XCIxMjBcIixcIkZvbnRTZXR0aW5nc1wiOntcIiRpZFwiOlwiMTIxXCIsXCJGb250U2l6ZVwiOjEwLFwiRm9udE5hbWVcIjpcIkNhbGlicmlcIixcIklzQm9sZFwiOmZhbHNlLFwiSXNJdGFsaWNcIjpmYWxzZSxcIklzVW5kZXJsaW5lZFwiOmZhbHNlfSxcIkZvcmVncm91bmRcIjp7XCIkaWRcIjpcIjEyMlwiLFwiQ29sb3JcIjp7XCIkaWRcIjpcIjEyM1wiLFwiQVwiOjI1NSxcIlJcIjo1NSxcIkdcIjo1MyxcIkJcIjo2OX19LFwiSG9yaXpvbnRhbEFsaWdubWVudFwiOjAsXCJJc1Zpc2libGVcIjp0cnVlfSxcIkRhdGVGb3JtYXRcIjp7XCIkaWRcIjpcIjEyNFwiLFwiRm9ybWF0U3RyaW5nXCI6XCJNTU0gZCwgeXl5eVwiLFwiU2VwYXJhdG9yXCI6XCIvXCIsXCJVc2VJbnRlcm5hdGlvbmFsRGF0ZUZvcm1hdFwiOmZhbHNlLFwiRGF0ZUlzVmlzaWJsZVwiOnRydWUsXCJUaW1lSXNWaXNpYmxlXCI6ZmFsc2UsXCJIb3VyRGlnaXRzXCI6MSxcIkFtUG1EZXNpZ25hdG9yXCI6MixcIlRyaW0wME1pbnV0ZXNcIjpmYWxzZX0sXCJXZWVrTnVtYmVyaW5nXCI6e1wiJGlkXCI6XCIxMjVcIixcIkZvcm1hdFwiOjAsXCJJc1Zpc2libGVcIjpmYWxzZSxcIkxhc3RLbm93blZpc2liaWxpdHlTdGF0ZVwiOmZhbHNlfX0sXCJTd2ltbGFuZVYyU3R5bGVcIjp7XCIkaWRcIjpcIjEyNlwiLFwiU3R5bGVJZFwiOlwiMzMyY2ZiMTMtYjQwMS00ZWMzLWI2NTUtNzM5NjhkMDRkNzQ5XCIsXCJOYW1lXCI6XCJTd2ltbGFuZSBTdHlsZSAxXCIsXCJIZWFkZXJTdHlsZVwiOntcIiRpZFwiOlwiMTI3XCIsXCJUZXh0U3R5bGVcIjp7XCIkaWRcIjpcIjEyOFwiLFwiRm9udFNldHRpbmdzXCI6e1wiJGlkXCI6XCIxMjlcIixcIkZvbnRTaXplXCI6MTEsXCJGb250TmFtZVwiOlwiQ2FsaWJyaVwiLFwiSXNCb2xkXCI6ZmFsc2UsXCJJc0l0YWxpY1wiOmZhbHNlLFwiSXNVbmRlcmxpbmVkXCI6ZmFsc2V9LFwiRm9yZWdyb3VuZFwiOntcIiRpZFwiOlwiMTMwXCIsXCJDb2xvclwiOntcIiRpZFwiOlwiMTMxXCIsXCJBXCI6MjU1LFwiUlwiOjI1NSxcIkdcIjoyNTUsXCJCXCI6MjU1fX0sXCJIb3Jpem9udGFsQWxpZ25tZW50XCI6MCxcIklzVmlzaWJsZVwiOnRydWV9LFwiUmVjdGFuZ2xlU3R5bGVcIjp7XCIkaWRcIjpcIjEzMlwiLFwiTWFyZ2luXCI6e1wiJGlkXCI6XCIxMzNcIixcIlRvcFwiOjAuMCxcIkxlZnRcIjowLjAsXCJSaWdodFwiOjAuMCxcIkJvdHRvbVwiOjAuMH0sXCJQYWRkaW5nXCI6e1wiJGlkXCI6XCIxMzRcIixcIlRvcFwiOjAuMCxcIkxlZnRcIjowLjAsXCJSaWdodFwiOjAuMCxcIkJvdHRvbVwiOjAuMH0sXCJCYWNrZ3JvdW5kXCI6e1wiJGlkXCI6XCIxMzVcIixcIkNvbG9yXCI6e1wiJGlkXCI6XCIxMzZcIixcIkFcIjoyNTUsXCJSXCI6MTczLFwiR1wiOjEzMixcIkJcIjoxOTh9fSxcIklzVmlzaWJsZVwiOnRydWUsXCJXaWR0aFwiOjAuMCxcIkhlaWdodFwiOjAuMCxcIkJvcmRlclN0eWxlXCI6e1wiJGlkXCI6XCIxMzdcIixcIkxpbmVTdHlsZVwiOntcIiRpZFwiOlwiMTM4XCIsXCJMaW5lQ29sb3JcIjp7XCIkaWRcIjpcIjEzOVwiLFwiQ29sb3JcIjp7XCIkaWRcIjpcIjE0MFwiLFwiQVwiOjI1NSxcIlJcIjoyNTUsXCJHXCI6MjU1LFwiQlwiOjI1NX19LFwiTGluZVdlaWdodFwiOjAuMCxcIkxpbmVUeXBlXCI6MH0sXCJJc1Zpc2libGVcIjpmYWxzZX19fSxcIkJhY2tncm91bmRTdHlsZVwiOntcIiRpZFwiOlwiMTQxXCIsXCJNYXJnaW5cIjp7XCIkaWRcIjpcIjE0MlwiLFwiVG9wXCI6MC4wLFwiTGVmdFwiOjAuMCxcIlJpZ2h0XCI6MC4wLFwiQm90dG9tXCI6MC4wfSxcIlBhZGRpbmdcIjp7XCIkaWRcIjpcIjE0M1wiLFwiVG9wXCI6MC4wLFwiTGVmdFwiOjAuMCxcIlJpZ2h0XCI6MC4wLFwiQm90dG9tXCI6MC4wfSxcIkJhY2tncm91bmRcIjp7XCIkaWRcIjpcIjE0NFwiLFwiQ29sb3JcIjp7XCIkaWRcIjpcIjE0NVwiLFwiQVwiOjUxLFwiUlwiOjIwMCxcIkdcIjoyMDAsXCJCXCI6MjAwfX0sXCJJc1Zpc2libGVcIjp0cnVlLFwiV2lkdGhcIjowLjAsXCJIZWlnaHRcIjowLjAsXCJCb3JkZXJTdHlsZVwiOntcIiRpZFwiOlwiMTQ2XCIsXCJMaW5lU3R5bGVcIjp7XCIkaWRcIjpcIjE0N1wiLFwiTGluZUNvbG9yXCI6e1wiJGlkXCI6XCIxNDhcIixcIkNvbG9yXCI6e1wiJGlkXCI6XCIxNDlcIixcIkFcIjoyNTUsXCJSXCI6MjM0LFwiR1wiOjIyLFwiQlwiOjMwfX0sXCJMaW5lV2VpZ2h0XCI6Mi4wLFwiTGluZVR5cGVcIjowfSxcIklzVmlzaWJsZVwiOmZhbHNlfX0sXCJJc0Fib3ZlVGltZWJhbmRcIjpmYWxzZSxcIlNwYWNpbmdcIjoyLFwiRGVmYXVsdFN3aW1sYW5lQWN0aXZpdHlTdHlsZVwiOntcIiRpZFwiOlwiMTUwXCIsXCJIZWFkZXJTdHlsZVwiOntcIiRpZFwiOlwiMTUxXCIsXCJUZXh0U3R5bGVcIjp7XCIkaWRcIjpcIjE1MlwiLFwiRm9udFNldHRpbmdzXCI6e1wiJGlkXCI6XCIxNTNcIixcIkZvbnRTaXplXCI6MTEsXCJGb250TmFtZVwiOlwiQ2FsaWJyaVwiLFwiSXNCb2xkXCI6ZmFsc2UsXCJJc0l0YWxpY1wiOmZhbHNlLFwiSXNVbmRlcmxpbmVkXCI6ZmFsc2V9LFwiRm9yZWdyb3VuZFwiOntcIiRpZFwiOlwiMTU0XCIsXCJDb2xvclwiOntcIiRpZFwiOlwiMTU1XCIsXCJBXCI6MjU1LFwiUlwiOjAsXCJHXCI6MCxcIkJcIjowfX0sXCJIb3Jpem9udGFsQWxpZ25tZW50XCI6MCxcIklzVmlzaWJsZVwiOnRydWV9LFwiUmVjdGFuZ2xlU3R5bGVcIjp7XCIkaWRcIjpcIjE1NlwiLFwiTWFyZ2luXCI6e1wiJGlkXCI6XCIxNTdcIixcIlRvcFwiOjAuMCxcIkxlZnRcIjowLjAsXCJSaWdodFwiOjAuMCxcIkJvdHRvbVwiOjAuMH0sXCJQYWRkaW5nXCI6e1wiJGlkXCI6XCIxNThcIixcIlRvcFwiOjAuMCxcIkxlZnRcIjowLjAsXCJSaWdodFwiOjAuMCxcIkJvdHRvbVwiOjAuMH0sXCJCYWNrZ3JvdW5kXCI6e1wiJGlkXCI6XCIxNTlcIixcIkNvbG9yXCI6e1wiJGlkXCI6XCIxNjBcIixcIkFcIjoxMjcsXCJSXCI6MTczLFwiR1wiOjEzMixcIkJcIjoxOTh9fSxcIklzVmlzaWJsZVwiOnRydWUsXCJXaWR0aFwiOjAuMCxcIkhlaWdodFwiOjAuMCxcIkJvcmRlclN0eWxlXCI6e1wiJGlkXCI6XCIxNjFcIixcIkxpbmVTdHlsZVwiOntcIiRpZFwiOlwiMTYyXCIsXCJMaW5lQ29sb3JcIjp7XCIkaWRcIjpcIjE2M1wiLFwiQ29sb3JcIjp7XCIkaWRcIjpcIjE2NFwiLFwiQVwiOjI1NSxcIlJcIjoyNTUsXCJHXCI6MCxcIkJcIjowfX0sXCJMaW5lV2VpZ2h0XCI6MC4wLFwiTGluZVR5cGVcIjowfSxcIklzVmlzaWJsZVwiOmZhbHNlfX19LFwiQmFja2dyb3VuZFN0eWxlXCI6e1wiJGlkXCI6XCIxNjVcIixcIk1hcmdpblwiOntcIiRpZFwiOlwiMTY2XCIsXCJUb3BcIjowLjAsXCJMZWZ0XCI6MC4wLFwiUmlnaHRcIjowLjAsXCJCb3R0b21cIjowLjB9LFwiUGFkZGluZ1wiOntcIiRpZFwiOlwiMTY3XCIsXCJUb3BcIjowLjAsXCJMZWZ0XCI6MC4wLFwiUmlnaHRcIjowLjAsXCJCb3R0b21cIjowLjB9LFwiQmFja2dyb3VuZFwiOntcIiRpZFwiOlwiMTY4XCIsXCJDb2xvclwiOntcIiRpZFwiOlwiMTY5XCIsXCJBXCI6NTEsXCJSXCI6MjAwLFwiR1wiOjIwMCxcIkJcIjoyMDB9fSxcIklzVmlzaWJsZVwiOnRydWUsXCJXaWR0aFwiOjAuMCxcIkhlaWdodFwiOjAuMCxcIkJvcmRlclN0eWxlXCI6e1wiJGlkXCI6XCIxNzBcIixcIkxpbmVTdHlsZVwiOntcIiRpZFwiOlwiMTcxXCIsXCJMaW5lQ29sb3JcIjp7XCIkaWRcIjpcIjE3MlwiLFwiQ29sb3JcIjp7XCIkaWRcIjpcIjE3M1wiLFwiQVwiOjI1NSxcIlJcIjoyMzQsXCJHXCI6MjIsXCJCXCI6MzB9fSxcIkxpbmVXZWlnaHRcIjoyLjAsXCJMaW5lVHlwZVwiOjB9LFwiSXNWaXNpYmxlXCI6ZmFsc2V9fX0sXCJEZWZhdWx0U3dpbWxhbmVNaWxlc3RvbmVTdHlsZVwiOntcIiRpZFwiOlwiMTc0XCIsXCJUaXRsZVBvc2l0aW9uXCI6MCxcIkRhdGVQb3NpdGlvblwiOjIsXCJTaGFwZVR5cGVcIjo5LFwiU2hhcGVTaXplXCI6MCxcIlNwYWNpbmdcIjo1LFwiU2hhcGVTdHlsZVwiOntcIiRpZFwiOlwiMTc1XCIsXCJNYXJnaW5cIjp7XCIkaWRcIjpcIjE3NlwiLFwiVG9wXCI6MC4wLFwiTGVmdFwiOjAuMCxcIlJpZ2h0XCI6MC4wLFwiQm90dG9tXCI6MC4wfSxcIlBhZGRpbmdcIjp7XCIkaWRcIjpcIjE3N1wiLFwiVG9wXCI6MC4wLFwiTGVmdFwiOjAuMCxcIlJpZ2h0XCI6MC4wLFwiQm90dG9tXCI6MC4wfSxcIkJhY2tncm91bmRcIjp7XCIkaWRcIjpcIjE3OFwiLFwiQ29sb3JcIjp7XCIkaWRcIjpcIjE3OVwiLFwiQVwiOjI1NSxcIlJcIjoxNzMsXCJHXCI6MTMyLFwiQlwiOjE5OH19LFwiSXNWaXNpYmxlXCI6dHJ1ZSxcIldpZHRoXCI6MTIuMCxcIkhlaWdodFwiOjE0LjAsXCJCb3JkZXJTdHlsZVwiOntcIiRpZFwiOlwiMTgwXCIsXCJMaW5lU3R5bGVcIjp7XCIkaWRcIjpcIjE4MVwiLFwiTGluZUNvbG9yXCI6e1wiJGlkXCI6XCIxODJcIixcIkNvbG9yXCI6e1wiJGlkXCI6XCIxODNcIixcIkFcIjoyNTUsXCJSXCI6MjM0LFwiR1wiOjIyLFwiQlwiOjMwfX0sXCJMaW5lV2VpZ2h0XCI6Mi4wLFwiTGluZVR5cGVcIjowfSxcIklzVmlzaWJsZVwiOmZhbHNlfX0sXCJUaXRsZVN0eWxlXCI6e1wiJGlkXCI6XCIxODRcIixcIkZvbnRTZXR0aW5nc1wiOntcIiRpZFwiOlwiMTg1XCIsXCJGb250U2l6ZVwiOjExLFwiRm9udE5hbWVcIjpcIkNhbGlicmlcIixcIklzQm9sZFwiOmZhbHNlLFwiSXNJdGFsaWNcIjpmYWxzZSxcIklzVW5kZXJsaW5lZFwiOmZhbHNlfSxcIkZvcmVncm91bmRcIjp7XCIkaWRcIjpcIjE4NlwiLFwiQ29sb3JcIjp7XCIkaWRcIjpcIjE4N1wiLFwiQVwiOjI1NSxcIlJcIjowLFwiR1wiOjAsXCJCXCI6MH19LFwiSG9yaXpvbnRhbEFsaWdubWVudFwiOjIsXCJJc1Zpc2libGVcIjp0cnVlfSxcIkRhdGVTdHlsZVwiOntcIiRpZFwiOlwiMTg4XCIsXCJGb250U2V0dGluZ3NcIjp7XCIkaWRcIjpcIjE4OVwiLFwiRm9udFNpemVcIjoxMCxcIkZvbnROYW1lXCI6XCJDYWxpYnJpXCIsXCJJc0JvbGRcIjpmYWxzZSxcIklzSXRhbGljXCI6ZmFsc2UsXCJJc1VuZGVybGluZWRcIjpmYWxzZX0sXCJGb3JlZ3JvdW5kXCI6e1wiJGlkXCI6XCIxOTBcIixcIkNvbG9yXCI6e1wiJGlkXCI6XCIxOTFcIixcIkFcIjoyNTUsXCJSXCI6NTUsXCJHXCI6NTMsXCJCXCI6Njl9fSxcIkhvcml6b250YWxBbGlnbm1lbnRcIjowLFwiSXNWaXNpYmxlXCI6dHJ1ZX0sXCJEYXRlRm9ybWF0XCI6e1wiJGlkXCI6XCIxOTJ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MTkzXCIsXCJGb3JtYXRcIjowLFwiSXNWaXNpYmxlXCI6ZmFsc2UsXCJMYXN0S25vd25WaXNpYmlsaXR5U3RhdGVcIjpmYWxzZX19LFwiRGVmYXVsdFN3aW1sYW5lVGFza1N0eWxlXCI6e1wiJGlkXCI6XCIxOTRcIixcIlNoYXBlXCI6OCxcIlNoYXBlVGhpY2tuZXNzXCI6MCxcIkR1cmF0aW9uRm9ybWF0XCI6MCxcIlBlcmNlbnRhZ2VDb21wbGV0ZVRleHRTdHlsZVwiOntcIiRpZFwiOlwiMTk1XCIsXCJGb250U2V0dGluZ3NcIjp7XCIkaWRcIjpcIjE5NlwiLFwiRm9udFNpemVcIjoxMCxcIkZvbnROYW1lXCI6XCJDYWxpYnJpXCIsXCJJc0JvbGRcIjpmYWxzZSxcIklzSXRhbGljXCI6ZmFsc2UsXCJJc1VuZGVybGluZWRcIjpmYWxzZX0sXCJGb3JlZ3JvdW5kXCI6e1wiJGlkXCI6XCIxOTdcIixcIkNvbG9yXCI6e1wiJGlkXCI6XCIxOThcIixcIkFcIjoyNTUsXCJSXCI6MjMyLFwiR1wiOjIzMixcIkJcIjoyMzJ9fSxcIkhvcml6b250YWxBbGlnbm1lbnRcIjoxLFwiSXNWaXNpYmxlXCI6dHJ1ZX0sXCJQZXJjZW50YWdlQ29tcGxldGVIaWdobGlnaHRTdHlsZVwiOntcIiRpZFwiOlwiMTk5XCIsXCJCYWNrZ3JvdW5kXCI6e1wiJGlkXCI6XCIyMDBcIixcIkNvbG9yXCI6e1wiJGlkXCI6XCIyMDFcIixcIkFcIjo4OSxcIlJcIjowLFwiR1wiOjAsXCJCXCI6MH19fSxcIkR1cmF0aW9uU3R5bGVcIjp7XCIkaWRcIjpcIjIwMlwiLFwiRm9udFNldHRpbmdzXCI6e1wiJGlkXCI6XCIyMDNcIixcIkZvbnRTaXplXCI6MTAsXCJGb250TmFtZVwiOlwiQ2FsaWJyaVwiLFwiSXNCb2xkXCI6ZmFsc2UsXCJJc0l0YWxpY1wiOmZhbHNlLFwiSXNVbmRlcmxpbmVkXCI6ZmFsc2V9LFwiRm9yZWdyb3VuZFwiOntcIiRpZFwiOlwiMjA0XCIsXCJDb2xvclwiOntcIiRpZFwiOlwiMjA1XCIsXCJBXCI6MjU1LFwiUlwiOjU1LFwiR1wiOjUzLFwiQlwiOjY5fX0sXCJIb3Jpem9udGFsQWxpZ25tZW50XCI6MCxcIklzVmlzaWJsZVwiOmZhbHNlfSxcIk1hcmdpblwiOntcIiRpZFwiOlwiMjA2XCIsXCJUb3BcIjowLjAsXCJMZWZ0XCI6MC4wLFwiUmlnaHRcIjowLjAsXCJCb3R0b21cIjowLjB9LFwiU3RhcnREYXRlUG9zaXRpb25cIjoyLFwiRW5kRGF0ZVBvc2l0aW9uXCI6MixcIlRpdGxlUG9zaXRpb25cIjo0LFwiRHVyYXRpb25Qb3NpdGlvblwiOjAsXCJQZXJjZW50YWdlQ29tcGxldGVkUG9zaXRpb25cIjoyLFwiU3BhY2luZ1wiOjMsXCJTaGFwZVN0eWxlXCI6e1wiJGlkXCI6XCIyMDdcIixcIk1hcmdpblwiOntcIiRpZFwiOlwiMjA4XCIsXCJUb3BcIjowLjAsXCJMZWZ0XCI6NC4wLFwiUmlnaHRcIjo0LjAsXCJCb3R0b21cIjowLjB9LFwiUGFkZGluZ1wiOntcIiRpZFwiOlwiMjA5XCIsXCJUb3BcIjowLjAsXCJMZWZ0XCI6MC4wLFwiUmlnaHRcIjowLjAsXCJCb3R0b21cIjowLjB9LFwiQmFja2dyb3VuZFwiOntcIiRpZFwiOlwiMjEwXCIsXCJDb2xvclwiOntcIiRpZFwiOlwiMjExXCIsXCJBXCI6MjU1LFwiUlwiOjE3MyxcIkdcIjoxMzIsXCJCXCI6MTk4fX0sXCJJc1Zpc2libGVcIjp0cnVlLFwiV2lkdGhcIjowLjAsXCJIZWlnaHRcIjoxMC4wLFwiQm9yZGVyU3R5bGVcIjp7XCIkaWRcIjpcIjIxMlwiLFwiTGluZVN0eWxlXCI6e1wiJGlkXCI6XCIyMTNcIixcIkxpbmVDb2xvclwiOntcIiRpZFwiOlwiMjE0XCIsXCJDb2xvclwiOntcIiRpZFwiOlwiMjE1XCIsXCJBXCI6MjU1LFwiUlwiOjIzNCxcIkdcIjoyMixcIkJcIjozMH19LFwiTGluZVdlaWdodFwiOjIuMCxcIkxpbmVUeXBlXCI6MH0sXCJJc1Zpc2libGVcIjpmYWxzZX19LFwiVGl0bGVTdHlsZVwiOntcIiRpZFwiOlwiMjE2XCIsXCJGb250U2V0dGluZ3NcIjp7XCIkaWRcIjpcIjIxN1wiLFwiRm9udFNpemVcIjoxMSxcIkZvbnROYW1lXCI6XCJDYWxpYnJpXCIsXCJJc0JvbGRcIjpmYWxzZSxcIklzSXRhbGljXCI6ZmFsc2UsXCJJc1VuZGVybGluZWRcIjpmYWxzZX0sXCJGb3JlZ3JvdW5kXCI6e1wiJGlkXCI6XCIyMThcIixcIkNvbG9yXCI6e1wiJGlkXCI6XCIyMTlcIixcIkFcIjoyNTUsXCJSXCI6MCxcIkdcIjowLFwiQlwiOjB9fSxcIkhvcml6b250YWxBbGlnbm1lbnRcIjowLFwiSXNWaXNpYmxlXCI6dHJ1ZX0sXCJEYXRlU3R5bGVcIjp7XCIkaWRcIjpcIjIyMFwiLFwiRm9udFNldHRpbmdzXCI6e1wiJGlkXCI6XCIyMjFcIixcIkZvbnRTaXplXCI6MTAsXCJGb250TmFtZVwiOlwiQ2FsaWJyaVwiLFwiSXNCb2xkXCI6ZmFsc2UsXCJJc0l0YWxpY1wiOmZhbHNlLFwiSXNVbmRlcmxpbmVkXCI6ZmFsc2V9LFwiRm9yZWdyb3VuZFwiOntcIiRpZFwiOlwiMjIyXCIsXCJDb2xvclwiOntcIiRpZFwiOlwiMjIzXCIsXCJBXCI6MjU1LFwiUlwiOjU1LFwiR1wiOjUzLFwiQlwiOjY5fX0sXCJIb3Jpem9udGFsQWxpZ25tZW50XCI6MSxcIklzVmlzaWJsZVwiOmZhbHNlfSxcIkRhdGVGb3JtYXRcIjp7XCIkaWRcIjpcIjIyNF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yMjVcIixcIkZvcm1hdFwiOjAsXCJJc1Zpc2libGVcIjpmYWxzZSxcIkxhc3RLbm93blZpc2liaWxpdHlTdGF0ZVwiOmZhbHNlfX0sXCJEZWZhdWx0U3dpbWxhbmVNb3RTdHlsZVwiOntcIiRpZFwiOlwiMjI2XCIsXCJTaGFwZVwiOjksXCJTaGFwZVNpemVcIjowLFwiRGV0YWlsc1NwYWNpbmdcIjowLjAsXCJQYWRkaW5nXCI6e1wiJGlkXCI6XCIyMjdcIixcIlRvcFwiOjUuMCxcIkxlZnRcIjozLjAsXCJSaWdodFwiOjAuMCxcIkJvdHRvbVwiOjIuMH0sXCJQb3NpdGlvbk9uVGFza1wiOjEsXCJTaGFwZVN0eWxlXCI6e1wiJGlkXCI6XCIyMjhcIixcIk1hcmdpblwiOntcIiRpZFwiOlwiMjI5XCIsXCJUb3BcIjowLjAsXCJMZWZ0XCI6MC4wLFwiUmlnaHRcIjowLjAsXCJCb3R0b21cIjowLjB9LFwiUGFkZGluZ1wiOntcIiRpZFwiOlwiMjMwXCIsXCJUb3BcIjowLjAsXCJMZWZ0XCI6MC4wLFwiUmlnaHRcIjowLjAsXCJCb3R0b21cIjowLjB9LFwiQmFja2dyb3VuZFwiOntcIiRpZFwiOlwiMjMxXCIsXCJDb2xvclwiOntcIiRpZFwiOlwiMjMyXCIsXCJBXCI6MjU1LFwiUlwiOjEyOSxcIkdcIjo5OSxcIkJcIjoxNDh9fSxcIklzVmlzaWJsZVwiOnRydWUsXCJXaWR0aFwiOjEyLjAsXCJIZWlnaHRcIjoxNC4wLFwiQm9yZGVyU3R5bGVcIjp7XCIkaWRcIjpcIjIzM1wiLFwiTGluZVN0eWxlXCI6e1wiJGlkXCI6XCIyMzRcIixcIkxpbmVDb2xvclwiOntcIiRpZFwiOlwiMjM1XCIsXCJDb2xvclwiOntcIiRpZFwiOlwiMjM2XCIsXCJBXCI6MjU1LFwiUlwiOjI1NSxcIkdcIjowLFwiQlwiOjB9fSxcIkxpbmVXZWlnaHRcIjowLjAsXCJMaW5lVHlwZVwiOjB9LFwiSXNWaXNpYmxlXCI6ZmFsc2V9fSxcIlRpdGxlU3R5bGVcIjp7XCIkaWRcIjpcIjIzN1wiLFwiRm9udFNldHRpbmdzXCI6e1wiJGlkXCI6XCIyMzhcIixcIkZvbnRTaXplXCI6MTEsXCJGb250TmFtZVwiOlwiQ2FsaWJyaVwiLFwiSXNCb2xkXCI6ZmFsc2UsXCJJc0l0YWxpY1wiOmZhbHNlLFwiSXNVbmRlcmxpbmVkXCI6ZmFsc2V9LFwiRm9yZWdyb3VuZFwiOntcIiRpZFwiOlwiMjM5XCIsXCJDb2xvclwiOntcIiRpZFwiOlwiMjQwXCIsXCJBXCI6MjU1LFwiUlwiOjAsXCJHXCI6MCxcIkJcIjowfX0sXCJIb3Jpem9udGFsQWxpZ25tZW50XCI6MSxcIklzVmlzaWJsZVwiOnRydWV9LFwiRGF0ZVN0eWxlXCI6e1wiJGlkXCI6XCIyNDFcIixcIkZvbnRTZXR0aW5nc1wiOntcIiRpZFwiOlwiMjQyXCIsXCJGb250U2l6ZVwiOjEwLFwiRm9udE5hbWVcIjpcIkNhbGlicmlcIixcIklzQm9sZFwiOmZhbHNlLFwiSXNJdGFsaWNcIjpmYWxzZSxcIklzVW5kZXJsaW5lZFwiOmZhbHNlfSxcIkZvcmVncm91bmRcIjp7XCIkaWRcIjpcIjI0M1wiLFwiQ29sb3JcIjp7XCIkaWRcIjpcIjI0NFwiLFwiQVwiOjI1NSxcIlJcIjo1NSxcIkdcIjo1MyxcIkJcIjo2OX19LFwiSG9yaXpvbnRhbEFsaWdubWVudFwiOjEsXCJJc1Zpc2libGVcIjp0cnVlfSxcIkRhdGVGb3JtYXRcIjp7XCIkaWRcIjpcIjI0NV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yNDZcIixcIkZvcm1hdFwiOjAsXCJJc1Zpc2libGVcIjpmYWxzZSxcIkxhc3RLbm93blZpc2liaWxpdHlTdGF0ZVwiOmZhbHNlfX19LFwiX2FkZGl0aW9uYWxTd2ltbGFuZVYyU3R5bGVzXCI6W3tcIiRpZFwiOlwiMjQ3XCIsXCJTdHlsZUlkXCI6XCI5ODUxM2UxMC01NTFjLTRmMzAtYWMxMS1hMDY5MGU5MDMxMzRcIixcIk5hbWVcIjpcIlN3aW1sYW5lIFN0eWxlIDJcIixcIkhlYWRlclN0eWxlXCI6e1wiJGlkXCI6XCIyNDhcIixcIlRleHRTdHlsZVwiOntcIiRpZFwiOlwiMjQ5XCIsXCJGb250U2V0dGluZ3NcIjp7XCIkaWRcIjpcIjI1MFwiLFwiRm9udFNpemVcIjoxMSxcIkZvbnROYW1lXCI6XCJDYWxpYnJpXCIsXCJJc0JvbGRcIjpmYWxzZSxcIklzSXRhbGljXCI6ZmFsc2UsXCJJc1VuZGVybGluZWRcIjpmYWxzZX0sXCJGb3JlZ3JvdW5kXCI6e1wiJGlkXCI6XCIyNTFcIixcIkNvbG9yXCI6e1wiJGlkXCI6XCIyNTJcIixcIkFcIjoyNTUsXCJSXCI6MjU1LFwiR1wiOjI1NSxcIkJcIjoyNTV9fSxcIkhvcml6b250YWxBbGlnbm1lbnRcIjoxLFwiSXNWaXNpYmxlXCI6dHJ1ZX0sXCJSZWN0YW5nbGVTdHlsZVwiOntcIiRpZFwiOlwiMjUzXCIsXCJNYXJnaW5cIjp7XCIkaWRcIjpcIjI1NFwiLFwiVG9wXCI6MC4wLFwiTGVmdFwiOjAuMCxcIlJpZ2h0XCI6MC4wLFwiQm90dG9tXCI6MC4wfSxcIlBhZGRpbmdcIjp7XCIkaWRcIjpcIjI1NVwiLFwiVG9wXCI6MC4wLFwiTGVmdFwiOjAuMCxcIlJpZ2h0XCI6MC4wLFwiQm90dG9tXCI6MC4wfSxcIkJhY2tncm91bmRcIjp7XCIkaWRcIjpcIjI1NlwiLFwiQ29sb3JcIjp7XCIkaWRcIjpcIjI1N1wiLFwiQVwiOjI1NSxcIlJcIjoxMzUsXCJHXCI6MTMyLFwiQlwiOjE5OX19LFwiSXNWaXNpYmxlXCI6dHJ1ZSxcIldpZHRoXCI6MC4wLFwiSGVpZ2h0XCI6MC4wLFwiQm9yZGVyU3R5bGVcIjp7XCIkaWRcIjpcIjI1OFwiLFwiTGluZVN0eWxlXCI6e1wiJGlkXCI6XCIyNTlcIixcIkxpbmVDb2xvclwiOntcIiRpZFwiOlwiMjYwXCIsXCJDb2xvclwiOntcIiRpZFwiOlwiMjYxXCIsXCJBXCI6MjU1LFwiUlwiOjI1NSxcIkdcIjoyNTUsXCJCXCI6MjU1fX0sXCJMaW5lV2VpZ2h0XCI6MC4wLFwiTGluZVR5cGVcIjowfSxcIklzVmlzaWJsZVwiOmZhbHNlfX19LFwiQmFja2dyb3VuZFN0eWxlXCI6e1wiJGlkXCI6XCIyNjJcIixcIk1hcmdpblwiOntcIiRpZFwiOlwiMjYzXCIsXCJUb3BcIjowLjAsXCJMZWZ0XCI6MC4wLFwiUmlnaHRcIjowLjAsXCJCb3R0b21cIjowLjB9LFwiUGFkZGluZ1wiOntcIiRpZFwiOlwiMjY0XCIsXCJUb3BcIjowLjAsXCJMZWZ0XCI6MC4wLFwiUmlnaHRcIjowLjAsXCJCb3R0b21cIjowLjB9LFwiQmFja2dyb3VuZFwiOntcIiRpZFwiOlwiMjY1XCIsXCJDb2xvclwiOntcIiRpZFwiOlwiMjY2XCIsXCJBXCI6NTEsXCJSXCI6MjAwLFwiR1wiOjIwMCxcIkJcIjoyMDB9fSxcIklzVmlzaWJsZVwiOnRydWUsXCJXaWR0aFwiOjAuMCxcIkhlaWdodFwiOjAuMCxcIkJvcmRlclN0eWxlXCI6e1wiJGlkXCI6XCIyNjdcIixcIkxpbmVTdHlsZVwiOntcIiRpZFwiOlwiMjY4XCIsXCJMaW5lQ29sb3JcIjp7XCIkaWRcIjpcIjI2OVwiLFwiQ29sb3JcIjp7XCIkaWRcIjpcIjI3MFwiLFwiQVwiOjI1NSxcIlJcIjoyMzQsXCJHXCI6MjIsXCJCXCI6MzB9fSxcIkxpbmVXZWlnaHRcIjoyLjAsXCJMaW5lVHlwZVwiOjB9LFwiSXNWaXNpYmxlXCI6ZmFsc2V9fSxcIklzQWJvdmVUaW1lYmFuZFwiOmZhbHNlLFwiU3BhY2luZ1wiOjIsXCJEZWZhdWx0U3dpbWxhbmVBY3Rpdml0eVN0eWxlXCI6e1wiJGlkXCI6XCIyNzFcIixcIkhlYWRlclN0eWxlXCI6e1wiJGlkXCI6XCIyNzJcIixcIlRleHRTdHlsZVwiOntcIiRpZFwiOlwiMjczXCIsXCJGb250U2V0dGluZ3NcIjp7XCIkaWRcIjpcIjI3NFwiLFwiRm9udFNpemVcIjoxMSxcIkZvbnROYW1lXCI6XCJDYWxpYnJpXCIsXCJJc0JvbGRcIjpmYWxzZSxcIklzSXRhbGljXCI6ZmFsc2UsXCJJc1VuZGVybGluZWRcIjpmYWxzZX0sXCJGb3JlZ3JvdW5kXCI6e1wiJGlkXCI6XCIyNzVcIixcIkNvbG9yXCI6e1wiJGlkXCI6XCIyNzZcIixcIkFcIjoyNTUsXCJSXCI6MCxcIkdcIjowLFwiQlwiOjB9fSxcIkhvcml6b250YWxBbGlnbm1lbnRcIjowLFwiSXNWaXNpYmxlXCI6dHJ1ZX0sXCJSZWN0YW5nbGVTdHlsZVwiOntcIiRpZFwiOlwiMjc3XCIsXCJNYXJnaW5cIjp7XCIkaWRcIjpcIjI3OFwiLFwiVG9wXCI6MC4wLFwiTGVmdFwiOjAuMCxcIlJpZ2h0XCI6MC4wLFwiQm90dG9tXCI6MC4wfSxcIlBhZGRpbmdcIjp7XCIkaWRcIjpcIjI3OVwiLFwiVG9wXCI6MC4wLFwiTGVmdFwiOjAuMCxcIlJpZ2h0XCI6MC4wLFwiQm90dG9tXCI6MC4wfSxcIkJhY2tncm91bmRcIjp7XCIkaWRcIjpcIjI4MFwiLFwiQ29sb3JcIjp7XCIkaWRcIjpcIjI4MVwiLFwiQVwiOjEyNyxcIlJcIjoxMzUsXCJHXCI6MTMyLFwiQlwiOjE5OX19LFwiSXNWaXNpYmxlXCI6dHJ1ZSxcIldpZHRoXCI6MC4wLFwiSGVpZ2h0XCI6MC4wLFwiQm9yZGVyU3R5bGVcIjp7XCIkaWRcIjpcIjI4MlwiLFwiTGluZVN0eWxlXCI6e1wiJGlkXCI6XCIyODNcIixcIkxpbmVDb2xvclwiOntcIiRpZFwiOlwiMjg0XCIsXCJDb2xvclwiOntcIiRpZFwiOlwiMjg1XCIsXCJBXCI6MjU1LFwiUlwiOjI1NSxcIkdcIjoyNTUsXCJCXCI6MjU1fX0sXCJMaW5lV2VpZ2h0XCI6MC4wLFwiTGluZVR5cGVcIjowfSxcIklzVmlzaWJsZVwiOmZhbHNlfX19LFwiQmFja2dyb3VuZFN0eWxlXCI6e1wiJGlkXCI6XCIyODZcIixcIk1hcmdpblwiOntcIiRpZFwiOlwiMjg3XCIsXCJUb3BcIjowLjAsXCJMZWZ0XCI6MC4wLFwiUmlnaHRcIjowLjAsXCJCb3R0b21cIjowLjB9LFwiUGFkZGluZ1wiOntcIiRpZFwiOlwiMjg4XCIsXCJUb3BcIjowLjAsXCJMZWZ0XCI6MC4wLFwiUmlnaHRcIjowLjAsXCJCb3R0b21cIjowLjB9LFwiQmFja2dyb3VuZFwiOntcIiRpZFwiOlwiMjg5XCIsXCJDb2xvclwiOntcIiRpZFwiOlwiMjkwXCIsXCJBXCI6NTEsXCJSXCI6MjAwLFwiR1wiOjIwMCxcIkJcIjoyMDB9fSxcIklzVmlzaWJsZVwiOnRydWUsXCJXaWR0aFwiOjAuMCxcIkhlaWdodFwiOjAuMCxcIkJvcmRlclN0eWxlXCI6e1wiJGlkXCI6XCIyOTFcIixcIkxpbmVTdHlsZVwiOntcIiRpZFwiOlwiMjkyXCIsXCJMaW5lQ29sb3JcIjp7XCIkaWRcIjpcIjI5M1wiLFwiQ29sb3JcIjp7XCIkaWRcIjpcIjI5NFwiLFwiQVwiOjI1NSxcIlJcIjoyMzQsXCJHXCI6MjIsXCJCXCI6MzB9fSxcIkxpbmVXZWlnaHRcIjoyLjAsXCJMaW5lVHlwZVwiOjB9LFwiSXNWaXNpYmxlXCI6ZmFsc2V9fX0sXCJEZWZhdWx0U3dpbWxhbmVNaWxlc3RvbmVTdHlsZVwiOntcIiRpZFwiOlwiMjk1XCIsXCJUaXRsZVBvc2l0aW9uXCI6MCxcIkRhdGVQb3NpdGlvblwiOjIsXCJTaGFwZVR5cGVcIjo5LFwiU2hhcGVTaXplXCI6MCxcIlNwYWNpbmdcIjo1LFwiU2hhcGVTdHlsZVwiOntcIiRpZFwiOlwiMjk2XCIsXCJNYXJnaW5cIjp7XCIkaWRcIjpcIjI5N1wiLFwiVG9wXCI6MC4wLFwiTGVmdFwiOjAuMCxcIlJpZ2h0XCI6MC4wLFwiQm90dG9tXCI6MC4wfSxcIlBhZGRpbmdcIjp7XCIkaWRcIjpcIjI5OFwiLFwiVG9wXCI6MC4wLFwiTGVmdFwiOjAuMCxcIlJpZ2h0XCI6MC4wLFwiQm90dG9tXCI6MC4wfSxcIkJhY2tncm91bmRcIjp7XCIkaWRcIjpcIjI5OVwiLFwiQ29sb3JcIjp7XCIkaWRcIjpcIjMwMFwiLFwiQVwiOjI1NSxcIlJcIjoxMzUsXCJHXCI6MTMyLFwiQlwiOjE5OX19LFwiSXNWaXNpYmxlXCI6dHJ1ZSxcIldpZHRoXCI6MTIuMCxcIkhlaWdodFwiOjE0LjAsXCJCb3JkZXJTdHlsZVwiOntcIiRpZFwiOlwiMzAxXCIsXCJMaW5lU3R5bGVcIjp7XCIkaWRcIjpcIjMwMlwiLFwiTGluZUNvbG9yXCI6e1wiJGlkXCI6XCIzMDNcIixcIkNvbG9yXCI6e1wiJGlkXCI6XCIzMDRcIixcIkFcIjoyNTUsXCJSXCI6MjM0LFwiR1wiOjIyLFwiQlwiOjMwfX0sXCJMaW5lV2VpZ2h0XCI6Mi4wLFwiTGluZVR5cGVcIjowfSxcIklzVmlzaWJsZVwiOmZhbHNlfX0sXCJUaXRsZVN0eWxlXCI6e1wiJGlkXCI6XCIzMDVcIixcIkZvbnRTZXR0aW5nc1wiOntcIiRpZFwiOlwiMzA2XCIsXCJGb250U2l6ZVwiOjExLFwiRm9udE5hbWVcIjpcIkNhbGlicmlcIixcIklzQm9sZFwiOmZhbHNlLFwiSXNJdGFsaWNcIjpmYWxzZSxcIklzVW5kZXJsaW5lZFwiOmZhbHNlfSxcIkZvcmVncm91bmRcIjp7XCIkaWRcIjpcIjMwN1wiLFwiQ29sb3JcIjp7XCIkaWRcIjpcIjMwOFwiLFwiQVwiOjI1NSxcIlJcIjowLFwiR1wiOjAsXCJCXCI6MH19LFwiSG9yaXpvbnRhbEFsaWdubWVudFwiOjIsXCJJc1Zpc2libGVcIjp0cnVlfSxcIkRhdGVTdHlsZVwiOntcIiRpZFwiOlwiMzA5XCIsXCJGb250U2V0dGluZ3NcIjp7XCIkaWRcIjpcIjMxMFwiLFwiRm9udFNpemVcIjoxMCxcIkZvbnROYW1lXCI6XCJDYWxpYnJpXCIsXCJJc0JvbGRcIjpmYWxzZSxcIklzSXRhbGljXCI6ZmFsc2UsXCJJc1VuZGVybGluZWRcIjpmYWxzZX0sXCJGb3JlZ3JvdW5kXCI6e1wiJGlkXCI6XCIzMTFcIixcIkNvbG9yXCI6e1wiJGlkXCI6XCIzMTJcIixcIkFcIjoyNTUsXCJSXCI6NTUsXCJHXCI6NTMsXCJCXCI6Njl9fSxcIkhvcml6b250YWxBbGlnbm1lbnRcIjowLFwiSXNWaXNpYmxlXCI6dHJ1ZX0sXCJEYXRlRm9ybWF0XCI6e1wiJGlkXCI6XCIzMTN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MzE0XCIsXCJGb3JtYXRcIjowLFwiSXNWaXNpYmxlXCI6ZmFsc2UsXCJMYXN0S25vd25WaXNpYmlsaXR5U3RhdGVcIjpmYWxzZX19LFwiRGVmYXVsdFN3aW1sYW5lVGFza1N0eWxlXCI6e1wiJGlkXCI6XCIzMTVcIixcIlNoYXBlXCI6OCxcIlNoYXBlVGhpY2tuZXNzXCI6MCxcIkR1cmF0aW9uRm9ybWF0XCI6MCxcIlBlcmNlbnRhZ2VDb21wbGV0ZVRleHRTdHlsZVwiOntcIiRpZFwiOlwiMzE2XCIsXCJGb250U2V0dGluZ3NcIjp7XCIkaWRcIjpcIjMxN1wiLFwiRm9udFNpemVcIjoxMCxcIkZvbnROYW1lXCI6XCJDYWxpYnJpXCIsXCJJc0JvbGRcIjpmYWxzZSxcIklzSXRhbGljXCI6ZmFsc2UsXCJJc1VuZGVybGluZWRcIjpmYWxzZX0sXCJGb3JlZ3JvdW5kXCI6e1wiJGlkXCI6XCIzMThcIixcIkNvbG9yXCI6e1wiJGlkXCI6XCIzMTlcIixcIkFcIjoyNTUsXCJSXCI6MjMyLFwiR1wiOjIzMixcIkJcIjoyMzJ9fSxcIkhvcml6b250YWxBbGlnbm1lbnRcIjoxLFwiSXNWaXNpYmxlXCI6dHJ1ZX0sXCJQZXJjZW50YWdlQ29tcGxldGVIaWdobGlnaHRTdHlsZVwiOntcIiRpZFwiOlwiMzIwXCIsXCJCYWNrZ3JvdW5kXCI6e1wiJGlkXCI6XCIzMjFcIixcIkNvbG9yXCI6e1wiJGlkXCI6XCIzMjJcIixcIkFcIjo4OSxcIlJcIjowLFwiR1wiOjAsXCJCXCI6MH19fSxcIkR1cmF0aW9uU3R5bGVcIjp7XCIkaWRcIjpcIjMyM1wiLFwiRm9udFNldHRpbmdzXCI6e1wiJGlkXCI6XCIzMjRcIixcIkZvbnRTaXplXCI6MTAsXCJGb250TmFtZVwiOlwiQ2FsaWJyaVwiLFwiSXNCb2xkXCI6ZmFsc2UsXCJJc0l0YWxpY1wiOmZhbHNlLFwiSXNVbmRlcmxpbmVkXCI6ZmFsc2V9LFwiRm9yZWdyb3VuZFwiOntcIiRpZFwiOlwiMzI1XCIsXCJDb2xvclwiOntcIiRpZFwiOlwiMzI2XCIsXCJBXCI6MjU1LFwiUlwiOjU1LFwiR1wiOjUzLFwiQlwiOjY5fX0sXCJIb3Jpem9udGFsQWxpZ25tZW50XCI6MCxcIklzVmlzaWJsZVwiOmZhbHNlfSxcIk1hcmdpblwiOntcIiRpZFwiOlwiMzI3XCIsXCJUb3BcIjowLjAsXCJMZWZ0XCI6MC4wLFwiUmlnaHRcIjowLjAsXCJCb3R0b21cIjowLjB9LFwiU3RhcnREYXRlUG9zaXRpb25cIjoyLFwiRW5kRGF0ZVBvc2l0aW9uXCI6MixcIlRpdGxlUG9zaXRpb25cIjo0LFwiRHVyYXRpb25Qb3NpdGlvblwiOjAsXCJQZXJjZW50YWdlQ29tcGxldGVkUG9zaXRpb25cIjoyLFwiU3BhY2luZ1wiOjMsXCJTaGFwZVN0eWxlXCI6e1wiJGlkXCI6XCIzMjhcIixcIk1hcmdpblwiOntcIiRpZFwiOlwiMzI5XCIsXCJUb3BcIjowLjAsXCJMZWZ0XCI6NC4wLFwiUmlnaHRcIjo0LjAsXCJCb3R0b21cIjowLjB9LFwiUGFkZGluZ1wiOntcIiRpZFwiOlwiMzMwXCIsXCJUb3BcIjowLjAsXCJMZWZ0XCI6MC4wLFwiUmlnaHRcIjowLjAsXCJCb3R0b21cIjowLjB9LFwiQmFja2dyb3VuZFwiOntcIiRpZFwiOlwiMzMxXCIsXCJDb2xvclwiOntcIiRpZFwiOlwiMzMyXCIsXCJBXCI6MjU1LFwiUlwiOjEzNSxcIkdcIjoxMzIsXCJCXCI6MTk5fX0sXCJJc1Zpc2libGVcIjp0cnVlLFwiV2lkdGhcIjowLjAsXCJIZWlnaHRcIjoxMC4wLFwiQm9yZGVyU3R5bGVcIjp7XCIkaWRcIjpcIjMzM1wiLFwiTGluZVN0eWxlXCI6e1wiJGlkXCI6XCIzMzRcIixcIkxpbmVDb2xvclwiOntcIiRpZFwiOlwiMzM1XCIsXCJDb2xvclwiOntcIiRpZFwiOlwiMzM2XCIsXCJBXCI6MjU1LFwiUlwiOjIzNCxcIkdcIjoyMixcIkJcIjozMH19LFwiTGluZVdlaWdodFwiOjIuMCxcIkxpbmVUeXBlXCI6MH0sXCJJc1Zpc2libGVcIjpmYWxzZX19LFwiVGl0bGVTdHlsZVwiOntcIiRpZFwiOlwiMzM3XCIsXCJGb250U2V0dGluZ3NcIjp7XCIkaWRcIjpcIjMzOFwiLFwiRm9udFNpemVcIjoxMSxcIkZvbnROYW1lXCI6XCJDYWxpYnJpXCIsXCJJc0JvbGRcIjpmYWxzZSxcIklzSXRhbGljXCI6ZmFsc2UsXCJJc1VuZGVybGluZWRcIjpmYWxzZX0sXCJGb3JlZ3JvdW5kXCI6e1wiJGlkXCI6XCIzMzlcIixcIkNvbG9yXCI6e1wiJGlkXCI6XCIzNDBcIixcIkFcIjoyNTUsXCJSXCI6MCxcIkdcIjowLFwiQlwiOjB9fSxcIkhvcml6b250YWxBbGlnbm1lbnRcIjowLFwiSXNWaXNpYmxlXCI6dHJ1ZX0sXCJEYXRlU3R5bGVcIjp7XCIkaWRcIjpcIjM0MVwiLFwiRm9udFNldHRpbmdzXCI6e1wiJGlkXCI6XCIzNDJcIixcIkZvbnRTaXplXCI6MTAsXCJGb250TmFtZVwiOlwiQ2FsaWJyaVwiLFwiSXNCb2xkXCI6ZmFsc2UsXCJJc0l0YWxpY1wiOmZhbHNlLFwiSXNVbmRlcmxpbmVkXCI6ZmFsc2V9LFwiRm9yZWdyb3VuZFwiOntcIiRpZFwiOlwiMzQzXCIsXCJDb2xvclwiOntcIiRpZFwiOlwiMzQ0XCIsXCJBXCI6MjU1LFwiUlwiOjU1LFwiR1wiOjUzLFwiQlwiOjY5fX0sXCJIb3Jpem9udGFsQWxpZ25tZW50XCI6MSxcIklzVmlzaWJsZVwiOmZhbHNlfSxcIkRhdGVGb3JtYXRcIjp7XCIkaWRcIjpcIjM0NV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zNDZcIixcIkZvcm1hdFwiOjAsXCJJc1Zpc2libGVcIjpmYWxzZSxcIkxhc3RLbm93blZpc2liaWxpdHlTdGF0ZVwiOmZhbHNlfX0sXCJEZWZhdWx0U3dpbWxhbmVNb3RTdHlsZVwiOntcIiRpZFwiOlwiMzQ3XCIsXCJTaGFwZVwiOjksXCJTaGFwZVNpemVcIjowLFwiRGV0YWlsc1NwYWNpbmdcIjowLjAsXCJQYWRkaW5nXCI6e1wiJGlkXCI6XCIzNDhcIixcIlRvcFwiOjUuMCxcIkxlZnRcIjozLjAsXCJSaWdodFwiOjAuMCxcIkJvdHRvbVwiOjIuMH0sXCJQb3NpdGlvbk9uVGFza1wiOjEsXCJTaGFwZVN0eWxlXCI6e1wiJGlkXCI6XCIzNDlcIixcIk1hcmdpblwiOntcIiRpZFwiOlwiMzUwXCIsXCJUb3BcIjowLjAsXCJMZWZ0XCI6MC4wLFwiUmlnaHRcIjowLjAsXCJCb3R0b21cIjowLjB9LFwiUGFkZGluZ1wiOntcIiRpZFwiOlwiMzUxXCIsXCJUb3BcIjowLjAsXCJMZWZ0XCI6MC4wLFwiUmlnaHRcIjowLjAsXCJCb3R0b21cIjowLjB9LFwiQmFja2dyb3VuZFwiOntcIiRpZFwiOlwiMzUyXCIsXCJDb2xvclwiOntcIiRpZFwiOlwiMzUzXCIsXCJBXCI6MjU1LFwiUlwiOjE1OSxcIkdcIjoxNTYsXCJCXCI6MjEwfX0sXCJJc1Zpc2libGVcIjp0cnVlLFwiV2lkdGhcIjoxMi4wLFwiSGVpZ2h0XCI6MTQuMCxcIkJvcmRlclN0eWxlXCI6e1wiJGlkXCI6XCIzNTRcIixcIkxpbmVTdHlsZVwiOntcIiRpZFwiOlwiMzU1XCIsXCJMaW5lQ29sb3JcIjp7XCIkaWRcIjpcIjM1NlwiLFwiQ29sb3JcIjp7XCIkaWRcIjpcIjM1N1wiLFwiQVwiOjI1NSxcIlJcIjoyNTUsXCJHXCI6MjU1LFwiQlwiOjI1NX19LFwiTGluZVdlaWdodFwiOjAuMCxcIkxpbmVUeXBlXCI6MH0sXCJJc1Zpc2libGVcIjpmYWxzZX19LFwiVGl0bGVTdHlsZVwiOntcIiRpZFwiOlwiMzU4XCIsXCJGb250U2V0dGluZ3NcIjp7XCIkaWRcIjpcIjM1OVwiLFwiRm9udFNpemVcIjoxMSxcIkZvbnROYW1lXCI6XCJDYWxpYnJpXCIsXCJJc0JvbGRcIjpmYWxzZSxcIklzSXRhbGljXCI6ZmFsc2UsXCJJc1VuZGVybGluZWRcIjpmYWxzZX0sXCJGb3JlZ3JvdW5kXCI6e1wiJGlkXCI6XCIzNjBcIixcIkNvbG9yXCI6e1wiJGlkXCI6XCIzNjFcIixcIkFcIjoyNTUsXCJSXCI6MCxcIkdcIjowLFwiQlwiOjB9fSxcIkhvcml6b250YWxBbGlnbm1lbnRcIjoxLFwiSXNWaXNpYmxlXCI6dHJ1ZX0sXCJEYXRlU3R5bGVcIjp7XCIkaWRcIjpcIjM2MlwiLFwiRm9udFNldHRpbmdzXCI6e1wiJGlkXCI6XCIzNjNcIixcIkZvbnRTaXplXCI6MTAsXCJGb250TmFtZVwiOlwiQ2FsaWJyaVwiLFwiSXNCb2xkXCI6ZmFsc2UsXCJJc0l0YWxpY1wiOmZhbHNlLFwiSXNVbmRlcmxpbmVkXCI6ZmFsc2V9LFwiRm9yZWdyb3VuZFwiOntcIiRpZFwiOlwiMzY0XCIsXCJDb2xvclwiOntcIiRpZFwiOlwiMzY1XCIsXCJBXCI6MjU1LFwiUlwiOjU1LFwiR1wiOjUzLFwiQlwiOjY5fX0sXCJIb3Jpem9udGFsQWxpZ25tZW50XCI6MSxcIklzVmlzaWJsZVwiOnRydWV9LFwiRGF0ZUZvcm1hdFwiOntcIiRpZFwiOlwiMzY2XCIsXCJGb3JtYXRTdHJpbmdcIjpcIk1NTSBkXCIsXCJTZXBhcmF0b3JcIjpcIi9cIixcIlVzZUludGVybmF0aW9uYWxEYXRlRm9ybWF0XCI6ZmFsc2UsXCJEYXRlSXNWaXNpYmxlXCI6dHJ1ZSxcIlRpbWVJc1Zpc2libGVcIjpmYWxzZSxcIkhvdXJEaWdpdHNcIjoxLFwiQW1QbURlc2lnbmF0b3JcIjoyLFwiVHJpbTAwTWludXRlc1wiOmZhbHNlfSxcIldlZWtOdW1iZXJpbmdcIjp7XCIkaWRcIjpcIjM2N1wiLFwiRm9ybWF0XCI6MCxcIklzVmlzaWJsZVwiOmZhbHNlLFwiTGFzdEtub3duVmlzaWJpbGl0eVN0YXRlXCI6ZmFsc2V9fX0se1wiJGlkXCI6XCIzNjhcIixcIlN0eWxlSWRcIjpcImIyNGY4MDQ1LWY2OWItNGE0My04MjlmLWE1NjUwM2ZkY2Q2OVwiLFwiTmFtZVwiOlwiU3dpbWxhbmUgU3R5bGUgM1wiLFwiSGVhZGVyU3R5bGVcIjp7XCIkaWRcIjpcIjM2OVwiLFwiVGV4dFN0eWxlXCI6e1wiJGlkXCI6XCIzNzBcIixcIkZvbnRTZXR0aW5nc1wiOntcIiRpZFwiOlwiMzcxXCIsXCJGb250U2l6ZVwiOjExLFwiRm9udE5hbWVcIjpcIkNhbGlicmlcIixcIklzQm9sZFwiOmZhbHNlLFwiSXNJdGFsaWNcIjpmYWxzZSxcIklzVW5kZXJsaW5lZFwiOmZhbHNlfSxcIkZvcmVncm91bmRcIjp7XCIkaWRcIjpcIjM3MlwiLFwiQ29sb3JcIjp7XCIkaWRcIjpcIjM3M1wiLFwiQVwiOjI1NSxcIlJcIjoyNTUsXCJHXCI6MjU1LFwiQlwiOjI1NX19LFwiSG9yaXpvbnRhbEFsaWdubWVudFwiOjEsXCJJc1Zpc2libGVcIjp0cnVlfSxcIlJlY3RhbmdsZVN0eWxlXCI6e1wiJGlkXCI6XCIzNzRcIixcIk1hcmdpblwiOntcIiRpZFwiOlwiMzc1XCIsXCJUb3BcIjowLjAsXCJMZWZ0XCI6MC4wLFwiUmlnaHRcIjowLjAsXCJCb3R0b21cIjowLjB9LFwiUGFkZGluZ1wiOntcIiRpZFwiOlwiMzc2XCIsXCJUb3BcIjowLjAsXCJMZWZ0XCI6MC4wLFwiUmlnaHRcIjowLjAsXCJCb3R0b21cIjowLjB9LFwiQmFja2dyb3VuZFwiOntcIiRpZFwiOlwiMzc3XCIsXCJDb2xvclwiOntcIiRpZFwiOlwiMzc4XCIsXCJBXCI6MjU1LFwiUlwiOjkzLFwiR1wiOjExNSxcIkJcIjoxNTR9fSxcIklzVmlzaWJsZVwiOnRydWUsXCJXaWR0aFwiOjAuMCxcIkhlaWdodFwiOjAuMCxcIkJvcmRlclN0eWxlXCI6e1wiJGlkXCI6XCIzNzlcIixcIkxpbmVTdHlsZVwiOntcIiRpZFwiOlwiMzgwXCIsXCJMaW5lQ29sb3JcIjp7XCIkaWRcIjpcIjM4MVwiLFwiQ29sb3JcIjp7XCIkaWRcIjpcIjM4MlwiLFwiQVwiOjI1NSxcIlJcIjoyNTUsXCJHXCI6MjU1LFwiQlwiOjI1NX19LFwiTGluZVdlaWdodFwiOjAuMCxcIkxpbmVUeXBlXCI6MH0sXCJJc1Zpc2libGVcIjpmYWxzZX19fSxcIkJhY2tncm91bmRTdHlsZVwiOntcIiRpZFwiOlwiMzgzXCIsXCJNYXJnaW5cIjp7XCIkaWRcIjpcIjM4NFwiLFwiVG9wXCI6MC4wLFwiTGVmdFwiOjAuMCxcIlJpZ2h0XCI6MC4wLFwiQm90dG9tXCI6MC4wfSxcIlBhZGRpbmdcIjp7XCIkaWRcIjpcIjM4NVwiLFwiVG9wXCI6MC4wLFwiTGVmdFwiOjAuMCxcIlJpZ2h0XCI6MC4wLFwiQm90dG9tXCI6MC4wfSxcIkJhY2tncm91bmRcIjp7XCIkaWRcIjpcIjM4NlwiLFwiQ29sb3JcIjp7XCIkaWRcIjpcIjM4N1wiLFwiQVwiOjUxLFwiUlwiOjIwMCxcIkdcIjoyMDAsXCJCXCI6MjAwfX0sXCJJc1Zpc2libGVcIjp0cnVlLFwiV2lkdGhcIjowLjAsXCJIZWlnaHRcIjowLjAsXCJCb3JkZXJTdHlsZVwiOntcIiRpZFwiOlwiMzg4XCIsXCJMaW5lU3R5bGVcIjp7XCIkaWRcIjpcIjM4OVwiLFwiTGluZUNvbG9yXCI6e1wiJGlkXCI6XCIzOTBcIixcIkNvbG9yXCI6e1wiJGlkXCI6XCIzOTFcIixcIkFcIjoyNTUsXCJSXCI6MjM0LFwiR1wiOjIyLFwiQlwiOjMwfX0sXCJMaW5lV2VpZ2h0XCI6Mi4wLFwiTGluZVR5cGVcIjowfSxcIklzVmlzaWJsZVwiOmZhbHNlfX0sXCJJc0Fib3ZlVGltZWJhbmRcIjpmYWxzZSxcIlNwYWNpbmdcIjoyLFwiRGVmYXVsdFN3aW1sYW5lQWN0aXZpdHlTdHlsZVwiOntcIiRpZFwiOlwiMzkyXCIsXCJIZWFkZXJTdHlsZVwiOntcIiRpZFwiOlwiMzkzXCIsXCJUZXh0U3R5bGVcIjp7XCIkaWRcIjpcIjM5NFwiLFwiRm9udFNldHRpbmdzXCI6e1wiJGlkXCI6XCIzOTVcIixcIkZvbnRTaXplXCI6MTEsXCJGb250TmFtZVwiOlwiQ2FsaWJyaVwiLFwiSXNCb2xkXCI6ZmFsc2UsXCJJc0l0YWxpY1wiOmZhbHNlLFwiSXNVbmRlcmxpbmVkXCI6ZmFsc2V9LFwiRm9yZWdyb3VuZFwiOntcIiRpZFwiOlwiMzk2XCIsXCJDb2xvclwiOntcIiRpZFwiOlwiMzk3XCIsXCJBXCI6MjU1LFwiUlwiOjAsXCJHXCI6MCxcIkJcIjowfX0sXCJIb3Jpem9udGFsQWxpZ25tZW50XCI6MCxcIklzVmlzaWJsZVwiOnRydWV9LFwiUmVjdGFuZ2xlU3R5bGVcIjp7XCIkaWRcIjpcIjM5OFwiLFwiTWFyZ2luXCI6e1wiJGlkXCI6XCIzOTlcIixcIlRvcFwiOjAuMCxcIkxlZnRcIjowLjAsXCJSaWdodFwiOjAuMCxcIkJvdHRvbVwiOjAuMH0sXCJQYWRkaW5nXCI6e1wiJGlkXCI6XCI0MDBcIixcIlRvcFwiOjAuMCxcIkxlZnRcIjowLjAsXCJSaWdodFwiOjAuMCxcIkJvdHRvbVwiOjAuMH0sXCJCYWNrZ3JvdW5kXCI6e1wiJGlkXCI6XCI0MDFcIixcIkNvbG9yXCI6e1wiJGlkXCI6XCI0MDJcIixcIkFcIjoxMjcsXCJSXCI6OTMsXCJHXCI6MTE1LFwiQlwiOjE1NH19LFwiSXNWaXNpYmxlXCI6dHJ1ZSxcIldpZHRoXCI6MC4wLFwiSGVpZ2h0XCI6MC4wLFwiQm9yZGVyU3R5bGVcIjp7XCIkaWRcIjpcIjQwM1wiLFwiTGluZVN0eWxlXCI6e1wiJGlkXCI6XCI0MDRcIixcIkxpbmVDb2xvclwiOntcIiRpZFwiOlwiNDA1XCIsXCJDb2xvclwiOntcIiRpZFwiOlwiNDA2XCIsXCJBXCI6MjU1LFwiUlwiOjI1NSxcIkdcIjoyNTUsXCJCXCI6MjU1fX0sXCJMaW5lV2VpZ2h0XCI6MC4wLFwiTGluZVR5cGVcIjowfSxcIklzVmlzaWJsZVwiOmZhbHNlfX19LFwiQmFja2dyb3VuZFN0eWxlXCI6e1wiJGlkXCI6XCI0MDdcIixcIk1hcmdpblwiOntcIiRpZFwiOlwiNDA4XCIsXCJUb3BcIjowLjAsXCJMZWZ0XCI6MC4wLFwiUmlnaHRcIjowLjAsXCJCb3R0b21cIjowLjB9LFwiUGFkZGluZ1wiOntcIiRpZFwiOlwiNDA5XCIsXCJUb3BcIjowLjAsXCJMZWZ0XCI6MC4wLFwiUmlnaHRcIjowLjAsXCJCb3R0b21cIjowLjB9LFwiQmFja2dyb3VuZFwiOntcIiRpZFwiOlwiNDEwXCIsXCJDb2xvclwiOntcIiRpZFwiOlwiNDExXCIsXCJBXCI6NTEsXCJSXCI6MjAwLFwiR1wiOjIwMCxcIkJcIjoyMDB9fSxcIklzVmlzaWJsZVwiOnRydWUsXCJXaWR0aFwiOjAuMCxcIkhlaWdodFwiOjAuMCxcIkJvcmRlclN0eWxlXCI6e1wiJGlkXCI6XCI0MTJcIixcIkxpbmVTdHlsZVwiOntcIiRpZFwiOlwiNDEzXCIsXCJMaW5lQ29sb3JcIjp7XCIkaWRcIjpcIjQxNFwiLFwiQ29sb3JcIjp7XCIkaWRcIjpcIjQxNVwiLFwiQVwiOjI1NSxcIlJcIjoyMzQsXCJHXCI6MjIsXCJCXCI6MzB9fSxcIkxpbmVXZWlnaHRcIjoyLjAsXCJMaW5lVHlwZVwiOjB9LFwiSXNWaXNpYmxlXCI6ZmFsc2V9fX0sXCJEZWZhdWx0U3dpbWxhbmVNaWxlc3RvbmVTdHlsZVwiOntcIiRpZFwiOlwiNDE2XCIsXCJUaXRsZVBvc2l0aW9uXCI6MCxcIkRhdGVQb3NpdGlvblwiOjIsXCJTaGFwZVR5cGVcIjo5LFwiU2hhcGVTaXplXCI6MCxcIlNwYWNpbmdcIjo1LFwiU2hhcGVTdHlsZVwiOntcIiRpZFwiOlwiNDE3XCIsXCJNYXJnaW5cIjp7XCIkaWRcIjpcIjQxOFwiLFwiVG9wXCI6MC4wLFwiTGVmdFwiOjAuMCxcIlJpZ2h0XCI6MC4wLFwiQm90dG9tXCI6MC4wfSxcIlBhZGRpbmdcIjp7XCIkaWRcIjpcIjQxOVwiLFwiVG9wXCI6MC4wLFwiTGVmdFwiOjAuMCxcIlJpZ2h0XCI6MC4wLFwiQm90dG9tXCI6MC4wfSxcIkJhY2tncm91bmRcIjp7XCIkaWRcIjpcIjQyMFwiLFwiQ29sb3JcIjp7XCIkaWRcIjpcIjQyMVwiLFwiQVwiOjI1NSxcIlJcIjo5MyxcIkdcIjoxMTUsXCJCXCI6MTU0fX0sXCJJc1Zpc2libGVcIjp0cnVlLFwiV2lkdGhcIjoxMi4wLFwiSGVpZ2h0XCI6MTQuMCxcIkJvcmRlclN0eWxlXCI6e1wiJGlkXCI6XCI0MjJcIixcIkxpbmVTdHlsZVwiOntcIiRpZFwiOlwiNDIzXCIsXCJMaW5lQ29sb3JcIjp7XCIkaWRcIjpcIjQyNFwiLFwiQ29sb3JcIjp7XCIkaWRcIjpcIjQyNVwiLFwiQVwiOjI1NSxcIlJcIjoyMzQsXCJHXCI6MjIsXCJCXCI6MzB9fSxcIkxpbmVXZWlnaHRcIjoyLjAsXCJMaW5lVHlwZVwiOjB9LFwiSXNWaXNpYmxlXCI6ZmFsc2V9fSxcIlRpdGxlU3R5bGVcIjp7XCIkaWRcIjpcIjQyNlwiLFwiRm9udFNldHRpbmdzXCI6e1wiJGlkXCI6XCI0MjdcIixcIkZvbnRTaXplXCI6MTEsXCJGb250TmFtZVwiOlwiQ2FsaWJyaVwiLFwiSXNCb2xkXCI6ZmFsc2UsXCJJc0l0YWxpY1wiOmZhbHNlLFwiSXNVbmRlcmxpbmVkXCI6ZmFsc2V9LFwiRm9yZWdyb3VuZFwiOntcIiRpZFwiOlwiNDI4XCIsXCJDb2xvclwiOntcIiRpZFwiOlwiNDI5XCIsXCJBXCI6MjU1LFwiUlwiOjAsXCJHXCI6MCxcIkJcIjowfX0sXCJIb3Jpem9udGFsQWxpZ25tZW50XCI6MixcIklzVmlzaWJsZVwiOnRydWV9LFwiRGF0ZVN0eWxlXCI6e1wiJGlkXCI6XCI0MzBcIixcIkZvbnRTZXR0aW5nc1wiOntcIiRpZFwiOlwiNDMxXCIsXCJGb250U2l6ZVwiOjEwLFwiRm9udE5hbWVcIjpcIkNhbGlicmlcIixcIklzQm9sZFwiOmZhbHNlLFwiSXNJdGFsaWNcIjpmYWxzZSxcIklzVW5kZXJsaW5lZFwiOmZhbHNlfSxcIkZvcmVncm91bmRcIjp7XCIkaWRcIjpcIjQzMlwiLFwiQ29sb3JcIjp7XCIkaWRcIjpcIjQzM1wiLFwiQVwiOjI1NSxcIlJcIjo1NSxcIkdcIjo1MyxcIkJcIjo2OX19LFwiSG9yaXpvbnRhbEFsaWdubWVudFwiOjAsXCJJc1Zpc2libGVcIjp0cnVlfSxcIkRhdGVGb3JtYXRcIjp7XCIkaWRcIjpcIjQzNF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0MzVcIixcIkZvcm1hdFwiOjAsXCJJc1Zpc2libGVcIjpmYWxzZSxcIkxhc3RLbm93blZpc2liaWxpdHlTdGF0ZVwiOmZhbHNlfX0sXCJEZWZhdWx0U3dpbWxhbmVUYXNrU3R5bGVcIjp7XCIkaWRcIjpcIjQzNlwiLFwiU2hhcGVcIjo4LFwiU2hhcGVUaGlja25lc3NcIjowLFwiRHVyYXRpb25Gb3JtYXRcIjowLFwiUGVyY2VudGFnZUNvbXBsZXRlVGV4dFN0eWxlXCI6e1wiJGlkXCI6XCI0MzdcIixcIkZvbnRTZXR0aW5nc1wiOntcIiRpZFwiOlwiNDM4XCIsXCJGb250U2l6ZVwiOjEwLFwiRm9udE5hbWVcIjpcIkNhbGlicmlcIixcIklzQm9sZFwiOmZhbHNlLFwiSXNJdGFsaWNcIjpmYWxzZSxcIklzVW5kZXJsaW5lZFwiOmZhbHNlfSxcIkZvcmVncm91bmRcIjp7XCIkaWRcIjpcIjQzOVwiLFwiQ29sb3JcIjp7XCIkaWRcIjpcIjQ0MFwiLFwiQVwiOjI1NSxcIlJcIjoyMzIsXCJHXCI6MjMyLFwiQlwiOjIzMn19LFwiSG9yaXpvbnRhbEFsaWdubWVudFwiOjEsXCJJc1Zpc2libGVcIjp0cnVlfSxcIlBlcmNlbnRhZ2VDb21wbGV0ZUhpZ2hsaWdodFN0eWxlXCI6e1wiJGlkXCI6XCI0NDFcIixcIkJhY2tncm91bmRcIjp7XCIkaWRcIjpcIjQ0MlwiLFwiQ29sb3JcIjp7XCIkaWRcIjpcIjQ0M1wiLFwiQVwiOjg5LFwiUlwiOjAsXCJHXCI6MCxcIkJcIjowfX19LFwiRHVyYXRpb25TdHlsZVwiOntcIiRpZFwiOlwiNDQ0XCIsXCJGb250U2V0dGluZ3NcIjp7XCIkaWRcIjpcIjQ0NVwiLFwiRm9udFNpemVcIjoxMCxcIkZvbnROYW1lXCI6XCJDYWxpYnJpXCIsXCJJc0JvbGRcIjpmYWxzZSxcIklzSXRhbGljXCI6ZmFsc2UsXCJJc1VuZGVybGluZWRcIjpmYWxzZX0sXCJGb3JlZ3JvdW5kXCI6e1wiJGlkXCI6XCI0NDZcIixcIkNvbG9yXCI6e1wiJGlkXCI6XCI0NDdcIixcIkFcIjoyNTUsXCJSXCI6NTUsXCJHXCI6NTMsXCJCXCI6Njl9fSxcIkhvcml6b250YWxBbGlnbm1lbnRcIjowLFwiSXNWaXNpYmxlXCI6ZmFsc2V9LFwiTWFyZ2luXCI6e1wiJGlkXCI6XCI0NDhcIixcIlRvcFwiOjAuMCxcIkxlZnRcIjowLjAsXCJSaWdodFwiOjAuMCxcIkJvdHRvbVwiOjAuMH0sXCJTdGFydERhdGVQb3NpdGlvblwiOjIsXCJFbmREYXRlUG9zaXRpb25cIjoyLFwiVGl0bGVQb3NpdGlvblwiOjQsXCJEdXJhdGlvblBvc2l0aW9uXCI6MCxcIlBlcmNlbnRhZ2VDb21wbGV0ZWRQb3NpdGlvblwiOjIsXCJTcGFjaW5nXCI6MyxcIlNoYXBlU3R5bGVcIjp7XCIkaWRcIjpcIjQ0OVwiLFwiTWFyZ2luXCI6e1wiJGlkXCI6XCI0NTBcIixcIlRvcFwiOjAuMCxcIkxlZnRcIjo0LjAsXCJSaWdodFwiOjQuMCxcIkJvdHRvbVwiOjAuMH0sXCJQYWRkaW5nXCI6e1wiJGlkXCI6XCI0NTFcIixcIlRvcFwiOjAuMCxcIkxlZnRcIjowLjAsXCJSaWdodFwiOjAuMCxcIkJvdHRvbVwiOjAuMH0sXCJCYWNrZ3JvdW5kXCI6e1wiJGlkXCI6XCI0NTJcIixcIkNvbG9yXCI6e1wiJGlkXCI6XCI0NTNcIixcIkFcIjoyNTUsXCJSXCI6OTMsXCJHXCI6MTE1LFwiQlwiOjE1NH19LFwiSXNWaXNpYmxlXCI6dHJ1ZSxcIldpZHRoXCI6MC4wLFwiSGVpZ2h0XCI6MTAuMCxcIkJvcmRlclN0eWxlXCI6e1wiJGlkXCI6XCI0NTRcIixcIkxpbmVTdHlsZVwiOntcIiRpZFwiOlwiNDU1XCIsXCJMaW5lQ29sb3JcIjp7XCIkaWRcIjpcIjQ1NlwiLFwiQ29sb3JcIjp7XCIkaWRcIjpcIjQ1N1wiLFwiQVwiOjI1NSxcIlJcIjoyMzQsXCJHXCI6MjIsXCJCXCI6MzB9fSxcIkxpbmVXZWlnaHRcIjoyLjAsXCJMaW5lVHlwZVwiOjB9LFwiSXNWaXNpYmxlXCI6ZmFsc2V9fSxcIlRpdGxlU3R5bGVcIjp7XCIkaWRcIjpcIjQ1OFwiLFwiRm9udFNldHRpbmdzXCI6e1wiJGlkXCI6XCI0NTlcIixcIkZvbnRTaXplXCI6MTEsXCJGb250TmFtZVwiOlwiQ2FsaWJyaVwiLFwiSXNCb2xkXCI6ZmFsc2UsXCJJc0l0YWxpY1wiOmZhbHNlLFwiSXNVbmRlcmxpbmVkXCI6ZmFsc2V9LFwiRm9yZWdyb3VuZFwiOntcIiRpZFwiOlwiNDYwXCIsXCJDb2xvclwiOntcIiRpZFwiOlwiNDYxXCIsXCJBXCI6MjU1LFwiUlwiOjAsXCJHXCI6MCxcIkJcIjowfX0sXCJIb3Jpem9udGFsQWxpZ25tZW50XCI6MCxcIklzVmlzaWJsZVwiOnRydWV9LFwiRGF0ZVN0eWxlXCI6e1wiJGlkXCI6XCI0NjJcIixcIkZvbnRTZXR0aW5nc1wiOntcIiRpZFwiOlwiNDYzXCIsXCJGb250U2l6ZVwiOjEwLFwiRm9udE5hbWVcIjpcIkNhbGlicmlcIixcIklzQm9sZFwiOmZhbHNlLFwiSXNJdGFsaWNcIjpmYWxzZSxcIklzVW5kZXJsaW5lZFwiOmZhbHNlfSxcIkZvcmVncm91bmRcIjp7XCIkaWRcIjpcIjQ2NFwiLFwiQ29sb3JcIjp7XCIkaWRcIjpcIjQ2NVwiLFwiQVwiOjI1NSxcIlJcIjo1NSxcIkdcIjo1MyxcIkJcIjo2OX19LFwiSG9yaXpvbnRhbEFsaWdubWVudFwiOjEsXCJJc1Zpc2libGVcIjpmYWxzZX0sXCJEYXRlRm9ybWF0XCI6e1wiJGlkXCI6XCI0NjZ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NDY3XCIsXCJGb3JtYXRcIjowLFwiSXNWaXNpYmxlXCI6ZmFsc2UsXCJMYXN0S25vd25WaXNpYmlsaXR5U3RhdGVcIjpmYWxzZX19LFwiRGVmYXVsdFN3aW1sYW5lTW90U3R5bGVcIjp7XCIkaWRcIjpcIjQ2OFwiLFwiU2hhcGVcIjo5LFwiU2hhcGVTaXplXCI6MCxcIkRldGFpbHNTcGFjaW5nXCI6MC4wLFwiUGFkZGluZ1wiOntcIiRpZFwiOlwiNDY5XCIsXCJUb3BcIjo1LjAsXCJMZWZ0XCI6My4wLFwiUmlnaHRcIjowLjAsXCJCb3R0b21cIjoyLjB9LFwiUG9zaXRpb25PblRhc2tcIjoxLFwiU2hhcGVTdHlsZVwiOntcIiRpZFwiOlwiNDcwXCIsXCJNYXJnaW5cIjp7XCIkaWRcIjpcIjQ3MVwiLFwiVG9wXCI6MC4wLFwiTGVmdFwiOjAuMCxcIlJpZ2h0XCI6MC4wLFwiQm90dG9tXCI6MC4wfSxcIlBhZGRpbmdcIjp7XCIkaWRcIjpcIjQ3MlwiLFwiVG9wXCI6MC4wLFwiTGVmdFwiOjAuMCxcIlJpZ2h0XCI6MC4wLFwiQm90dG9tXCI6MC4wfSxcIkJhY2tncm91bmRcIjp7XCIkaWRcIjpcIjQ3M1wiLFwiQ29sb3JcIjp7XCIkaWRcIjpcIjQ3NFwiLFwiQVwiOjI1NSxcIlJcIjo3NCxcIkdcIjo5MixcIkJcIjoxMjN9fSxcIklzVmlzaWJsZVwiOnRydWUsXCJXaWR0aFwiOjEyLjAsXCJIZWlnaHRcIjoxNC4wLFwiQm9yZGVyU3R5bGVcIjp7XCIkaWRcIjpcIjQ3NVwiLFwiTGluZVN0eWxlXCI6e1wiJGlkXCI6XCI0NzZcIixcIkxpbmVDb2xvclwiOntcIiRpZFwiOlwiNDc3XCIsXCJDb2xvclwiOntcIiRpZFwiOlwiNDc4XCIsXCJBXCI6MjU1LFwiUlwiOjI1NSxcIkdcIjoyNTUsXCJCXCI6MjU1fX0sXCJMaW5lV2VpZ2h0XCI6MC4wLFwiTGluZVR5cGVcIjowfSxcIklzVmlzaWJsZVwiOmZhbHNlfX0sXCJUaXRsZVN0eWxlXCI6e1wiJGlkXCI6XCI0NzlcIixcIkZvbnRTZXR0aW5nc1wiOntcIiRpZFwiOlwiNDgwXCIsXCJGb250U2l6ZVwiOjExLFwiRm9udE5hbWVcIjpcIkNhbGlicmlcIixcIklzQm9sZFwiOmZhbHNlLFwiSXNJdGFsaWNcIjpmYWxzZSxcIklzVW5kZXJsaW5lZFwiOmZhbHNlfSxcIkZvcmVncm91bmRcIjp7XCIkaWRcIjpcIjQ4MVwiLFwiQ29sb3JcIjp7XCIkaWRcIjpcIjQ4MlwiLFwiQVwiOjI1NSxcIlJcIjowLFwiR1wiOjAsXCJCXCI6MH19LFwiSG9yaXpvbnRhbEFsaWdubWVudFwiOjEsXCJJc1Zpc2libGVcIjp0cnVlfSxcIkRhdGVTdHlsZVwiOntcIiRpZFwiOlwiNDgzXCIsXCJGb250U2V0dGluZ3NcIjp7XCIkaWRcIjpcIjQ4NFwiLFwiRm9udFNpemVcIjoxMCxcIkZvbnROYW1lXCI6XCJDYWxpYnJpXCIsXCJJc0JvbGRcIjpmYWxzZSxcIklzSXRhbGljXCI6ZmFsc2UsXCJJc1VuZGVybGluZWRcIjpmYWxzZX0sXCJGb3JlZ3JvdW5kXCI6e1wiJGlkXCI6XCI0ODVcIixcIkNvbG9yXCI6e1wiJGlkXCI6XCI0ODZcIixcIkFcIjoyNTUsXCJSXCI6NTUsXCJHXCI6NTMsXCJCXCI6Njl9fSxcIkhvcml6b250YWxBbGlnbm1lbnRcIjoxLFwiSXNWaXNpYmxlXCI6dHJ1ZX0sXCJEYXRlRm9ybWF0XCI6e1wiJGlkXCI6XCI0ODd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NDg4XCIsXCJGb3JtYXRcIjowLFwiSXNWaXNpYmxlXCI6ZmFsc2UsXCJMYXN0S25vd25WaXNpYmlsaXR5U3RhdGVcIjpmYWxzZX19fSx7XCIkaWRcIjpcIjQ4OVwiLFwiU3R5bGVJZFwiOlwiMDcwMmRlYTgtYzExNC00ZDcxLWJlNDAtY2QzMDYyYzQ2OTcwXCIsXCJOYW1lXCI6XCJTd2ltbGFuZSBTdHlsZSA0XCIsXCJIZWFkZXJTdHlsZVwiOntcIiRpZFwiOlwiNDkwXCIsXCJUZXh0U3R5bGVcIjp7XCIkaWRcIjpcIjQ5MVwiLFwiRm9udFNldHRpbmdzXCI6e1wiJGlkXCI6XCI0OTJcIixcIkZvbnRTaXplXCI6MTEsXCJGb250TmFtZVwiOlwiQ2FsaWJyaVwiLFwiSXNCb2xkXCI6ZmFsc2UsXCJJc0l0YWxpY1wiOmZhbHNlLFwiSXNVbmRlcmxpbmVkXCI6ZmFsc2V9LFwiRm9yZWdyb3VuZFwiOntcIiRpZFwiOlwiNDkzXCIsXCJDb2xvclwiOntcIiRpZFwiOlwiNDk0XCIsXCJBXCI6MjU1LFwiUlwiOjI1NSxcIkdcIjoyNTUsXCJCXCI6MjU1fX0sXCJIb3Jpem9udGFsQWxpZ25tZW50XCI6MCxcIklzVmlzaWJsZVwiOnRydWV9LFwiUmVjdGFuZ2xlU3R5bGVcIjp7XCIkaWRcIjpcIjQ5NVwiLFwiTWFyZ2luXCI6e1wiJGlkXCI6XCI0OTZcIixcIlRvcFwiOjAuMCxcIkxlZnRcIjowLjAsXCJSaWdodFwiOjAuMCxcIkJvdHRvbVwiOjAuMH0sXCJQYWRkaW5nXCI6e1wiJGlkXCI6XCI0OTdcIixcIlRvcFwiOjAuMCxcIkxlZnRcIjowLjAsXCJSaWdodFwiOjAuMCxcIkJvdHRvbVwiOjAuMH0sXCJCYWNrZ3JvdW5kXCI6e1wiJGlkXCI6XCI0OThcIixcIkNvbG9yXCI6e1wiJGlkXCI6XCI0OTlcIixcIkFcIjoyNTUsXCJSXCI6MTA1LFwiR1wiOjE1MSxcIkJcIjoxNzV9fSxcIklzVmlzaWJsZVwiOnRydWUsXCJXaWR0aFwiOjAuMCxcIkhlaWdodFwiOjAuMCxcIkJvcmRlclN0eWxlXCI6e1wiJGlkXCI6XCI1MDBcIixcIkxpbmVTdHlsZVwiOntcIiRpZFwiOlwiNTAxXCIsXCJMaW5lQ29sb3JcIjp7XCIkaWRcIjpcIjUwMlwiLFwiQ29sb3JcIjp7XCIkaWRcIjpcIjUwM1wiLFwiQVwiOjI1NSxcIlJcIjoyNTUsXCJHXCI6MjU1LFwiQlwiOjI1NX19LFwiTGluZVdlaWdodFwiOjAuMCxcIkxpbmVUeXBlXCI6MH0sXCJJc1Zpc2libGVcIjpmYWxzZX19fSxcIkJhY2tncm91bmRTdHlsZVwiOntcIiRpZFwiOlwiNTA0XCIsXCJNYXJnaW5cIjp7XCIkaWRcIjpcIjUwNVwiLFwiVG9wXCI6MC4wLFwiTGVmdFwiOjAuMCxcIlJpZ2h0XCI6MC4wLFwiQm90dG9tXCI6MC4wfSxcIlBhZGRpbmdcIjp7XCIkaWRcIjpcIjUwNlwiLFwiVG9wXCI6MC4wLFwiTGVmdFwiOjAuMCxcIlJpZ2h0XCI6MC4wLFwiQm90dG9tXCI6MC4wfSxcIkJhY2tncm91bmRcIjp7XCIkaWRcIjpcIjUwN1wiLFwiQ29sb3JcIjp7XCIkaWRcIjpcIjUwOFwiLFwiQVwiOjUxLFwiUlwiOjIwMCxcIkdcIjoyMDAsXCJCXCI6MjAwfX0sXCJJc1Zpc2libGVcIjp0cnVlLFwiV2lkdGhcIjowLjAsXCJIZWlnaHRcIjowLjAsXCJCb3JkZXJTdHlsZVwiOntcIiRpZFwiOlwiNTA5XCIsXCJMaW5lU3R5bGVcIjp7XCIkaWRcIjpcIjUxMFwiLFwiTGluZUNvbG9yXCI6e1wiJGlkXCI6XCI1MTFcIixcIkNvbG9yXCI6e1wiJGlkXCI6XCI1MTJcIixcIkFcIjoyNTUsXCJSXCI6MjM0LFwiR1wiOjIyLFwiQlwiOjMwfX0sXCJMaW5lV2VpZ2h0XCI6Mi4wLFwiTGluZVR5cGVcIjowfSxcIklzVmlzaWJsZVwiOmZhbHNlfX0sXCJJc0Fib3ZlVGltZWJhbmRcIjpmYWxzZSxcIlNwYWNpbmdcIjoyLFwiRGVmYXVsdFN3aW1sYW5lQWN0aXZpdHlTdHlsZVwiOntcIiRpZFwiOlwiNTEzXCIsXCJIZWFkZXJTdHlsZVwiOntcIiRpZFwiOlwiNTE0XCIsXCJUZXh0U3R5bGVcIjp7XCIkaWRcIjpcIjUxNVwiLFwiRm9udFNldHRpbmdzXCI6e1wiJGlkXCI6XCI1MTZcIixcIkZvbnRTaXplXCI6MTEsXCJGb250TmFtZVwiOlwiQ2FsaWJyaVwiLFwiSXNCb2xkXCI6ZmFsc2UsXCJJc0l0YWxpY1wiOmZhbHNlLFwiSXNVbmRlcmxpbmVkXCI6ZmFsc2V9LFwiRm9yZWdyb3VuZFwiOntcIiRpZFwiOlwiNTE3XCIsXCJDb2xvclwiOntcIiRpZFwiOlwiNTE4XCIsXCJBXCI6MjU1LFwiUlwiOjAsXCJHXCI6MCxcIkJcIjowfX0sXCJIb3Jpem9udGFsQWxpZ25tZW50XCI6MCxcIklzVmlzaWJsZVwiOnRydWV9LFwiUmVjdGFuZ2xlU3R5bGVcIjp7XCIkaWRcIjpcIjUxOVwiLFwiTWFyZ2luXCI6e1wiJGlkXCI6XCI1MjBcIixcIlRvcFwiOjAuMCxcIkxlZnRcIjowLjAsXCJSaWdodFwiOjAuMCxcIkJvdHRvbVwiOjAuMH0sXCJQYWRkaW5nXCI6e1wiJGlkXCI6XCI1MjFcIixcIlRvcFwiOjAuMCxcIkxlZnRcIjowLjAsXCJSaWdodFwiOjAuMCxcIkJvdHRvbVwiOjAuMH0sXCJCYWNrZ3JvdW5kXCI6e1wiJGlkXCI6XCI1MjJcIixcIkNvbG9yXCI6e1wiJGlkXCI6XCI1MjNcIixcIkFcIjoxMjcsXCJSXCI6MTA1LFwiR1wiOjE1MSxcIkJcIjoxNzV9fSxcIklzVmlzaWJsZVwiOnRydWUsXCJXaWR0aFwiOjAuMCxcIkhlaWdodFwiOjAuMCxcIkJvcmRlclN0eWxlXCI6e1wiJGlkXCI6XCI1MjRcIixcIkxpbmVTdHlsZVwiOntcIiRpZFwiOlwiNTI1XCIsXCJMaW5lQ29sb3JcIjp7XCIkaWRcIjpcIjUyNlwiLFwiQ29sb3JcIjp7XCIkaWRcIjpcIjUyN1wiLFwiQVwiOjI1NSxcIlJcIjoyNTUsXCJHXCI6MCxcIkJcIjowfX0sXCJMaW5lV2VpZ2h0XCI6MC4wLFwiTGluZVR5cGVcIjowfSxcIklzVmlzaWJsZVwiOmZhbHNlfX19LFwiQmFja2dyb3VuZFN0eWxlXCI6e1wiJGlkXCI6XCI1MjhcIixcIk1hcmdpblwiOntcIiRpZFwiOlwiNTI5XCIsXCJUb3BcIjowLjAsXCJMZWZ0XCI6MC4wLFwiUmlnaHRcIjowLjAsXCJCb3R0b21cIjowLjB9LFwiUGFkZGluZ1wiOntcIiRpZFwiOlwiNTMwXCIsXCJUb3BcIjowLjAsXCJMZWZ0XCI6MC4wLFwiUmlnaHRcIjowLjAsXCJCb3R0b21cIjowLjB9LFwiQmFja2dyb3VuZFwiOntcIiRpZFwiOlwiNTMxXCIsXCJDb2xvclwiOntcIiRpZFwiOlwiNTMyXCIsXCJBXCI6NTEsXCJSXCI6MjAwLFwiR1wiOjIwMCxcIkJcIjoyMDB9fSxcIklzVmlzaWJsZVwiOnRydWUsXCJXaWR0aFwiOjAuMCxcIkhlaWdodFwiOjAuMCxcIkJvcmRlclN0eWxlXCI6e1wiJGlkXCI6XCI1MzNcIixcIkxpbmVTdHlsZVwiOntcIiRpZFwiOlwiNTM0XCIsXCJMaW5lQ29sb3JcIjp7XCIkaWRcIjpcIjUzNVwiLFwiQ29sb3JcIjp7XCIkaWRcIjpcIjUzNlwiLFwiQVwiOjI1NSxcIlJcIjoyMzQsXCJHXCI6MjIsXCJCXCI6MzB9fSxcIkxpbmVXZWlnaHRcIjoyLjAsXCJMaW5lVHlwZVwiOjB9LFwiSXNWaXNpYmxlXCI6ZmFsc2V9fX0sXCJEZWZhdWx0U3dpbWxhbmVNaWxlc3RvbmVTdHlsZVwiOntcIiRpZFwiOlwiNTM3XCIsXCJUaXRsZVBvc2l0aW9uXCI6MCxcIkRhdGVQb3NpdGlvblwiOjIsXCJTaGFwZVR5cGVcIjo5LFwiU2hhcGVTaXplXCI6MCxcIlNwYWNpbmdcIjo1LFwiU2hhcGVTdHlsZVwiOntcIiRpZFwiOlwiNTM4XCIsXCJNYXJnaW5cIjp7XCIkaWRcIjpcIjUzOVwiLFwiVG9wXCI6MC4wLFwiTGVmdFwiOjAuMCxcIlJpZ2h0XCI6MC4wLFwiQm90dG9tXCI6MC4wfSxcIlBhZGRpbmdcIjp7XCIkaWRcIjpcIjU0MFwiLFwiVG9wXCI6MC4wLFwiTGVmdFwiOjAuMCxcIlJpZ2h0XCI6MC4wLFwiQm90dG9tXCI6MC4wfSxcIkJhY2tncm91bmRcIjp7XCIkaWRcIjpcIjU0MVwiLFwiQ29sb3JcIjp7XCIkaWRcIjpcIjU0MlwiLFwiQVwiOjI1NSxcIlJcIjoxMDUsXCJHXCI6MTUxLFwiQlwiOjE3NX19LFwiSXNWaXNpYmxlXCI6dHJ1ZSxcIldpZHRoXCI6MTIuMCxcIkhlaWdodFwiOjE0LjAsXCJCb3JkZXJTdHlsZVwiOntcIiRpZFwiOlwiNTQzXCIsXCJMaW5lU3R5bGVcIjp7XCIkaWRcIjpcIjU0NFwiLFwiTGluZUNvbG9yXCI6e1wiJGlkXCI6XCI1NDVcIixcIkNvbG9yXCI6e1wiJGlkXCI6XCI1NDZcIixcIkFcIjoyNTUsXCJSXCI6MjM0LFwiR1wiOjIyLFwiQlwiOjMwfX0sXCJMaW5lV2VpZ2h0XCI6Mi4wLFwiTGluZVR5cGVcIjowfSxcIklzVmlzaWJsZVwiOmZhbHNlfX0sXCJUaXRsZVN0eWxlXCI6e1wiJGlkXCI6XCI1NDdcIixcIkZvbnRTZXR0aW5nc1wiOntcIiRpZFwiOlwiNTQ4XCIsXCJGb250U2l6ZVwiOjExLFwiRm9udE5hbWVcIjpcIkNhbGlicmlcIixcIklzQm9sZFwiOmZhbHNlLFwiSXNJdGFsaWNcIjpmYWxzZSxcIklzVW5kZXJsaW5lZFwiOmZhbHNlfSxcIkZvcmVncm91bmRcIjp7XCIkaWRcIjpcIjU0OVwiLFwiQ29sb3JcIjp7XCIkaWRcIjpcIjU1MFwiLFwiQVwiOjI1NSxcIlJcIjowLFwiR1wiOjAsXCJCXCI6MH19LFwiSG9yaXpvbnRhbEFsaWdubWVudFwiOjIsXCJJc1Zpc2libGVcIjp0cnVlfSxcIkRhdGVTdHlsZVwiOntcIiRpZFwiOlwiNTUxXCIsXCJGb250U2V0dGluZ3NcIjp7XCIkaWRcIjpcIjU1MlwiLFwiRm9udFNpemVcIjoxMCxcIkZvbnROYW1lXCI6XCJDYWxpYnJpXCIsXCJJc0JvbGRcIjpmYWxzZSxcIklzSXRhbGljXCI6ZmFsc2UsXCJJc1VuZGVybGluZWRcIjpmYWxzZX0sXCJGb3JlZ3JvdW5kXCI6e1wiJGlkXCI6XCI1NTNcIixcIkNvbG9yXCI6e1wiJGlkXCI6XCI1NTRcIixcIkFcIjoyNTUsXCJSXCI6NTUsXCJHXCI6NTMsXCJCXCI6Njl9fSxcIkhvcml6b250YWxBbGlnbm1lbnRcIjowLFwiSXNWaXNpYmxlXCI6dHJ1ZX0sXCJEYXRlRm9ybWF0XCI6e1wiJGlkXCI6XCI1NTV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NTU2XCIsXCJGb3JtYXRcIjowLFwiSXNWaXNpYmxlXCI6ZmFsc2UsXCJMYXN0S25vd25WaXNpYmlsaXR5U3RhdGVcIjpmYWxzZX19LFwiRGVmYXVsdFN3aW1sYW5lVGFza1N0eWxlXCI6e1wiJGlkXCI6XCI1NTdcIixcIlNoYXBlXCI6OCxcIlNoYXBlVGhpY2tuZXNzXCI6MCxcIkR1cmF0aW9uRm9ybWF0XCI6MCxcIlBlcmNlbnRhZ2VDb21wbGV0ZVRleHRTdHlsZVwiOntcIiRpZFwiOlwiNTU4XCIsXCJGb250U2V0dGluZ3NcIjp7XCIkaWRcIjpcIjU1OVwiLFwiRm9udFNpemVcIjoxMCxcIkZvbnROYW1lXCI6XCJDYWxpYnJpXCIsXCJJc0JvbGRcIjpmYWxzZSxcIklzSXRhbGljXCI6ZmFsc2UsXCJJc1VuZGVybGluZWRcIjpmYWxzZX0sXCJGb3JlZ3JvdW5kXCI6e1wiJGlkXCI6XCI1NjBcIixcIkNvbG9yXCI6e1wiJGlkXCI6XCI1NjFcIixcIkFcIjoyNTUsXCJSXCI6MjMyLFwiR1wiOjIzMixcIkJcIjoyMzJ9fSxcIkhvcml6b250YWxBbGlnbm1lbnRcIjoxLFwiSXNWaXNpYmxlXCI6dHJ1ZX0sXCJQZXJjZW50YWdlQ29tcGxldGVIaWdobGlnaHRTdHlsZVwiOntcIiRpZFwiOlwiNTYyXCIsXCJCYWNrZ3JvdW5kXCI6e1wiJGlkXCI6XCI1NjNcIixcIkNvbG9yXCI6e1wiJGlkXCI6XCI1NjRcIixcIkFcIjo4OSxcIlJcIjowLFwiR1wiOjAsXCJCXCI6MH19fSxcIkR1cmF0aW9uU3R5bGVcIjp7XCIkaWRcIjpcIjU2NVwiLFwiRm9udFNldHRpbmdzXCI6e1wiJGlkXCI6XCI1NjZcIixcIkZvbnRTaXplXCI6MTAsXCJGb250TmFtZVwiOlwiQ2FsaWJyaVwiLFwiSXNCb2xkXCI6ZmFsc2UsXCJJc0l0YWxpY1wiOmZhbHNlLFwiSXNVbmRlcmxpbmVkXCI6ZmFsc2V9LFwiRm9yZWdyb3VuZFwiOntcIiRpZFwiOlwiNTY3XCIsXCJDb2xvclwiOntcIiRpZFwiOlwiNTY4XCIsXCJBXCI6MjU1LFwiUlwiOjU1LFwiR1wiOjUzLFwiQlwiOjY5fX0sXCJIb3Jpem9udGFsQWxpZ25tZW50XCI6MCxcIklzVmlzaWJsZVwiOmZhbHNlfSxcIk1hcmdpblwiOntcIiRpZFwiOlwiNTY5XCIsXCJUb3BcIjowLjAsXCJMZWZ0XCI6MC4wLFwiUmlnaHRcIjowLjAsXCJCb3R0b21cIjowLjB9LFwiU3RhcnREYXRlUG9zaXRpb25cIjoyLFwiRW5kRGF0ZVBvc2l0aW9uXCI6MixcIlRpdGxlUG9zaXRpb25cIjo0LFwiRHVyYXRpb25Qb3NpdGlvblwiOjAsXCJQZXJjZW50YWdlQ29tcGxldGVkUG9zaXRpb25cIjoyLFwiU3BhY2luZ1wiOjMsXCJTaGFwZVN0eWxlXCI6e1wiJGlkXCI6XCI1NzBcIixcIk1hcmdpblwiOntcIiRpZFwiOlwiNTcxXCIsXCJUb3BcIjowLjAsXCJMZWZ0XCI6NC4wLFwiUmlnaHRcIjo0LjAsXCJCb3R0b21cIjowLjB9LFwiUGFkZGluZ1wiOntcIiRpZFwiOlwiNTcyXCIsXCJUb3BcIjowLjAsXCJMZWZ0XCI6MC4wLFwiUmlnaHRcIjowLjAsXCJCb3R0b21cIjowLjB9LFwiQmFja2dyb3VuZFwiOntcIiRpZFwiOlwiNTczXCIsXCJDb2xvclwiOntcIiRpZFwiOlwiNTc0XCIsXCJBXCI6MjU1LFwiUlwiOjEwNSxcIkdcIjoxNTEsXCJCXCI6MTc1fX0sXCJJc1Zpc2libGVcIjp0cnVlLFwiV2lkdGhcIjowLjAsXCJIZWlnaHRcIjoxMC4wLFwiQm9yZGVyU3R5bGVcIjp7XCIkaWRcIjpcIjU3NVwiLFwiTGluZVN0eWxlXCI6e1wiJGlkXCI6XCI1NzZcIixcIkxpbmVDb2xvclwiOntcIiRpZFwiOlwiNTc3XCIsXCJDb2xvclwiOntcIiRpZFwiOlwiNTc4XCIsXCJBXCI6MjU1LFwiUlwiOjIzNCxcIkdcIjoyMixcIkJcIjozMH19LFwiTGluZVdlaWdodFwiOjIuMCxcIkxpbmVUeXBlXCI6MH0sXCJJc1Zpc2libGVcIjpmYWxzZX19LFwiVGl0bGVTdHlsZVwiOntcIiRpZFwiOlwiNTc5XCIsXCJGb250U2V0dGluZ3NcIjp7XCIkaWRcIjpcIjU4MFwiLFwiRm9udFNpemVcIjoxMSxcIkZvbnROYW1lXCI6XCJDYWxpYnJpXCIsXCJJc0JvbGRcIjpmYWxzZSxcIklzSXRhbGljXCI6ZmFsc2UsXCJJc1VuZGVybGluZWRcIjpmYWxzZX0sXCJGb3JlZ3JvdW5kXCI6e1wiJGlkXCI6XCI1ODFcIixcIkNvbG9yXCI6e1wiJGlkXCI6XCI1ODJcIixcIkFcIjoyNTUsXCJSXCI6MCxcIkdcIjowLFwiQlwiOjB9fSxcIkhvcml6b250YWxBbGlnbm1lbnRcIjowLFwiSXNWaXNpYmxlXCI6dHJ1ZX0sXCJEYXRlU3R5bGVcIjp7XCIkaWRcIjpcIjU4M1wiLFwiRm9udFNldHRpbmdzXCI6e1wiJGlkXCI6XCI1ODRcIixcIkZvbnRTaXplXCI6MTAsXCJGb250TmFtZVwiOlwiQ2FsaWJyaVwiLFwiSXNCb2xkXCI6ZmFsc2UsXCJJc0l0YWxpY1wiOmZhbHNlLFwiSXNVbmRlcmxpbmVkXCI6ZmFsc2V9LFwiRm9yZWdyb3VuZFwiOntcIiRpZFwiOlwiNTg1XCIsXCJDb2xvclwiOntcIiRpZFwiOlwiNTg2XCIsXCJBXCI6MjU1LFwiUlwiOjU1LFwiR1wiOjUzLFwiQlwiOjY5fX0sXCJIb3Jpem9udGFsQWxpZ25tZW50XCI6MSxcIklzVmlzaWJsZVwiOmZhbHNlfSxcIkRhdGVGb3JtYXRcIjp7XCIkaWRcIjpcIjU4N1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1ODhcIixcIkZvcm1hdFwiOjAsXCJJc1Zpc2libGVcIjpmYWxzZSxcIkxhc3RLbm93blZpc2liaWxpdHlTdGF0ZVwiOmZhbHNlfX0sXCJEZWZhdWx0U3dpbWxhbmVNb3RTdHlsZVwiOntcIiRpZFwiOlwiNTg5XCIsXCJTaGFwZVwiOjksXCJTaGFwZVNpemVcIjowLFwiRGV0YWlsc1NwYWNpbmdcIjowLjAsXCJQYWRkaW5nXCI6e1wiJGlkXCI6XCI1OTBcIixcIlRvcFwiOjUuMCxcIkxlZnRcIjozLjAsXCJSaWdodFwiOjAuMCxcIkJvdHRvbVwiOjIuMH0sXCJQb3NpdGlvbk9uVGFza1wiOjEsXCJTaGFwZVN0eWxlXCI6e1wiJGlkXCI6XCI1OTFcIixcIk1hcmdpblwiOntcIiRpZFwiOlwiNTkyXCIsXCJUb3BcIjowLjAsXCJMZWZ0XCI6MC4wLFwiUmlnaHRcIjowLjAsXCJCb3R0b21cIjowLjB9LFwiUGFkZGluZ1wiOntcIiRpZFwiOlwiNTkzXCIsXCJUb3BcIjowLjAsXCJMZWZ0XCI6MC4wLFwiUmlnaHRcIjowLjAsXCJCb3R0b21cIjowLjB9LFwiQmFja2dyb3VuZFwiOntcIiRpZFwiOlwiNTk0XCIsXCJDb2xvclwiOntcIiRpZFwiOlwiNTk1XCIsXCJBXCI6MjU1LFwiUlwiOjEzNSxcIkdcIjoxNzEsXCJCXCI6MTkxfX0sXCJJc1Zpc2libGVcIjp0cnVlLFwiV2lkdGhcIjoxMi4wLFwiSGVpZ2h0XCI6MTQuMCxcIkJvcmRlclN0eWxlXCI6e1wiJGlkXCI6XCI1OTZcIixcIkxpbmVTdHlsZVwiOntcIiRpZFwiOlwiNTk3XCIsXCJMaW5lQ29sb3JcIjp7XCIkaWRcIjpcIjU5OFwiLFwiQ29sb3JcIjp7XCIkaWRcIjpcIjU5OVwiLFwiQVwiOjI1NSxcIlJcIjoyNTUsXCJHXCI6MCxcIkJcIjowfX0sXCJMaW5lV2VpZ2h0XCI6MC4wLFwiTGluZVR5cGVcIjowfSxcIklzVmlzaWJsZVwiOmZhbHNlfX0sXCJUaXRsZVN0eWxlXCI6e1wiJGlkXCI6XCI2MDBcIixcIkZvbnRTZXR0aW5nc1wiOntcIiRpZFwiOlwiNjAxXCIsXCJGb250U2l6ZVwiOjExLFwiRm9udE5hbWVcIjpcIkNhbGlicmlcIixcIklzQm9sZFwiOmZhbHNlLFwiSXNJdGFsaWNcIjpmYWxzZSxcIklzVW5kZXJsaW5lZFwiOmZhbHNlfSxcIkZvcmVncm91bmRcIjp7XCIkaWRcIjpcIjYwMlwiLFwiQ29sb3JcIjp7XCIkaWRcIjpcIjYwM1wiLFwiQVwiOjI1NSxcIlJcIjowLFwiR1wiOjAsXCJCXCI6MH19LFwiSG9yaXpvbnRhbEFsaWdubWVudFwiOjEsXCJJc1Zpc2libGVcIjp0cnVlfSxcIkRhdGVTdHlsZVwiOntcIiRpZFwiOlwiNjA0XCIsXCJGb250U2V0dGluZ3NcIjp7XCIkaWRcIjpcIjYwNVwiLFwiRm9udFNpemVcIjoxMCxcIkZvbnROYW1lXCI6XCJDYWxpYnJpXCIsXCJJc0JvbGRcIjpmYWxzZSxcIklzSXRhbGljXCI6ZmFsc2UsXCJJc1VuZGVybGluZWRcIjpmYWxzZX0sXCJGb3JlZ3JvdW5kXCI6e1wiJGlkXCI6XCI2MDZcIixcIkNvbG9yXCI6e1wiJGlkXCI6XCI2MDdcIixcIkFcIjoyNTUsXCJSXCI6NTUsXCJHXCI6NTMsXCJCXCI6Njl9fSxcIkhvcml6b250YWxBbGlnbm1lbnRcIjoxLFwiSXNWaXNpYmxlXCI6dHJ1ZX0sXCJEYXRlRm9ybWF0XCI6e1wiJGlkXCI6XCI2MDh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NjA5XCIsXCJGb3JtYXRcIjowLFwiSXNWaXNpYmxlXCI6ZmFsc2UsXCJMYXN0S25vd25WaXNpYmlsaXR5U3RhdGVcIjpmYWxzZX19fV0sXCJHcmlkbGluZVBhbmVsU3R5bGVcIjp7XCIkaWRcIjpcIjYxMFwiLFwiR3JpZGxpbmVTdHlsZVwiOntcIiRpZFwiOlwiNjExXCIsXCJMaW5lQ29sb3JcIjp7XCIkaWRcIjpcIjYxMlwiLFwiQ29sb3JcIjp7XCIkaWRcIjpcIjYxM1wiLFwiQVwiOjI1LFwiUlwiOjU1LFwiR1wiOjUzLFwiQlwiOjY5fX0sXCJMaW5lV2VpZ2h0XCI6MS4wLFwiTGluZVR5cGVcIjowfSxcIklzVmlzaWJsZVwiOnRydWV9LFwiQWN0aXZpdHlMaW5lUGFuZWxTdHlsZVwiOntcIiRpZFwiOlwiNjE0XCIsXCJBY3Rpdml0eUxpbmVTdHlsZVwiOntcIiRpZFwiOlwiNjE1XCIsXCJMaW5lQ29sb3JcIjp7XCIkaWRcIjpcIjYxNlwiLFwiQ29sb3JcIjp7XCIkaWRcIjpcIjYxN1wiLFwiQVwiOjM4LFwiUlwiOjY4LFwiR1wiOjExNCxcIkJcIjoxOTZ9fSxcIkxpbmVXZWlnaHRcIjoxLjAsXCJMaW5lVHlwZVwiOjB9LFwiSXNWaXNpYmxlXCI6dHJ1ZX0sXCJEZWZhdWx0RGVwZW5kZW5jeVN0eWxlXCI6e1wiJGlkXCI6XCI2MThcIixcIkxpbmVTdHlsZVwiOntcIiRpZFwiOlwiNjE5XCIsXCJMaW5lQ29sb3JcIjp7XCIkaWRcIjpcIjYyMFwiLFwiQ29sb3JcIjp7XCIkaWRcIjpcIjYyMVwiLFwiQVwiOjI1NSxcIlJcIjoxMTEsXCJHXCI6MTI5LFwiQlwiOjEzMX19LFwiTGluZVdlaWdodFwiOjEuMCxcIkxpbmVUeXBlXCI6MH0sXCJFbmRBcnJvd2hlYWRMaW5lU3R5bGVcIjp7XCIkaWRcIjpcIjYyMlwiLFwiS2luZFwiOjEsXCJXaWR0aFwiOjEsXCJMZW5ndGhcIjowfSxcIkJyaW5nVG9Gcm9udFwiOmZhbHNlLFwiUmFkaXVzXCI6My4wfSxcIkNyaXRpY2FsUGF0aFN0eWxlXCI6e1wiJGlkXCI6XCI2MjNcIixcIkNyaXRpY2FsUGF0aFN0eWxlT3B0aW9uc1wiOjMwLFwiTGluZVN0eWxlXCI6e1wiJGlkXCI6XCI2MjRcIixcIkxpbmVDb2xvclwiOntcIiRpZFwiOlwiNjI1XCIsXCJDb2xvclwiOntcIiRpZFwiOlwiNjI2XCIsXCJBXCI6MjU1LFwiUlwiOjIyMixcIkdcIjo1MCxcIkJcIjo1MH19LFwiTGluZVdlaWdodFwiOjEuMCxcIkxpbmVUeXBlXCI6MH0sXCJUaXRsZUZvcmVncm91bmRcIjp7XCIkaWRcIjpcIjYyN1wiLFwiQ29sb3JcIjp7XCIkaWRcIjpcIjYyOFwiLFwiQVwiOjI1NSxcIlJcIjoxNzYsXCJHXCI6MTksXCJCXCI6MjV9fSxcIlNoYXBlc0JhY2tncm91bmRcIjp7XCIkaWRcIjpcIjYyOVwiLFwiQ29sb3JcIjp7XCIkaWRcIjpcIjYzMFwiLFwiQVwiOjI1NSxcIlJcIjoyNTMsXCJHXCI6MjAzLFwiQlwiOjIwOH19LFwiU2hhcGVzQm9yZGVyU3R5bGVcIjp7XCIkaWRcIjpcIjYzMVwiLFwiTGluZUNvbG9yXCI6e1wiJGlkXCI6XCI2MzJcIixcIkNvbG9yXCI6e1wiJGlkXCI6XCI2MzNcIixcIkFcIjoyNTUsXCJSXCI6MjM0LFwiR1wiOjIyLFwiQlwiOjMwfX0sXCJMaW5lV2VpZ2h0XCI6Mi4wLFwiTGluZVR5cGVcIjowfX0sXCJQYW5lbHNTcGFjaW5nRGVmaW5pdGlvblwiOntcIiRpZFwiOlwiNjM0XCIsXCJTcGFjaW5nQWJvdmVUaW1lYmFuZFwiOjMsXCJTcGFjaW5nQmVsb3dUaW1lYmFuZFwiOjMsXCJTcGFjaW5nQWJvdmVCZXR3ZWVuU3dpbWxhbmVzQW5kVGFza3NcIjo1LFwiU3BhY2luZ0JlbG93QmV0d2VlblN3aW1sYW5lc0FuZFRhc2tzXCI6NX0sXCJfc2VsZWN0ZWRUaGVtZVByZXNldENvbG9yc1wiOntcIiRpZFwiOlwiNjM1XCIsXCJUZXh0TGlnaHRcIjp7XCIkaWRcIjpcIjYzNlwiLFwiQVwiOjI1NSxcIlJcIjoyNTUsXCJHXCI6MjU1LFwiQlwiOjI1NX0sXCJUZXh0RGFya1wiOntcIiRpZFwiOlwiNjM3XCIsXCJBXCI6MjU1LFwiUlwiOjAsXCJHXCI6MCxcIkJcIjowfSxcIkFjY2VudDFcIjp7XCIkaWRcIjpcIjYzOFwiLFwiQVwiOjI1NSxcIlJcIjoyMjAsXCJHXCI6MjE2LFwiQlwiOjIyMH0sXCJBY2NlbnQyXCI6e1wiJGlkXCI6XCI2MzlcIixcIkFcIjoyNTUsXCJSXCI6NTUsXCJHXCI6NTMsXCJCXCI6Njl9LFwiQWNjZW50M1wiOntcIiRpZFwiOlwiNjQwXCIsXCJBXCI6MjU1LFwiUlwiOjE3MyxcIkdcIjoxMzIsXCJCXCI6MTk4fSxcIkFjY2VudDRcIjp7XCIkaWRcIjpcIjY0MVwiLFwiQVwiOjI1NSxcIlJcIjoxMzUsXCJHXCI6MTMyLFwiQlwiOjE5OX0sXCJBY2NlbnQ1XCI6e1wiJGlkXCI6XCI2NDJcIixcIkFcIjoyNTUsXCJSXCI6OTMsXCJHXCI6MTE1LFwiQlwiOjE1NH0sXCJBY2NlbnQ2XCI6e1wiJGlkXCI6XCI2NDNcIixcIkFcIjoyNTUsXCJSXCI6MTA1LFwiR1wiOjE1MSxcIkJcIjoxNzV9LFwiQWNjZW50N1wiOntcIiRpZFwiOlwiNjQ0XCIsXCJBXCI6MjU1LFwiUlwiOjEzMixcIkdcIjoxNzIsXCJCXCI6MTgyfSxcIkFjY2VudDhcIjp7XCIkaWRcIjpcIjY0NVwiLFwiQVwiOjI1NSxcIlJcIjoxMTEsXCJHXCI6MTI5LFwiQlwiOjEzMX19LFwiX2N1c3RvbVByZXNldENvbG9yc1wiOntcIiRpZFwiOlwiNjQ2XCJ9fX0iLCJFeGNlbFNoZWV0TmFtZSI6IlNoZWV0MSIsIkl0ZW1zVGl0bGVzIjoiW1wiSW5pdGlhbCBSZXNlYXJjaCBhbmQgUmVxdWlyZW1lbnQgR2F0aGVyaW5nXCIsXCJTeXN0ZW0gQXJjaGl0ZWN0dXJlIERlc2lnblwiLFwiQ29tcG9uZW50IFNlbGVjdGlvbiBhbmQgUHJvdG90eXBpbmdcIixcIkludGVncmF0aW9uIG9mIEltYWdpbmcgYW5kIENvbW11bmljYXRpb24gU3lzdGVtc1wiLFwiSW50ZWdyYXRpb24gb2YgSW1hZ2luZyBhbmQgQ29tbXVuaWNhdGlvbiBTeXN0ZW1zXCIsXCJEZXZlbG9wbWVudCBvZiBOYXZpZ2F0aW9uIGFuZCBPYnN0YWNsZSBBdm9pZGFuY2VcIixcIkRldmVsb3BtZW50IG9mIE5hdmlnYXRpb24gYW5kIE9ic3RhY2xlIEF2b2lkYW5jZVwiLFwiU3lzdGVtIEludGVncmF0aW9uIFRlc3RpbmdcIixcIkRldGFpbGVkIFBlcmZvcm1hbmNlIFRlc3RpbmdcIixcIkRldGFpbGVkIFBlcmZvcm1hbmNlIFRlc3RpbmdcIixcIkl0ZXJhdGl2ZSBJbXByb3ZlbWVudHNcIixcIkZpbmFsIFZhbGlkYXRpb24gVGVzdGluZ1wiLFwiUHJlcGFyYXRpb24gZm9yIERlcGxveW1lbnRcIixcIlByZXBhcmF0aW9uIGZvciBEZXBsb3ltZW50XCIsXCJQcm9qZWN0IERvY3VtZW50YXRpb25cIixcIlByZXNlbnRhdGlvbiBhbmQgUHJvamVjdCBIYW5kb3ZlclwiXSIsIkl0ZW1zU3dpbWxhbmVzIjoiW1wiUmVzZWFyY2ggYW5kIERlc2lnblwiLFwiUmVzZWFyY2ggYW5kIERlc2lnblwiLFwiUmVzZWFyY2ggYW5kIERlc2lnblwiLFwiRGV2ZWxvcG1lbnRcIixcIkRldmVsb3BtZW50XCIsXCJEZXZlbG9wbWVudFwiLFwiRGV2ZWxvcG1lbnRcIixcIkRldmVsb3BtZW50XCIsXCJUZXN0aW5nIGFuZCBWYWxpZGF0aW9uXCIsXCJUZXN0aW5nIGFuZCBWYWxpZGF0aW9uXCIsXCJUZXN0aW5nIGFuZCBWYWxpZGF0aW9uXCIsXCJUZXN0aW5nIGFuZCBWYWxpZGF0aW9uXCIsXCJEZXBsb3ltZW50IGFuZCBEb2N1bWVudGF0aW9uXCIsXCJEZXBsb3ltZW50IGFuZCBEb2N1bWVudGF0aW9uXCIsXCJEZXBsb3ltZW50IGFuZCBEb2N1bWVudGF0aW9uXCIsXCJEZXBsb3ltZW50IGFuZCBEb2N1bWVudGF0aW9uXCJdIiwiTXNlTGF0ZXN0SW1wb3J0SXRlbXMiOiJ7XCIkaWRcIjpcIjFcIixcIlJvb3RcIjp7XCJJbXBvcnRJZFwiOm51bGwsXCJJc0ltcG9ydGVkXCI6ZmFsc2UsXCJDaGlsZHJlblwiOlt7XCIkaWRcIjpcIjJcIixcIkltcG9ydElkXCI6XCJJbml0aWFsIFJlc2VhcmNoIGFuZCBSZXF1aXJlbWVudCBHYXRoZXJpbmdcIixcIklzSW1wb3J0ZWRcIjp0cnVlLFwiQ2hpbGRyZW5cIjpbXX0se1wiJGlkXCI6XCIzXCIsXCJJbXBvcnRJZFwiOlwiU3lzdGVtIEFyY2hpdGVjdHVyZSBEZXNpZ25cIixcIklzSW1wb3J0ZWRcIjp0cnVlLFwiQ2hpbGRyZW5cIjpbXX0se1wiJGlkXCI6XCI0XCIsXCJJbXBvcnRJZFwiOlwiQ29tcG9uZW50IFNlbGVjdGlvbiBhbmQgUHJvdG90eXBpbmdcIixcIklzSW1wb3J0ZWRcIjp0cnVlLFwiQ2hpbGRyZW5cIjpbXX0se1wiJGlkXCI6XCI1XCIsXCJJbXBvcnRJZFwiOlwiSW50ZWdyYXRpb24gb2YgSW1hZ2luZyBhbmQgQ29tbXVuaWNhdGlvbiBTeXN0ZW1zXCIsXCJJc0ltcG9ydGVkXCI6dHJ1ZSxcIkNoaWxkcmVuXCI6W119LHtcIiRpZFwiOlwiNlwiLFwiSW1wb3J0SWRcIjpcIkludGVncmF0aW9uIG9mIEltYWdpbmcgYW5kIENvbW11bmljYXRpb24gU3lzdGVtc1wiLFwiSXNJbXBvcnRlZFwiOnRydWUsXCJDaGlsZHJlblwiOltdfSx7XCIkaWRcIjpcIjdcIixcIkltcG9ydElkXCI6XCJEZXZlbG9wbWVudCBvZiBOYXZpZ2F0aW9uIGFuZCBPYnN0YWNsZSBBdm9pZGFuY2VcIixcIklzSW1wb3J0ZWRcIjp0cnVlLFwiQ2hpbGRyZW5cIjpbXX0se1wiJGlkXCI6XCI4XCIsXCJJbXBvcnRJZFwiOlwiRGV2ZWxvcG1lbnQgb2YgTmF2aWdhdGlvbiBhbmQgT2JzdGFjbGUgQXZvaWRhbmNlXCIsXCJJc0ltcG9ydGVkXCI6dHJ1ZSxcIkNoaWxkcmVuXCI6W119LHtcIiRpZFwiOlwiOVwiLFwiSW1wb3J0SWRcIjpcIlN5c3RlbSBJbnRlZ3JhdGlvbiBUZXN0aW5nXCIsXCJJc0ltcG9ydGVkXCI6dHJ1ZSxcIkNoaWxkcmVuXCI6W119LHtcIiRpZFwiOlwiMTBcIixcIkltcG9ydElkXCI6XCJEZXRhaWxlZCBQZXJmb3JtYW5jZSBUZXN0aW5nXCIsXCJJc0ltcG9ydGVkXCI6dHJ1ZSxcIkNoaWxkcmVuXCI6W119LHtcIiRpZFwiOlwiMTFcIixcIkltcG9ydElkXCI6XCJEZXRhaWxlZCBQZXJmb3JtYW5jZSBUZXN0aW5nXCIsXCJJc0ltcG9ydGVkXCI6dHJ1ZSxcIkNoaWxkcmVuXCI6W119LHtcIiRpZFwiOlwiMTJcIixcIkltcG9ydElkXCI6XCJJdGVyYXRpdmUgSW1wcm92ZW1lbnRzXCIsXCJJc0ltcG9ydGVkXCI6dHJ1ZSxcIkNoaWxkcmVuXCI6W119LHtcIiRpZFwiOlwiMTNcIixcIkltcG9ydElkXCI6XCJGaW5hbCBWYWxpZGF0aW9uIFRlc3RpbmdcIixcIklzSW1wb3J0ZWRcIjp0cnVlLFwiQ2hpbGRyZW5cIjpbXX0se1wiJGlkXCI6XCIxNFwiLFwiSW1wb3J0SWRcIjpcIlByZXBhcmF0aW9uIGZvciBEZXBsb3ltZW50XCIsXCJJc0ltcG9ydGVkXCI6dHJ1ZSxcIkNoaWxkcmVuXCI6W119LHtcIiRpZFwiOlwiMTVcIixcIkltcG9ydElkXCI6XCJQcmVwYXJhdGlvbiBmb3IgRGVwbG95bWVudFwiLFwiSXNJbXBvcnRlZFwiOnRydWUsXCJDaGlsZHJlblwiOltdfSx7XCIkaWRcIjpcIjE2XCIsXCJJbXBvcnRJZFwiOlwiUHJvamVjdCBEb2N1bWVudGF0aW9uXCIsXCJJc0ltcG9ydGVkXCI6dHJ1ZSxcIkNoaWxkcmVuXCI6W119LHtcIiRpZFwiOlwiMTdcIixcIkltcG9ydElkXCI6XCJQcmVzZW50YXRpb24gYW5kIFByb2plY3QgSGFuZG92ZXJcIixcIklzSW1wb3J0ZWRcIjp0cnVlLFwiQ2hpbGRyZW5cIjpbXX1dfX0iLCJDb2x1bW5zTWFwcGluZyI6Ilt7XCIkaWRcIjpcIjFcIixcIlNlbGVjdGVkTWFwcGluZ1wiOjMsXCJDb2x1bW5IZWFkZXJcIjpcIkNvbHVtbjBcIixcIkNvbHVtbkZyaWVuZGx5TmFtZVwiOlwiVGFzayBTdGFydCBEYXRlXCJ9LHtcIiRpZFwiOlwiMlwiLFwiU2VsZWN0ZWRNYXBwaW5nXCI6NCxcIkNvbHVtbkhlYWRlclwiOlwiQ29sdW1uMVwiLFwiQ29sdW1uRnJpZW5kbHlOYW1lXCI6XCJUYXNrIEVuZCBEYXRlXCJ9LHtcIiRpZFwiOlwiM1wiLFwiU2VsZWN0ZWRNYXBwaW5nXCI6MSxcIkNvbHVtbkhlYWRlclwiOlwiQ29sdW1uMlwiLFwiQ29sdW1uRnJpZW5kbHlOYW1lXCI6XCJQaGFzZVwifSx7XCIkaWRcIjpcIjRcIixcIlNlbGVjdGVkTWFwcGluZ1wiOjIsXCJDb2x1bW5IZWFkZXJcIjpcIkNvbHVtbjNcIixcIkNvbHVtbkZyaWVuZGx5TmFtZVwiOlwiVGFza3NcIn1dIiwiSGVhZGVyUm93SW5kZXgiOiIwIiwiTXNlU3luY0J5VWlkIjoiRmFsc2UifSwiU2V0dGluZ3MiOnsiJGlkIjoiMjc3NyIsIkltcGFPcHRpb25zIjp7IiRpZCI6IjI3Nzg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dHJ1ZSwiSW1wb3J0VHlwZSI6NCwiRmlsZVBhdGgiOiJDOlxcVXNlcnNcXFNhZ2FyXFxEb3dubG9hZHNcXFByb2plY3RfVGltZWxpbmVfRHJvbmVfRGV2ZWxvcG1lbnRfRGV0YWlsZWQueGxzeCIsIlRpbWVDb25maWd1cmF0aW9uIjp7IiRpZCI6IjI3NzkiLCJVc2VUaW1lIjpmYWxzZSwiV29ya0RheVN0YXJ0IjoiMDA6MDA6MDAiLCJXb3JrRGF5RW5kIjoiMjM6NTk6MDAifSwiTGFzdFVzZWRUZW1wbGF0ZUlkIjoiMDAwMDAwMDAtMDAwMC0wMDAwLTAwMDAtMDAwMDAwMDAwMDAwIiwiTGFzdFVzZWRUaGVtZURldGFpbHMiOnsiJGlkIjoiMjc4MCIsIklkIjoiZDdhOWZkYmYtZmQ3Zi00YjYxLTg5YzctYWI0MDBhZjZlYzAyIiwiVGl0bGUiOiJWaXNpb24iLCJDYXRlZ29yeSI6MX0sIkZpcnN0V2Vla09mWWVhciI6MCwiUGxhY2VNaWxlc3RvbmVBdFRoZUJlZ2lubmluZ09mVGhlRGF5IjpmYWxzZSwiRGVwZW5kZW5jeVNjaGVkdWxpbmdTZXR0aW5ncyI6eyIkaWQiOiIyNzgxIiwiRGVwZW5kZW5jaWVzU2NoZWR1bGluZ01vZGVTZXR0aW5nIjoiRmxleGlibGUiLCJEZXBlbmRlbmNpZXNQcmV2aW91c1NjaGVkdWxpbmdNb2RlIjoiRmxleGlibGUiLCJPbkJyZWFraW5nRmxleGlibGVTY2hlZHVsaW5nTW9kZVNldHRpbmciOiJBc2tFdmVyeXRpbWUiLCJPbkJyZWFraW5nU3RyaWN0U2NoZWR1bGluZ01vZGVTZXR0aW5nIjoiQXNrRXZlcnl0aW1lIn0sIkRlcGVuZGVuY3lNb2R1bGVFbmFibGVkIjp0cnVlLCJEZXBlbmRlbmNpZXMiOnsiX2RlcGVuZGVuY2llcyI6W119fQ=="/>
  <p:tag name="__MASTER" val="__part_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Auto"/>
  <p:tag name="OTLMARKERSHAPE" val="OT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09-01T00:00:00.0000000"/>
  <p:tag name="OTLENDDATE" val="2024-09-08T23:59:00.0000000"/>
  <p:tag name="OTLDURATIONFORMAT" val="day"/>
  <p:tag name="OTLSPACING" val="3"/>
  <p:tag name="OTLSHAPETHICKNESSTYPE" val="Thin"/>
  <p:tag name="OTLMARKERSHAPE" val="OTL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09-08T00:00:00.0000000"/>
  <p:tag name="OTLENDDATE" val="2024-09-15T23:59:00.0000000"/>
  <p:tag name="OTLDURATIONFORMAT" val="day"/>
  <p:tag name="OTLSPACING" val="3"/>
  <p:tag name="OTLSHAPETHICKNESSTYPE" val="Thin"/>
  <p:tag name="OTLMARKERSHAPE" val="OTL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09-15T00:00:00.0000000"/>
  <p:tag name="OTLENDDATE" val="2024-09-22T23:59:00.0000000"/>
  <p:tag name="OTLDURATIONFORMAT" val="day"/>
  <p:tag name="OTLSPACING" val="3"/>
  <p:tag name="OTLSHAPETHICKNESSTYPE" val="Thin"/>
  <p:tag name="OTLMARKERSHAPE" val="OTL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3"/>
  <p:tag name="OTLMARKERSHAPE" val="OTL"/>
  <p:tag name="OTLSTARTDATE" val="2024-09-22T00:00:00.0000000Z"/>
  <p:tag name="OTLENDDATE" val="2024-10-20T23:59:00.0000000Z"/>
  <p:tag name="OTLSHAPETHICKNESSTYPE" val="Custom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10-20T00:00:00.0000000"/>
  <p:tag name="OTLENDDATE" val="2024-10-27T23:59:00.0000000"/>
  <p:tag name="OTLDURATIONFORMAT" val="day"/>
  <p:tag name="OTLSPACING" val="3"/>
  <p:tag name="OTLSHAPETHICKNESSTYPE" val="Thin"/>
  <p:tag name="OTLMARKERSHAPE" val="OTL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10-27T00:00:00.0000000"/>
  <p:tag name="OTLENDDATE" val="2024-11-03T23:59:00.0000000"/>
  <p:tag name="OTLDURATIONFORMAT" val="day"/>
  <p:tag name="OTLSPACING" val="3"/>
  <p:tag name="OTLSHAPETHICKNESSTYPE" val="Thin"/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11-03T00:00:00.0000000"/>
  <p:tag name="OTLENDDATE" val="2024-11-10T23:59:00.0000000"/>
  <p:tag name="OTLDURATIONFORMAT" val="day"/>
  <p:tag name="OTLSPACING" val="3"/>
  <p:tag name="OTLSHAPETHICKNESSTYPE" val="Thin"/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11-10T00:00:00.0000000"/>
  <p:tag name="OTLENDDATE" val="2024-11-17T23:59:00.0000000"/>
  <p:tag name="OTLDURATIONFORMAT" val="day"/>
  <p:tag name="OTLSPACING" val="3"/>
  <p:tag name="OTLSHAPETHICKNESSTYPE" val="Thin"/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11-17T00:00:00.0000000"/>
  <p:tag name="OTLENDDATE" val="2024-11-24T23:59:00.0000000"/>
  <p:tag name="OTLDURATIONFORMAT" val="day"/>
  <p:tag name="OTLSPACING" val="3"/>
  <p:tag name="OTLSHAPETHICKNESSTYPE" val="Thin"/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11-24T00:00:00.0000000"/>
  <p:tag name="OTLENDDATE" val="2024-12-01T23:59:00.0000000"/>
  <p:tag name="OTLDURATIONFORMAT" val="day"/>
  <p:tag name="OTLSPACING" val="3"/>
  <p:tag name="OTLSHAPETHICKNESSTYPE" val="Thin"/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12-01T00:00:00.0000000"/>
  <p:tag name="OTLENDDATE" val="2024-12-08T23:59:00.0000000"/>
  <p:tag name="OTLDURATIONFORMAT" val="day"/>
  <p:tag name="OTLSPACING" val="3"/>
  <p:tag name="OTLSHAPETHICKNESSTYPE" val="Thin"/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12-08T00:00:00.0000000"/>
  <p:tag name="OTLENDDATE" val="2024-12-15T23:59:00.0000000"/>
  <p:tag name="OTLDURATIONFORMAT" val="day"/>
  <p:tag name="OTLSPACING" val="3"/>
  <p:tag name="OTLSHAPETHICKNESSTYPE" val="Thin"/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12-15T00:00:00.0000000"/>
  <p:tag name="OTLENDDATE" val="2024-12-22T23:59:00.0000000"/>
  <p:tag name="OTLDURATIONFORMAT" val="day"/>
  <p:tag name="OTLSPACING" val="3"/>
  <p:tag name="OTLSHAPETHICKNESSTYPE" val="Thin"/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ck"/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Auto"/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Custom 77">
      <a:dk1>
        <a:srgbClr val="282828"/>
      </a:dk1>
      <a:lt1>
        <a:srgbClr val="FFFFFF"/>
      </a:lt1>
      <a:dk2>
        <a:srgbClr val="282828"/>
      </a:dk2>
      <a:lt2>
        <a:srgbClr val="FAFAFA"/>
      </a:lt2>
      <a:accent1>
        <a:srgbClr val="FFC639"/>
      </a:accent1>
      <a:accent2>
        <a:srgbClr val="F29B6B"/>
      </a:accent2>
      <a:accent3>
        <a:srgbClr val="CCD4FB"/>
      </a:accent3>
      <a:accent4>
        <a:srgbClr val="2B7158"/>
      </a:accent4>
      <a:accent5>
        <a:srgbClr val="456AB8"/>
      </a:accent5>
      <a:accent6>
        <a:srgbClr val="36383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4786</TotalTime>
  <Words>909</Words>
  <Application>Microsoft Office PowerPoint</Application>
  <PresentationFormat>Widescreen</PresentationFormat>
  <Paragraphs>245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7" baseType="lpstr">
      <vt:lpstr>FSBrabo</vt:lpstr>
      <vt:lpstr>Arial</vt:lpstr>
      <vt:lpstr>Montserrat</vt:lpstr>
      <vt:lpstr>Open Sans</vt:lpstr>
      <vt:lpstr>Relative Book</vt:lpstr>
      <vt:lpstr>Merriweather Sans</vt:lpstr>
      <vt:lpstr>Montserrat Medium</vt:lpstr>
      <vt:lpstr>Verdana</vt:lpstr>
      <vt:lpstr>Poppins SemiBold</vt:lpstr>
      <vt:lpstr>Plus Jakarta Sans</vt:lpstr>
      <vt:lpstr>Aharoni</vt:lpstr>
      <vt:lpstr>ElsevierSans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GITAM</dc:creator>
  <cp:lastModifiedBy>Jagannath Sagar</cp:lastModifiedBy>
  <cp:revision>33</cp:revision>
  <dcterms:created xsi:type="dcterms:W3CDTF">2022-05-23T07:15:42Z</dcterms:created>
  <dcterms:modified xsi:type="dcterms:W3CDTF">2025-03-16T18:49:58Z</dcterms:modified>
</cp:coreProperties>
</file>