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handoutMasterIdLst>
    <p:handoutMasterId r:id="rId18"/>
  </p:handoutMasterIdLst>
  <p:sldIdLst>
    <p:sldId id="531" r:id="rId2"/>
    <p:sldId id="289" r:id="rId3"/>
    <p:sldId id="308" r:id="rId4"/>
    <p:sldId id="533" r:id="rId5"/>
    <p:sldId id="534" r:id="rId6"/>
    <p:sldId id="536" r:id="rId7"/>
    <p:sldId id="535" r:id="rId8"/>
    <p:sldId id="537" r:id="rId9"/>
    <p:sldId id="302" r:id="rId10"/>
    <p:sldId id="303" r:id="rId11"/>
    <p:sldId id="306" r:id="rId12"/>
    <p:sldId id="307" r:id="rId13"/>
    <p:sldId id="538" r:id="rId14"/>
    <p:sldId id="301" r:id="rId15"/>
    <p:sldId id="539" r:id="rId16"/>
  </p:sldIdLst>
  <p:sldSz cx="12192000" cy="6858000"/>
  <p:notesSz cx="6858000" cy="9144000"/>
  <p:embeddedFontLst>
    <p:embeddedFont>
      <p:font typeface="Aharoni" panose="02010803020104030203" pitchFamily="2" charset="-79"/>
      <p:bold r:id="rId19"/>
    </p:embeddedFon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italic r:id="rId29"/>
    </p:embeddedFont>
    <p:embeddedFont>
      <p:font typeface="Open Sans" panose="020B0606030504020204" pitchFamily="34" charset="0"/>
      <p:regular r:id="rId30"/>
      <p:bold r:id="rId31"/>
      <p:italic r:id="rId32"/>
      <p:boldItalic r:id="rId33"/>
    </p:embeddedFont>
    <p:embeddedFont>
      <p:font typeface="Plus Jakarta Sans" panose="020B0604020202020204" charset="0"/>
      <p:regular r:id="rId34"/>
      <p:bold r:id="rId35"/>
      <p:italic r:id="rId36"/>
      <p:boldItalic r:id="rId37"/>
    </p:embeddedFont>
    <p:embeddedFont>
      <p:font typeface="Poppins SemiBold" panose="000007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p:scale>
          <a:sx n="100" d="100"/>
          <a:sy n="100" d="100"/>
        </p:scale>
        <p:origin x="99" y="45"/>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gs" Target="tags/tag1.xml"/><Relationship Id="rId20" Type="http://schemas.openxmlformats.org/officeDocument/2006/relationships/font" Target="fonts/font2.fntdata"/><Relationship Id="rId41" Type="http://schemas.openxmlformats.org/officeDocument/2006/relationships/font" Target="fonts/font23.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90593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FAD74-FF52-4A19-B8D9-BB0F88417FBB}"/>
              </a:ext>
            </a:extLst>
          </p:cNvPr>
          <p:cNvSpPr>
            <a:spLocks noGrp="1"/>
          </p:cNvSpPr>
          <p:nvPr>
            <p:ph type="dt" idx="10"/>
          </p:nvPr>
        </p:nvSpPr>
        <p:spPr/>
        <p:txBody>
          <a:bodyPr/>
          <a:lstStyle/>
          <a:p>
            <a:endParaRPr lang="en-US"/>
          </a:p>
        </p:txBody>
      </p:sp>
      <p:sp>
        <p:nvSpPr>
          <p:cNvPr id="3" name="Footer Placeholder 2">
            <a:extLst>
              <a:ext uri="{FF2B5EF4-FFF2-40B4-BE49-F238E27FC236}">
                <a16:creationId xmlns:a16="http://schemas.microsoft.com/office/drawing/2014/main" id="{4AC82B07-9535-4A9C-AD4F-45728BBB02FD}"/>
              </a:ext>
            </a:extLst>
          </p:cNvPr>
          <p:cNvSpPr>
            <a:spLocks noGrp="1"/>
          </p:cNvSpPr>
          <p:nvPr>
            <p:ph type="ftr" idx="11"/>
          </p:nvPr>
        </p:nvSpPr>
        <p:spPr/>
        <p:txBody>
          <a:bodyPr/>
          <a:lstStyle/>
          <a:p>
            <a:endParaRPr lang="en-US"/>
          </a:p>
        </p:txBody>
      </p:sp>
      <p:sp>
        <p:nvSpPr>
          <p:cNvPr id="4" name="Slide Number Placeholder 3">
            <a:extLst>
              <a:ext uri="{FF2B5EF4-FFF2-40B4-BE49-F238E27FC236}">
                <a16:creationId xmlns:a16="http://schemas.microsoft.com/office/drawing/2014/main" id="{79EBE92F-0812-434A-B3FB-3EE4BE5FF5FA}"/>
              </a:ext>
            </a:extLst>
          </p:cNvPr>
          <p:cNvSpPr>
            <a:spLocks noGrp="1"/>
          </p:cNvSpPr>
          <p:nvPr>
            <p:ph type="sldNum"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3841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2">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135503062100147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thedroneu.com/blog/drone-as-first-responder/" TargetMode="External"/><Relationship Id="rId5" Type="http://schemas.openxmlformats.org/officeDocument/2006/relationships/hyperlink" Target="https://www.sciencedirect.com/science/article/pii/S2590607622002855" TargetMode="External"/><Relationship Id="rId4" Type="http://schemas.openxmlformats.org/officeDocument/2006/relationships/hyperlink" Target="https://onlinelibrary.wiley.com/doi/10.1111/itor.1348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17" Type="http://schemas.openxmlformats.org/officeDocument/2006/relationships/tags" Target="../tags/tag118.xml"/><Relationship Id="rId21" Type="http://schemas.openxmlformats.org/officeDocument/2006/relationships/tags" Target="../tags/tag22.xml"/><Relationship Id="rId42" Type="http://schemas.openxmlformats.org/officeDocument/2006/relationships/tags" Target="../tags/tag43.xml"/><Relationship Id="rId63" Type="http://schemas.openxmlformats.org/officeDocument/2006/relationships/tags" Target="../tags/tag64.xml"/><Relationship Id="rId84" Type="http://schemas.openxmlformats.org/officeDocument/2006/relationships/tags" Target="../tags/tag85.xml"/><Relationship Id="rId138" Type="http://schemas.openxmlformats.org/officeDocument/2006/relationships/tags" Target="../tags/tag139.xml"/><Relationship Id="rId107" Type="http://schemas.openxmlformats.org/officeDocument/2006/relationships/tags" Target="../tags/tag108.xml"/><Relationship Id="rId11" Type="http://schemas.openxmlformats.org/officeDocument/2006/relationships/tags" Target="../tags/tag12.xml"/><Relationship Id="rId32" Type="http://schemas.openxmlformats.org/officeDocument/2006/relationships/tags" Target="../tags/tag33.xml"/><Relationship Id="rId53" Type="http://schemas.openxmlformats.org/officeDocument/2006/relationships/tags" Target="../tags/tag54.xml"/><Relationship Id="rId74" Type="http://schemas.openxmlformats.org/officeDocument/2006/relationships/tags" Target="../tags/tag75.xml"/><Relationship Id="rId128" Type="http://schemas.openxmlformats.org/officeDocument/2006/relationships/tags" Target="../tags/tag129.xml"/><Relationship Id="rId5" Type="http://schemas.openxmlformats.org/officeDocument/2006/relationships/tags" Target="../tags/tag6.xml"/><Relationship Id="rId90" Type="http://schemas.openxmlformats.org/officeDocument/2006/relationships/tags" Target="../tags/tag91.xml"/><Relationship Id="rId95" Type="http://schemas.openxmlformats.org/officeDocument/2006/relationships/tags" Target="../tags/tag96.xml"/><Relationship Id="rId22" Type="http://schemas.openxmlformats.org/officeDocument/2006/relationships/tags" Target="../tags/tag23.xml"/><Relationship Id="rId27" Type="http://schemas.openxmlformats.org/officeDocument/2006/relationships/tags" Target="../tags/tag28.xml"/><Relationship Id="rId43" Type="http://schemas.openxmlformats.org/officeDocument/2006/relationships/tags" Target="../tags/tag44.xml"/><Relationship Id="rId48" Type="http://schemas.openxmlformats.org/officeDocument/2006/relationships/tags" Target="../tags/tag49.xml"/><Relationship Id="rId64" Type="http://schemas.openxmlformats.org/officeDocument/2006/relationships/tags" Target="../tags/tag65.xml"/><Relationship Id="rId69" Type="http://schemas.openxmlformats.org/officeDocument/2006/relationships/tags" Target="../tags/tag70.xml"/><Relationship Id="rId113" Type="http://schemas.openxmlformats.org/officeDocument/2006/relationships/tags" Target="../tags/tag114.xml"/><Relationship Id="rId118" Type="http://schemas.openxmlformats.org/officeDocument/2006/relationships/tags" Target="../tags/tag119.xml"/><Relationship Id="rId134" Type="http://schemas.openxmlformats.org/officeDocument/2006/relationships/tags" Target="../tags/tag135.xml"/><Relationship Id="rId139" Type="http://schemas.openxmlformats.org/officeDocument/2006/relationships/tags" Target="../tags/tag140.xml"/><Relationship Id="rId80" Type="http://schemas.openxmlformats.org/officeDocument/2006/relationships/tags" Target="../tags/tag81.xml"/><Relationship Id="rId85" Type="http://schemas.openxmlformats.org/officeDocument/2006/relationships/tags" Target="../tags/tag86.xml"/><Relationship Id="rId12" Type="http://schemas.openxmlformats.org/officeDocument/2006/relationships/tags" Target="../tags/tag13.xml"/><Relationship Id="rId17" Type="http://schemas.openxmlformats.org/officeDocument/2006/relationships/tags" Target="../tags/tag18.xml"/><Relationship Id="rId33" Type="http://schemas.openxmlformats.org/officeDocument/2006/relationships/tags" Target="../tags/tag34.xml"/><Relationship Id="rId38" Type="http://schemas.openxmlformats.org/officeDocument/2006/relationships/tags" Target="../tags/tag39.xml"/><Relationship Id="rId59" Type="http://schemas.openxmlformats.org/officeDocument/2006/relationships/tags" Target="../tags/tag60.xml"/><Relationship Id="rId103" Type="http://schemas.openxmlformats.org/officeDocument/2006/relationships/tags" Target="../tags/tag104.xml"/><Relationship Id="rId108" Type="http://schemas.openxmlformats.org/officeDocument/2006/relationships/tags" Target="../tags/tag109.xml"/><Relationship Id="rId124" Type="http://schemas.openxmlformats.org/officeDocument/2006/relationships/tags" Target="../tags/tag125.xml"/><Relationship Id="rId129" Type="http://schemas.openxmlformats.org/officeDocument/2006/relationships/tags" Target="../tags/tag130.xml"/><Relationship Id="rId54" Type="http://schemas.openxmlformats.org/officeDocument/2006/relationships/tags" Target="../tags/tag55.xml"/><Relationship Id="rId70" Type="http://schemas.openxmlformats.org/officeDocument/2006/relationships/tags" Target="../tags/tag71.xml"/><Relationship Id="rId75" Type="http://schemas.openxmlformats.org/officeDocument/2006/relationships/tags" Target="../tags/tag76.xml"/><Relationship Id="rId91" Type="http://schemas.openxmlformats.org/officeDocument/2006/relationships/tags" Target="../tags/tag92.xml"/><Relationship Id="rId96" Type="http://schemas.openxmlformats.org/officeDocument/2006/relationships/tags" Target="../tags/tag97.xml"/><Relationship Id="rId140" Type="http://schemas.openxmlformats.org/officeDocument/2006/relationships/tags" Target="../tags/tag141.xml"/><Relationship Id="rId145" Type="http://schemas.openxmlformats.org/officeDocument/2006/relationships/tags" Target="../tags/tag146.xml"/><Relationship Id="rId1" Type="http://schemas.openxmlformats.org/officeDocument/2006/relationships/tags" Target="../tags/tag2.xml"/><Relationship Id="rId6" Type="http://schemas.openxmlformats.org/officeDocument/2006/relationships/tags" Target="../tags/tag7.xml"/><Relationship Id="rId23" Type="http://schemas.openxmlformats.org/officeDocument/2006/relationships/tags" Target="../tags/tag24.xml"/><Relationship Id="rId28" Type="http://schemas.openxmlformats.org/officeDocument/2006/relationships/tags" Target="../tags/tag29.xml"/><Relationship Id="rId49" Type="http://schemas.openxmlformats.org/officeDocument/2006/relationships/tags" Target="../tags/tag50.xml"/><Relationship Id="rId114" Type="http://schemas.openxmlformats.org/officeDocument/2006/relationships/tags" Target="../tags/tag115.xml"/><Relationship Id="rId119" Type="http://schemas.openxmlformats.org/officeDocument/2006/relationships/tags" Target="../tags/tag120.xml"/><Relationship Id="rId44" Type="http://schemas.openxmlformats.org/officeDocument/2006/relationships/tags" Target="../tags/tag45.xml"/><Relationship Id="rId60" Type="http://schemas.openxmlformats.org/officeDocument/2006/relationships/tags" Target="../tags/tag61.xml"/><Relationship Id="rId65" Type="http://schemas.openxmlformats.org/officeDocument/2006/relationships/tags" Target="../tags/tag66.xml"/><Relationship Id="rId81" Type="http://schemas.openxmlformats.org/officeDocument/2006/relationships/tags" Target="../tags/tag82.xml"/><Relationship Id="rId86" Type="http://schemas.openxmlformats.org/officeDocument/2006/relationships/tags" Target="../tags/tag87.xml"/><Relationship Id="rId130" Type="http://schemas.openxmlformats.org/officeDocument/2006/relationships/tags" Target="../tags/tag131.xml"/><Relationship Id="rId135" Type="http://schemas.openxmlformats.org/officeDocument/2006/relationships/tags" Target="../tags/tag136.xml"/><Relationship Id="rId13" Type="http://schemas.openxmlformats.org/officeDocument/2006/relationships/tags" Target="../tags/tag14.xml"/><Relationship Id="rId18" Type="http://schemas.openxmlformats.org/officeDocument/2006/relationships/tags" Target="../tags/tag19.xml"/><Relationship Id="rId39" Type="http://schemas.openxmlformats.org/officeDocument/2006/relationships/tags" Target="../tags/tag40.xml"/><Relationship Id="rId109" Type="http://schemas.openxmlformats.org/officeDocument/2006/relationships/tags" Target="../tags/tag110.xml"/><Relationship Id="rId34" Type="http://schemas.openxmlformats.org/officeDocument/2006/relationships/tags" Target="../tags/tag35.xml"/><Relationship Id="rId50" Type="http://schemas.openxmlformats.org/officeDocument/2006/relationships/tags" Target="../tags/tag51.xml"/><Relationship Id="rId55" Type="http://schemas.openxmlformats.org/officeDocument/2006/relationships/tags" Target="../tags/tag56.xml"/><Relationship Id="rId76" Type="http://schemas.openxmlformats.org/officeDocument/2006/relationships/tags" Target="../tags/tag77.xml"/><Relationship Id="rId97" Type="http://schemas.openxmlformats.org/officeDocument/2006/relationships/tags" Target="../tags/tag98.xml"/><Relationship Id="rId104" Type="http://schemas.openxmlformats.org/officeDocument/2006/relationships/tags" Target="../tags/tag105.xml"/><Relationship Id="rId120" Type="http://schemas.openxmlformats.org/officeDocument/2006/relationships/tags" Target="../tags/tag121.xml"/><Relationship Id="rId125" Type="http://schemas.openxmlformats.org/officeDocument/2006/relationships/tags" Target="../tags/tag126.xml"/><Relationship Id="rId141" Type="http://schemas.openxmlformats.org/officeDocument/2006/relationships/tags" Target="../tags/tag142.xml"/><Relationship Id="rId146" Type="http://schemas.openxmlformats.org/officeDocument/2006/relationships/slideLayout" Target="../slideLayouts/slideLayout10.xml"/><Relationship Id="rId7" Type="http://schemas.openxmlformats.org/officeDocument/2006/relationships/tags" Target="../tags/tag8.xml"/><Relationship Id="rId71" Type="http://schemas.openxmlformats.org/officeDocument/2006/relationships/tags" Target="../tags/tag72.xml"/><Relationship Id="rId92" Type="http://schemas.openxmlformats.org/officeDocument/2006/relationships/tags" Target="../tags/tag93.xml"/><Relationship Id="rId2" Type="http://schemas.openxmlformats.org/officeDocument/2006/relationships/tags" Target="../tags/tag3.xml"/><Relationship Id="rId29" Type="http://schemas.openxmlformats.org/officeDocument/2006/relationships/tags" Target="../tags/tag30.xml"/><Relationship Id="rId24" Type="http://schemas.openxmlformats.org/officeDocument/2006/relationships/tags" Target="../tags/tag25.xml"/><Relationship Id="rId40" Type="http://schemas.openxmlformats.org/officeDocument/2006/relationships/tags" Target="../tags/tag41.xml"/><Relationship Id="rId45" Type="http://schemas.openxmlformats.org/officeDocument/2006/relationships/tags" Target="../tags/tag46.xml"/><Relationship Id="rId66" Type="http://schemas.openxmlformats.org/officeDocument/2006/relationships/tags" Target="../tags/tag67.xml"/><Relationship Id="rId87" Type="http://schemas.openxmlformats.org/officeDocument/2006/relationships/tags" Target="../tags/tag88.xml"/><Relationship Id="rId110" Type="http://schemas.openxmlformats.org/officeDocument/2006/relationships/tags" Target="../tags/tag111.xml"/><Relationship Id="rId115" Type="http://schemas.openxmlformats.org/officeDocument/2006/relationships/tags" Target="../tags/tag116.xml"/><Relationship Id="rId131" Type="http://schemas.openxmlformats.org/officeDocument/2006/relationships/tags" Target="../tags/tag132.xml"/><Relationship Id="rId136" Type="http://schemas.openxmlformats.org/officeDocument/2006/relationships/tags" Target="../tags/tag137.xml"/><Relationship Id="rId61" Type="http://schemas.openxmlformats.org/officeDocument/2006/relationships/tags" Target="../tags/tag62.xml"/><Relationship Id="rId82" Type="http://schemas.openxmlformats.org/officeDocument/2006/relationships/tags" Target="../tags/tag83.xml"/><Relationship Id="rId19" Type="http://schemas.openxmlformats.org/officeDocument/2006/relationships/tags" Target="../tags/tag20.xml"/><Relationship Id="rId14" Type="http://schemas.openxmlformats.org/officeDocument/2006/relationships/tags" Target="../tags/tag15.xml"/><Relationship Id="rId30" Type="http://schemas.openxmlformats.org/officeDocument/2006/relationships/tags" Target="../tags/tag31.xml"/><Relationship Id="rId35" Type="http://schemas.openxmlformats.org/officeDocument/2006/relationships/tags" Target="../tags/tag36.xml"/><Relationship Id="rId56" Type="http://schemas.openxmlformats.org/officeDocument/2006/relationships/tags" Target="../tags/tag57.xml"/><Relationship Id="rId77" Type="http://schemas.openxmlformats.org/officeDocument/2006/relationships/tags" Target="../tags/tag78.xml"/><Relationship Id="rId100" Type="http://schemas.openxmlformats.org/officeDocument/2006/relationships/tags" Target="../tags/tag101.xml"/><Relationship Id="rId105" Type="http://schemas.openxmlformats.org/officeDocument/2006/relationships/tags" Target="../tags/tag106.xml"/><Relationship Id="rId126" Type="http://schemas.openxmlformats.org/officeDocument/2006/relationships/tags" Target="../tags/tag127.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93" Type="http://schemas.openxmlformats.org/officeDocument/2006/relationships/tags" Target="../tags/tag94.xml"/><Relationship Id="rId98" Type="http://schemas.openxmlformats.org/officeDocument/2006/relationships/tags" Target="../tags/tag99.xml"/><Relationship Id="rId121" Type="http://schemas.openxmlformats.org/officeDocument/2006/relationships/tags" Target="../tags/tag122.xml"/><Relationship Id="rId142" Type="http://schemas.openxmlformats.org/officeDocument/2006/relationships/tags" Target="../tags/tag143.xml"/><Relationship Id="rId3" Type="http://schemas.openxmlformats.org/officeDocument/2006/relationships/tags" Target="../tags/tag4.xml"/><Relationship Id="rId25" Type="http://schemas.openxmlformats.org/officeDocument/2006/relationships/tags" Target="../tags/tag26.xml"/><Relationship Id="rId46" Type="http://schemas.openxmlformats.org/officeDocument/2006/relationships/tags" Target="../tags/tag47.xml"/><Relationship Id="rId67" Type="http://schemas.openxmlformats.org/officeDocument/2006/relationships/tags" Target="../tags/tag68.xml"/><Relationship Id="rId116" Type="http://schemas.openxmlformats.org/officeDocument/2006/relationships/tags" Target="../tags/tag117.xml"/><Relationship Id="rId137" Type="http://schemas.openxmlformats.org/officeDocument/2006/relationships/tags" Target="../tags/tag138.xml"/><Relationship Id="rId20" Type="http://schemas.openxmlformats.org/officeDocument/2006/relationships/tags" Target="../tags/tag21.xml"/><Relationship Id="rId41" Type="http://schemas.openxmlformats.org/officeDocument/2006/relationships/tags" Target="../tags/tag42.xml"/><Relationship Id="rId62" Type="http://schemas.openxmlformats.org/officeDocument/2006/relationships/tags" Target="../tags/tag63.xml"/><Relationship Id="rId83" Type="http://schemas.openxmlformats.org/officeDocument/2006/relationships/tags" Target="../tags/tag84.xml"/><Relationship Id="rId88" Type="http://schemas.openxmlformats.org/officeDocument/2006/relationships/tags" Target="../tags/tag89.xml"/><Relationship Id="rId111" Type="http://schemas.openxmlformats.org/officeDocument/2006/relationships/tags" Target="../tags/tag112.xml"/><Relationship Id="rId132" Type="http://schemas.openxmlformats.org/officeDocument/2006/relationships/tags" Target="../tags/tag133.xml"/><Relationship Id="rId15" Type="http://schemas.openxmlformats.org/officeDocument/2006/relationships/tags" Target="../tags/tag16.xml"/><Relationship Id="rId36" Type="http://schemas.openxmlformats.org/officeDocument/2006/relationships/tags" Target="../tags/tag37.xml"/><Relationship Id="rId57" Type="http://schemas.openxmlformats.org/officeDocument/2006/relationships/tags" Target="../tags/tag58.xml"/><Relationship Id="rId106" Type="http://schemas.openxmlformats.org/officeDocument/2006/relationships/tags" Target="../tags/tag107.xml"/><Relationship Id="rId127" Type="http://schemas.openxmlformats.org/officeDocument/2006/relationships/tags" Target="../tags/tag128.xml"/><Relationship Id="rId10" Type="http://schemas.openxmlformats.org/officeDocument/2006/relationships/tags" Target="../tags/tag11.xml"/><Relationship Id="rId31" Type="http://schemas.openxmlformats.org/officeDocument/2006/relationships/tags" Target="../tags/tag32.xml"/><Relationship Id="rId52" Type="http://schemas.openxmlformats.org/officeDocument/2006/relationships/tags" Target="../tags/tag53.xml"/><Relationship Id="rId73" Type="http://schemas.openxmlformats.org/officeDocument/2006/relationships/tags" Target="../tags/tag74.xml"/><Relationship Id="rId78" Type="http://schemas.openxmlformats.org/officeDocument/2006/relationships/tags" Target="../tags/tag79.xml"/><Relationship Id="rId94" Type="http://schemas.openxmlformats.org/officeDocument/2006/relationships/tags" Target="../tags/tag95.xml"/><Relationship Id="rId99" Type="http://schemas.openxmlformats.org/officeDocument/2006/relationships/tags" Target="../tags/tag100.xml"/><Relationship Id="rId101" Type="http://schemas.openxmlformats.org/officeDocument/2006/relationships/tags" Target="../tags/tag102.xml"/><Relationship Id="rId122" Type="http://schemas.openxmlformats.org/officeDocument/2006/relationships/tags" Target="../tags/tag123.xml"/><Relationship Id="rId143" Type="http://schemas.openxmlformats.org/officeDocument/2006/relationships/tags" Target="../tags/tag144.xml"/><Relationship Id="rId4" Type="http://schemas.openxmlformats.org/officeDocument/2006/relationships/tags" Target="../tags/tag5.xml"/><Relationship Id="rId9" Type="http://schemas.openxmlformats.org/officeDocument/2006/relationships/tags" Target="../tags/tag10.xml"/><Relationship Id="rId26" Type="http://schemas.openxmlformats.org/officeDocument/2006/relationships/tags" Target="../tags/tag27.xml"/><Relationship Id="rId47" Type="http://schemas.openxmlformats.org/officeDocument/2006/relationships/tags" Target="../tags/tag48.xml"/><Relationship Id="rId68" Type="http://schemas.openxmlformats.org/officeDocument/2006/relationships/tags" Target="../tags/tag69.xml"/><Relationship Id="rId89" Type="http://schemas.openxmlformats.org/officeDocument/2006/relationships/tags" Target="../tags/tag90.xml"/><Relationship Id="rId112" Type="http://schemas.openxmlformats.org/officeDocument/2006/relationships/tags" Target="../tags/tag113.xml"/><Relationship Id="rId133" Type="http://schemas.openxmlformats.org/officeDocument/2006/relationships/tags" Target="../tags/tag134.xml"/><Relationship Id="rId16" Type="http://schemas.openxmlformats.org/officeDocument/2006/relationships/tags" Target="../tags/tag17.xml"/><Relationship Id="rId37" Type="http://schemas.openxmlformats.org/officeDocument/2006/relationships/tags" Target="../tags/tag38.xml"/><Relationship Id="rId58" Type="http://schemas.openxmlformats.org/officeDocument/2006/relationships/tags" Target="../tags/tag59.xml"/><Relationship Id="rId79" Type="http://schemas.openxmlformats.org/officeDocument/2006/relationships/tags" Target="../tags/tag80.xml"/><Relationship Id="rId102" Type="http://schemas.openxmlformats.org/officeDocument/2006/relationships/tags" Target="../tags/tag103.xml"/><Relationship Id="rId123" Type="http://schemas.openxmlformats.org/officeDocument/2006/relationships/tags" Target="../tags/tag124.xml"/><Relationship Id="rId144" Type="http://schemas.openxmlformats.org/officeDocument/2006/relationships/tags" Target="../tags/tag145.xml"/></Relationships>
</file>

<file path=ppt/slides/_rels/slide4.xml.rels><?xml version="1.0" encoding="UTF-8" standalone="yes"?>
<Relationships xmlns="http://schemas.openxmlformats.org/package/2006/relationships"><Relationship Id="rId8" Type="http://schemas.openxmlformats.org/officeDocument/2006/relationships/hyperlink" Target="https://www.google.com/aclk?sa=l&amp;ai=DChcSEwiLuYO_g5yIAxXCHoMDHfzvBPEYABAAGgJzZg&amp;co=1&amp;ase=2&amp;gclid=CjwKCAjwuMC2BhA7EiwAmJKRrN7Ucb8RXaSMjmCIruuOh4aHAB2CfBFEctjkus-iMg2nt-L1z18mbRoCynMQAvD_BwE&amp;sig=AOD64_1QxHEQmWzM1n8Q45tofGCA3s69uw&amp;q&amp;nis=4&amp;adurl&amp;ved=2ahUKEwiYvPu-g5yIAxVm4zgGHcZLF4kQ0Qx6BAgOEAE" TargetMode="External"/><Relationship Id="rId3" Type="http://schemas.openxmlformats.org/officeDocument/2006/relationships/hyperlink" Target="https://doi.org/10.1016/j.robot.2023.104533" TargetMode="External"/><Relationship Id="rId7" Type="http://schemas.openxmlformats.org/officeDocument/2006/relationships/hyperlink" Target="https://www.google.com/aclk?sa=l&amp;ai=DChcSEwiIl4DWg5yIAxW8pmYCHY0NMekYABABGgJzbQ&amp;co=1&amp;ase=2&amp;gclid=CjwKCAjwuMC2BhA7EiwAmJKRrBtztMSsuNlPfdn68FPPq6cgkdmq8mlJXbafm-oNZmNHA4eAnA3pJRoCKiAQAvD_BwE&amp;sig=AOD64_2xf9INuFubsuBNRGzjhXYOXYXggA&amp;q&amp;nis=4&amp;adurl&amp;ved=2ahUKEwir4PjVg5yIAxVO6jgGHYxzLjIQ0Qx6BAgKEAE" TargetMode="External"/><Relationship Id="rId2" Type="http://schemas.openxmlformats.org/officeDocument/2006/relationships/hyperlink" Target="http://dx.doi.org/10.17993/3ctecno.2019.specialissue3.85-105" TargetMode="External"/><Relationship Id="rId1" Type="http://schemas.openxmlformats.org/officeDocument/2006/relationships/slideLayout" Target="../slideLayouts/slideLayout9.xml"/><Relationship Id="rId6" Type="http://schemas.openxmlformats.org/officeDocument/2006/relationships/hyperlink" Target="https://content.u-blox.com/sites/default/files/NEO-M8-FW3_DataSheet_UBX-15031086.pdf" TargetMode="External"/><Relationship Id="rId5" Type="http://schemas.openxmlformats.org/officeDocument/2006/relationships/hyperlink" Target="https://doi.org/10.1186/s40677-016-0060-y" TargetMode="External"/><Relationship Id="rId4" Type="http://schemas.openxmlformats.org/officeDocument/2006/relationships/hyperlink" Target="https://doi.org/10.1155/2018/2572460" TargetMode="External"/><Relationship Id="rId9" Type="http://schemas.openxmlformats.org/officeDocument/2006/relationships/hyperlink" Target="https://docs.holybro.com/autopilot/pixhawk-6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r>
              <a:t>Introduction</a:t>
            </a:r>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3">
            <a:alphaModFix amt="20000"/>
          </a:blip>
          <a:srcRect l="1514" r="2310" b="19493"/>
          <a:stretch/>
        </p:blipFill>
        <p:spPr>
          <a:xfrm>
            <a:off x="-32766"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Jagannath Sagar Karri</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err="1">
                <a:solidFill>
                  <a:schemeClr val="dk1"/>
                </a:solidFill>
                <a:latin typeface="Montserrat Medium"/>
                <a:sym typeface="Montserrat Medium"/>
              </a:rPr>
              <a:t>Palakonda</a:t>
            </a:r>
            <a:r>
              <a:rPr lang="en-US" b="1" dirty="0">
                <a:solidFill>
                  <a:schemeClr val="dk1"/>
                </a:solidFill>
                <a:latin typeface="Montserrat Medium"/>
                <a:sym typeface="Montserrat Medium"/>
              </a:rPr>
              <a:t> </a:t>
            </a:r>
            <a:r>
              <a:rPr lang="en-US" b="1" dirty="0" err="1">
                <a:solidFill>
                  <a:schemeClr val="dk1"/>
                </a:solidFill>
                <a:latin typeface="Montserrat Medium"/>
                <a:sym typeface="Montserrat Medium"/>
              </a:rPr>
              <a:t>Visweswara</a:t>
            </a:r>
            <a:r>
              <a:rPr lang="en-US" b="1" dirty="0">
                <a:solidFill>
                  <a:schemeClr val="dk1"/>
                </a:solidFill>
                <a:latin typeface="Montserrat Medium"/>
                <a:sym typeface="Montserrat Medium"/>
              </a:rPr>
              <a:t> Rao</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4409782"/>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Sanhita Manna</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err="1">
                <a:solidFill>
                  <a:schemeClr val="dk1"/>
                </a:solidFill>
                <a:latin typeface="Arial"/>
                <a:ea typeface="Arial"/>
                <a:cs typeface="Arial"/>
                <a:sym typeface="Arial"/>
              </a:rPr>
              <a:t>Dr.Pankaj</a:t>
            </a:r>
            <a:r>
              <a:rPr lang="en-US" sz="1400" b="1" i="0" u="none" strike="noStrike" cap="none" dirty="0">
                <a:solidFill>
                  <a:schemeClr val="dk1"/>
                </a:solidFill>
                <a:latin typeface="Arial"/>
                <a:ea typeface="Arial"/>
                <a:cs typeface="Arial"/>
                <a:sym typeface="Arial"/>
              </a:rPr>
              <a:t> </a:t>
            </a:r>
            <a:r>
              <a:rPr lang="en-US" sz="1400" b="1" i="0" u="none" strike="noStrike" cap="none" dirty="0" err="1">
                <a:solidFill>
                  <a:schemeClr val="dk1"/>
                </a:solidFill>
                <a:latin typeface="Arial"/>
                <a:ea typeface="Arial"/>
                <a:cs typeface="Arial"/>
                <a:sym typeface="Arial"/>
              </a:rPr>
              <a:t>Kandhway</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4">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662153" y="264014"/>
            <a:ext cx="11246068"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i="0" u="none" strike="noStrike" cap="none" dirty="0">
                <a:solidFill>
                  <a:srgbClr val="007069"/>
                </a:solidFill>
                <a:latin typeface="Open Sans"/>
                <a:ea typeface="Open Sans"/>
                <a:cs typeface="Open Sans"/>
                <a:sym typeface="Open Sans"/>
              </a:rPr>
              <a:t>Development of Drone for Emergency Services</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935567"/>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CS17</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r>
              <a:t>Design Considerations</a:t>
            </a:r>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13164"/>
            <a:ext cx="11326761" cy="5735761"/>
          </a:xfrm>
          <a:prstGeom prst="rect">
            <a:avLst/>
          </a:prstGeom>
          <a:noFill/>
          <a:ln>
            <a:noFill/>
          </a:ln>
        </p:spPr>
        <p:txBody>
          <a:bodyPr spcFirstLastPara="1" wrap="square" lIns="91425" tIns="45700" rIns="91425" bIns="45700" anchor="t" anchorCtr="0">
            <a:noAutofit/>
          </a:bodyPr>
          <a:lstStyle/>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1. Flight Performance and Stability</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drone exhibited stable flight performance during test trials, successfully maneuvering in both open and obstacle-rich environments. The implementation of sensor fusion techniques and PID tuning enhanced flight stability, ensuring smooth navigation and minimal drift.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 Video Transmission and Data Processing</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Real-time video transmission was achieved with minimal latency, allowing emergency teams to receive live footage without significant delays. The implementation of a high-gain antenna and optimized transmission protocols ensured reliable communication over long distances.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3. Autonomous Navigation and Obstacle Avoidance</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drone was able to follow predefined flight paths autonomously and demonstrated effective obstacle avoidance capabilities using onboard sensors. Path-planning algorithms helped optimize flight routes for efficient coverage of disaster zones.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4. Battery Performance and Flight Duration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Power management optimizations resulted in extended flight time, allowing the drone to operate for longer durations without frequent battery replacements. This ensured that the drone could cover larger areas without interruption.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Overall, the project demonstrated the feasibility of deploying an emergency support drone for disaster response, highlighting its potential to significantly enhance emergency management and rescue operations.</a:t>
            </a:r>
            <a:endParaRPr lang="en-US" sz="1800" dirty="0">
              <a:effectLst/>
              <a:latin typeface="Arial" panose="020B0604020202020204" pitchFamily="34" charset="0"/>
              <a:ea typeface="Arial" panose="020B060402020202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r>
              <a:t>Implementation</a:t>
            </a:r>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Jagannath Sagar – Team Lead</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Verdana" panose="020B0604030504040204" pitchFamily="34" charset="0"/>
                <a:ea typeface="Verdana" panose="020B0604030504040204" pitchFamily="34" charset="0"/>
              </a:rPr>
              <a:t>Palakonda</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Visweswara</a:t>
            </a:r>
            <a:r>
              <a:rPr lang="en-IN" dirty="0">
                <a:latin typeface="Verdana" panose="020B0604030504040204" pitchFamily="34" charset="0"/>
                <a:ea typeface="Verdana" panose="020B0604030504040204" pitchFamily="34" charset="0"/>
              </a:rPr>
              <a:t> Rao - Hardware</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Jagannath Sagar</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Drone Assembly</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Flight Control Systems</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Camera Integration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Telemetry Configuration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Autopilot integration</a:t>
            </a:r>
          </a:p>
          <a:p>
            <a:pPr lvl="3"/>
            <a:endParaRPr lang="en-IN" dirty="0">
              <a:latin typeface="Verdana" panose="020B0604030504040204" pitchFamily="34" charset="0"/>
              <a:ea typeface="Verdana" panose="020B0604030504040204" pitchFamily="34" charset="0"/>
            </a:endParaRPr>
          </a:p>
          <a:p>
            <a:pPr lvl="3"/>
            <a:endParaRPr lang="en-IN" dirty="0">
              <a:latin typeface="Verdana" panose="020B0604030504040204" pitchFamily="34" charset="0"/>
              <a:ea typeface="Verdana" panose="020B0604030504040204" pitchFamily="34" charset="0"/>
            </a:endParaRPr>
          </a:p>
          <a:p>
            <a:pPr lvl="3"/>
            <a:r>
              <a:rPr lang="en-IN" dirty="0">
                <a:latin typeface="Verdana" panose="020B0604030504040204" pitchFamily="34" charset="0"/>
                <a:ea typeface="Verdana" panose="020B0604030504040204" pitchFamily="34" charset="0"/>
              </a:rPr>
              <a:t>Key contributions: </a:t>
            </a:r>
            <a:r>
              <a:rPr lang="en-IN" dirty="0" err="1">
                <a:latin typeface="Verdana" panose="020B0604030504040204" pitchFamily="34" charset="0"/>
                <a:ea typeface="Verdana" panose="020B0604030504040204" pitchFamily="34" charset="0"/>
              </a:rPr>
              <a:t>Palakonda</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Visweswara</a:t>
            </a:r>
            <a:r>
              <a:rPr lang="en-IN" dirty="0">
                <a:latin typeface="Verdana" panose="020B0604030504040204" pitchFamily="34" charset="0"/>
                <a:ea typeface="Verdana" panose="020B0604030504040204" pitchFamily="34" charset="0"/>
              </a:rPr>
              <a:t> Rao</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Radio systems calibration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Power system setup</a:t>
            </a:r>
          </a:p>
        </p:txBody>
      </p:sp>
    </p:spTree>
    <p:extLst>
      <p:ext uri="{BB962C8B-B14F-4D97-AF65-F5344CB8AC3E}">
        <p14:creationId xmlns:p14="http://schemas.microsoft.com/office/powerpoint/2010/main" val="242757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r>
              <a:t>Challenges and Solutions</a:t>
            </a:r>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u="sng" dirty="0">
                <a:latin typeface="+mn-lt"/>
                <a:ea typeface="Verdana" panose="020B0604030504040204" pitchFamily="34" charset="0"/>
              </a:rPr>
              <a:t>Summary and Conclusion</a:t>
            </a:r>
            <a:r>
              <a:rPr lang="en-IN" sz="1600" b="1" dirty="0">
                <a:latin typeface="+mn-lt"/>
                <a:ea typeface="Verdana" panose="020B0604030504040204" pitchFamily="34" charset="0"/>
              </a:rPr>
              <a:t> </a:t>
            </a:r>
          </a:p>
          <a:p>
            <a:pPr marL="0" marR="0" lvl="0" indent="0" algn="ctr" rtl="0">
              <a:lnSpc>
                <a:spcPct val="100000"/>
              </a:lnSpc>
              <a:spcBef>
                <a:spcPts val="0"/>
              </a:spcBef>
              <a:spcAft>
                <a:spcPts val="0"/>
              </a:spcAft>
              <a:buNone/>
            </a:pPr>
            <a:endParaRPr lang="en-IN" sz="1600" b="1" dirty="0">
              <a:latin typeface="+mn-lt"/>
              <a:ea typeface="Verdana" panose="020B0604030504040204" pitchFamily="34" charset="0"/>
            </a:endParaRPr>
          </a:p>
          <a:p>
            <a:pPr marL="0" marR="0">
              <a:lnSpc>
                <a:spcPct val="115000"/>
              </a:lnSpc>
              <a:spcBef>
                <a:spcPts val="0"/>
              </a:spcBef>
              <a:spcAft>
                <a:spcPts val="0"/>
              </a:spcAft>
            </a:pPr>
            <a:r>
              <a:rPr lang="en-US" sz="1600" dirty="0">
                <a:effectLst/>
                <a:latin typeface="+mn-lt"/>
                <a:ea typeface="Times New Roman" panose="02020603050405020304" pitchFamily="18" charset="0"/>
              </a:rPr>
              <a:t>The development of the emergency support drone has demonstrated the potential of UAV technology in disaster response and emergency services. The project successfully addressed key challenges in reconnaissance, real-time video transmission, and autonomous navigation, making it a viable tool for enhancing situational awareness during natural disasters and accidents.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sz="1600" dirty="0">
                <a:effectLst/>
                <a:latin typeface="+mn-lt"/>
                <a:ea typeface="Times New Roman" panose="02020603050405020304" pitchFamily="18" charset="0"/>
              </a:rPr>
              <a:t>The key conclusions drawn from this project include:</a:t>
            </a:r>
            <a:endParaRPr lang="en-US" dirty="0">
              <a:effectLst/>
              <a:latin typeface="+mn-lt"/>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mn-lt"/>
                <a:ea typeface="Times New Roman" panose="02020603050405020304" pitchFamily="18" charset="0"/>
              </a:rPr>
              <a:t>Rapid Deployment Capability:</a:t>
            </a:r>
            <a:r>
              <a:rPr lang="en-US" sz="1600" dirty="0">
                <a:effectLst/>
                <a:latin typeface="+mn-lt"/>
                <a:ea typeface="Times New Roman" panose="02020603050405020304" pitchFamily="18" charset="0"/>
              </a:rPr>
              <a:t> The drone can be deployed quickly in emergency situations, providing crucial reconnaissance in the early stages of disaster response.</a:t>
            </a:r>
            <a:endParaRPr lang="en-US" dirty="0">
              <a:effectLst/>
              <a:latin typeface="+mn-lt"/>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mn-lt"/>
                <a:ea typeface="Times New Roman" panose="02020603050405020304" pitchFamily="18" charset="0"/>
              </a:rPr>
              <a:t>Enhanced Situational Awareness:</a:t>
            </a:r>
            <a:r>
              <a:rPr lang="en-US" sz="1600" dirty="0">
                <a:effectLst/>
                <a:latin typeface="+mn-lt"/>
                <a:ea typeface="Times New Roman" panose="02020603050405020304" pitchFamily="18" charset="0"/>
              </a:rPr>
              <a:t> Real-time video streaming enables emergency teams to assess damage, locate victims, and coordinate rescue efforts efficiently.</a:t>
            </a:r>
            <a:endParaRPr lang="en-US" dirty="0">
              <a:effectLst/>
              <a:latin typeface="+mn-lt"/>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mn-lt"/>
                <a:ea typeface="Times New Roman" panose="02020603050405020304" pitchFamily="18" charset="0"/>
              </a:rPr>
              <a:t>Autonomous and Reliable Operation:</a:t>
            </a:r>
            <a:r>
              <a:rPr lang="en-US" sz="1600" dirty="0">
                <a:effectLst/>
                <a:latin typeface="+mn-lt"/>
                <a:ea typeface="Times New Roman" panose="02020603050405020304" pitchFamily="18" charset="0"/>
              </a:rPr>
              <a:t> The integration of GPS-based navigation, sensor fusion, and obstacle avoidance ensures stable and autonomous flight, reducing the need for manual intervention.</a:t>
            </a:r>
            <a:endParaRPr lang="en-US" dirty="0">
              <a:effectLst/>
              <a:latin typeface="+mn-lt"/>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mn-lt"/>
                <a:ea typeface="Times New Roman" panose="02020603050405020304" pitchFamily="18" charset="0"/>
              </a:rPr>
              <a:t>Optimized Power Management:</a:t>
            </a:r>
            <a:r>
              <a:rPr lang="en-US" sz="1600" dirty="0">
                <a:effectLst/>
                <a:latin typeface="+mn-lt"/>
                <a:ea typeface="Times New Roman" panose="02020603050405020304" pitchFamily="18" charset="0"/>
              </a:rPr>
              <a:t> Energy-efficient flight paths and battery optimizations allow for extended operation, increasing the effectiveness of reconnaissance missions.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sz="1600" dirty="0">
                <a:effectLst/>
                <a:latin typeface="+mn-lt"/>
                <a:ea typeface="Times New Roman" panose="02020603050405020304" pitchFamily="18" charset="0"/>
              </a:rPr>
              <a:t>Despite the challenges faced, the project successfully achieved its goals, proving that drones can serve as valuable assets in emergency management. Future advancements can further refine the system to make it even more effective for real-world deployment.</a:t>
            </a:r>
            <a:endParaRPr lang="en-US" dirty="0">
              <a:effectLst/>
              <a:latin typeface="+mn-lt"/>
              <a:ea typeface="Arial" panose="020B0604020202020204" pitchFamily="34" charset="0"/>
            </a:endParaRPr>
          </a:p>
          <a:p>
            <a:pPr marR="0" lvl="0" rtl="0">
              <a:lnSpc>
                <a:spcPct val="100000"/>
              </a:lnSpc>
              <a:spcBef>
                <a:spcPts val="0"/>
              </a:spcBef>
              <a:spcAft>
                <a:spcPts val="0"/>
              </a:spcAft>
            </a:pP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r>
              <a:t>Challenges and Solutions</a:t>
            </a:r>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u="sng" dirty="0">
                <a:latin typeface="+mn-lt"/>
                <a:ea typeface="Verdana" panose="020B0604030504040204" pitchFamily="34" charset="0"/>
              </a:rPr>
              <a:t>FUTURE WORK</a:t>
            </a:r>
          </a:p>
          <a:p>
            <a:pPr marL="0" marR="0" lvl="0" indent="0" rtl="0">
              <a:lnSpc>
                <a:spcPct val="100000"/>
              </a:lnSpc>
              <a:spcBef>
                <a:spcPts val="0"/>
              </a:spcBef>
              <a:spcAft>
                <a:spcPts val="0"/>
              </a:spcAft>
              <a:buNone/>
            </a:pPr>
            <a:endParaRPr lang="en-IN" sz="1300" b="1" u="sng" dirty="0">
              <a:latin typeface="+mn-lt"/>
              <a:ea typeface="Verdana" panose="020B0604030504040204" pitchFamily="34" charset="0"/>
            </a:endParaRPr>
          </a:p>
          <a:p>
            <a:pPr marL="0" marR="0">
              <a:lnSpc>
                <a:spcPct val="115000"/>
              </a:lnSpc>
              <a:spcBef>
                <a:spcPts val="0"/>
              </a:spcBef>
              <a:spcAft>
                <a:spcPts val="0"/>
              </a:spcAft>
            </a:pPr>
            <a:r>
              <a:rPr lang="en-US" sz="1300" dirty="0">
                <a:effectLst/>
                <a:latin typeface="+mn-lt"/>
                <a:ea typeface="Times New Roman" panose="02020603050405020304" pitchFamily="18" charset="0"/>
              </a:rPr>
              <a:t>W</a:t>
            </a:r>
            <a:r>
              <a:rPr lang="en-US" dirty="0">
                <a:effectLst/>
                <a:latin typeface="+mn-lt"/>
                <a:ea typeface="Times New Roman" panose="02020603050405020304" pitchFamily="18" charset="0"/>
              </a:rPr>
              <a:t>hile the emergency support drone demonstrated strong performance in its current state, there are several areas for further improvement and expansion to enhance its capabilities.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b="1" dirty="0">
                <a:effectLst/>
                <a:latin typeface="+mn-lt"/>
                <a:ea typeface="Times New Roman" panose="02020603050405020304" pitchFamily="18" charset="0"/>
              </a:rPr>
              <a:t>1. AI-Powered Disaster Assessment</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Incorporating artificial intelligence (AI) for automated hazard detection and victim identification would improve the drone’s effectiveness. Machine learning algorithms could analyze video footage to detect collapsed buildings, fires, or stranded individuals, enabling faster response.</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b="1" dirty="0">
                <a:effectLst/>
                <a:latin typeface="+mn-lt"/>
                <a:ea typeface="Times New Roman" panose="02020603050405020304" pitchFamily="18" charset="0"/>
              </a:rPr>
              <a:t>2. Improved Power Management and Flight Duration</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Future versions of the drone could utilize advanced battery technologies, such as hydrogen fuel cells or solar-powered charging, to further extend flight time. Additionally, energy-efficient flight planning algorithms could optimize battery consumption.</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b="1" dirty="0">
                <a:effectLst/>
                <a:latin typeface="+mn-lt"/>
                <a:ea typeface="Times New Roman" panose="02020603050405020304" pitchFamily="18" charset="0"/>
              </a:rPr>
              <a:t>3. Integration with 5G Networks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The implementation of 5G technology would significantly enhance data transmission speeds, reducing latency and improving the reliability of live video streaming. This would allow emergency teams to receive high-quality footage in real-time, even in remote areas.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b="1" dirty="0">
                <a:effectLst/>
                <a:latin typeface="+mn-lt"/>
                <a:ea typeface="Times New Roman" panose="02020603050405020304" pitchFamily="18" charset="0"/>
              </a:rPr>
              <a:t>4. Enhanced Environmental Adaptability</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Future iterations of the drone could incorporate weather-resistant materials and adaptive flight control systems to improve performance in harsh conditions such as heavy rain, strong winds, or extreme temperatures.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b="1" dirty="0">
                <a:effectLst/>
                <a:latin typeface="+mn-lt"/>
                <a:ea typeface="Times New Roman" panose="02020603050405020304" pitchFamily="18" charset="0"/>
              </a:rPr>
              <a:t>5. Multi-Drone Coordination</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A swarm of coordinated drones could be deployed simultaneously for large-scale disaster monitoring. Swarm intelligence algorithms would allow multiple UAVs to cover vast areas, share data in real-time, and improve overall efficiency in reconnaissance operations.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dirty="0">
                <a:effectLst/>
                <a:latin typeface="+mn-lt"/>
                <a:ea typeface="Times New Roman" panose="02020603050405020304" pitchFamily="18" charset="0"/>
              </a:rPr>
              <a:t>By addressing these future advancements, the emergency support drone can evolve into a more powerful tool for disaster response, further aiding emergency services in life-saving operations.</a:t>
            </a:r>
            <a:endParaRPr lang="en-US" dirty="0">
              <a:effectLst/>
              <a:latin typeface="+mn-lt"/>
              <a:ea typeface="Arial" panose="020B0604020202020204" pitchFamily="34" charset="0"/>
            </a:endParaRPr>
          </a:p>
          <a:p>
            <a:pPr marL="0" marR="0">
              <a:lnSpc>
                <a:spcPct val="115000"/>
              </a:lnSpc>
              <a:spcBef>
                <a:spcPts val="0"/>
              </a:spcBef>
              <a:spcAft>
                <a:spcPts val="0"/>
              </a:spcAft>
            </a:pPr>
            <a:r>
              <a:rPr lang="en-US" sz="1300" dirty="0">
                <a:effectLst/>
                <a:highlight>
                  <a:srgbClr val="FFFFFF"/>
                </a:highlight>
                <a:latin typeface="+mn-lt"/>
                <a:ea typeface="Times New Roman" panose="02020603050405020304" pitchFamily="18" charset="0"/>
              </a:rPr>
              <a:t> </a:t>
            </a:r>
            <a:endParaRPr lang="en-US" sz="1300" dirty="0">
              <a:effectLst/>
              <a:latin typeface="+mn-lt"/>
              <a:ea typeface="Arial" panose="020B0604020202020204" pitchFamily="34" charset="0"/>
            </a:endParaRPr>
          </a:p>
          <a:p>
            <a:pPr marL="0" marR="0" lvl="0" indent="0" rtl="0">
              <a:lnSpc>
                <a:spcPct val="100000"/>
              </a:lnSpc>
              <a:spcBef>
                <a:spcPts val="0"/>
              </a:spcBef>
              <a:spcAft>
                <a:spcPts val="0"/>
              </a:spcAft>
              <a:buNone/>
            </a:pPr>
            <a:endParaRPr lang="en-IN" sz="1300" b="1" u="sng" dirty="0">
              <a:latin typeface="+mn-lt"/>
              <a:ea typeface="Verdana" panose="020B0604030504040204" pitchFamily="34" charset="0"/>
            </a:endParaRPr>
          </a:p>
        </p:txBody>
      </p:sp>
    </p:spTree>
    <p:extLst>
      <p:ext uri="{BB962C8B-B14F-4D97-AF65-F5344CB8AC3E}">
        <p14:creationId xmlns:p14="http://schemas.microsoft.com/office/powerpoint/2010/main" val="142192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214780" y="262647"/>
            <a:ext cx="11762439" cy="6881844"/>
          </a:xfrm>
          <a:prstGeom prst="rect">
            <a:avLst/>
          </a:prstGeom>
          <a:noFill/>
          <a:ln>
            <a:noFill/>
          </a:ln>
        </p:spPr>
        <p:txBody>
          <a:bodyPr spcFirstLastPara="1" wrap="square" lIns="91425" tIns="45700" rIns="91425" bIns="45700" anchor="t" anchorCtr="0">
            <a:spAutoFit/>
          </a:bodyPr>
          <a:lstStyle/>
          <a:p>
            <a:pPr marL="0" marR="0">
              <a:lnSpc>
                <a:spcPct val="115000"/>
              </a:lnSpc>
              <a:spcBef>
                <a:spcPts val="0"/>
              </a:spcBef>
              <a:spcAft>
                <a:spcPts val="0"/>
              </a:spcAft>
            </a:pPr>
            <a:r>
              <a:rPr lang="en-IN" sz="1600" b="1" u="sng" dirty="0">
                <a:effectLst/>
                <a:latin typeface="Times New Roman" panose="02020603050405020304" pitchFamily="18" charset="0"/>
                <a:ea typeface="Arial" panose="020B0604020202020204" pitchFamily="34" charset="0"/>
              </a:rPr>
              <a:t>REFERENCES:</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IN" sz="1600" b="1" u="none" strike="noStrike" dirty="0">
                <a:effectLst/>
                <a:latin typeface="Times New Roman" panose="02020603050405020304" pitchFamily="18" charset="0"/>
                <a:ea typeface="Arial" panose="020B0604020202020204" pitchFamily="34" charset="0"/>
              </a:rPr>
              <a:t> </a:t>
            </a:r>
            <a:endParaRPr lang="en-US" sz="1600" dirty="0">
              <a:effectLst/>
              <a:latin typeface="Arial" panose="020B0604020202020204" pitchFamily="34" charset="0"/>
              <a:ea typeface="Arial" panose="020B0604020202020204" pitchFamily="34" charset="0"/>
            </a:endParaRP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"Applications of Drone in Disaster Management: A Scoping Review"</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10.1016/j.ijdrr.2021.102133</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a:t>
            </a:r>
            <a:r>
              <a:rPr lang="en-US" sz="1600" u="sng" dirty="0">
                <a:solidFill>
                  <a:srgbClr val="0000FF"/>
                </a:solidFill>
                <a:effectLst/>
                <a:latin typeface="Arial" panose="020B0604020202020204" pitchFamily="34" charset="0"/>
                <a:ea typeface="Arial" panose="020B0604020202020204" pitchFamily="34" charset="0"/>
                <a:hlinkClick r:id="rId3"/>
              </a:rPr>
              <a:t>https://www.sciencedirect.com/science/article/pii/S1355030621001477</a:t>
            </a:r>
            <a:endParaRPr lang="en-US" sz="1600" dirty="0">
              <a:effectLst/>
              <a:latin typeface="Arial" panose="020B0604020202020204" pitchFamily="34" charset="0"/>
              <a:ea typeface="Arial" panose="020B0604020202020204" pitchFamily="34" charset="0"/>
            </a:endParaRP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"The Role of Drones in Disaster Response: A Literature Review of Drone Deployments and Future Research Directions"</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10.1111/itor.13484</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a:t>
            </a:r>
            <a:r>
              <a:rPr lang="en-US" sz="1600" u="sng" dirty="0">
                <a:solidFill>
                  <a:srgbClr val="0000FF"/>
                </a:solidFill>
                <a:effectLst/>
                <a:latin typeface="Arial" panose="020B0604020202020204" pitchFamily="34" charset="0"/>
                <a:ea typeface="Arial" panose="020B0604020202020204" pitchFamily="34" charset="0"/>
                <a:hlinkClick r:id="rId4"/>
              </a:rPr>
              <a:t>https://onlinelibrary.wiley.com/doi/10.1111/itor.13484</a:t>
            </a:r>
            <a:endParaRPr lang="en-US" sz="1600" dirty="0">
              <a:effectLst/>
              <a:latin typeface="Arial" panose="020B0604020202020204" pitchFamily="34" charset="0"/>
              <a:ea typeface="Arial" panose="020B0604020202020204" pitchFamily="34" charset="0"/>
            </a:endParaRP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"Drone Applications for Emergency and Urgent Care: A Systematic Review"</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10.3390/ijerph191610031</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https://www.mdpi.com/1660-4601/19/16/10031</a:t>
            </a: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"Integrating Drones in Response to Public Health Emergencies"</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10.1016/j.jnma.2022.09.246</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a:t>
            </a:r>
            <a:r>
              <a:rPr lang="en-US" sz="1600" u="sng" dirty="0">
                <a:solidFill>
                  <a:srgbClr val="0000FF"/>
                </a:solidFill>
                <a:effectLst/>
                <a:latin typeface="Arial" panose="020B0604020202020204" pitchFamily="34" charset="0"/>
                <a:ea typeface="Arial" panose="020B0604020202020204" pitchFamily="34" charset="0"/>
                <a:hlinkClick r:id="rId5"/>
              </a:rPr>
              <a:t>https://www.sciencedirect.com/science/article/pii/S2590607622002855</a:t>
            </a:r>
            <a:endParaRPr lang="en-US" sz="1600" dirty="0">
              <a:effectLst/>
              <a:latin typeface="Arial" panose="020B0604020202020204" pitchFamily="34" charset="0"/>
              <a:ea typeface="Arial" panose="020B0604020202020204" pitchFamily="34" charset="0"/>
            </a:endParaRP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"Using Drones in Planning Practice"</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Not available</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https://www.planning.org/publications/report/9207028/</a:t>
            </a:r>
          </a:p>
          <a:p>
            <a:pPr marL="0" marR="0"/>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"Drone as First Responder: Revolutionizing Emergency Response"</a:t>
            </a:r>
            <a:endParaRPr lang="en-US" sz="16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DOI: Not available</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Arial" panose="020B0604020202020204" pitchFamily="34" charset="0"/>
              </a:rPr>
              <a:t>Link: </a:t>
            </a:r>
            <a:r>
              <a:rPr lang="en-US" sz="1600" u="sng" dirty="0">
                <a:solidFill>
                  <a:srgbClr val="0000FF"/>
                </a:solidFill>
                <a:effectLst/>
                <a:latin typeface="Arial" panose="020B0604020202020204" pitchFamily="34" charset="0"/>
                <a:ea typeface="Arial" panose="020B0604020202020204" pitchFamily="34" charset="0"/>
                <a:hlinkClick r:id="rId6"/>
              </a:rPr>
              <a:t>https://www.thedroneu.com/blog/drone-as-first-responder/</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6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6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600" dirty="0">
                <a:effectLst/>
                <a:latin typeface="Arial" panose="020B0604020202020204" pitchFamily="34" charset="0"/>
                <a:ea typeface="Arial" panose="020B0604020202020204" pitchFamily="34" charset="0"/>
              </a:rPr>
              <a:t> </a:t>
            </a:r>
          </a:p>
          <a:p>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10A320-F015-4FBD-A26D-59E940EED64B}"/>
              </a:ext>
            </a:extLst>
          </p:cNvPr>
          <p:cNvSpPr>
            <a:spLocks noGrp="1"/>
          </p:cNvSpPr>
          <p:nvPr>
            <p:ph type="ctrTitle"/>
          </p:nvPr>
        </p:nvSpPr>
        <p:spPr/>
        <p:txBody>
          <a:bodyPr/>
          <a:lstStyle/>
          <a:p>
            <a:pPr>
              <a:buNone/>
            </a:pPr>
            <a:r>
              <a:rPr lang="en-IN" dirty="0"/>
              <a:t>THANK YOU</a:t>
            </a:r>
            <a:endParaRPr lang="en-US" dirty="0"/>
          </a:p>
        </p:txBody>
      </p:sp>
      <p:sp>
        <p:nvSpPr>
          <p:cNvPr id="4" name="Subtitle 3">
            <a:extLst>
              <a:ext uri="{FF2B5EF4-FFF2-40B4-BE49-F238E27FC236}">
                <a16:creationId xmlns:a16="http://schemas.microsoft.com/office/drawing/2014/main" id="{7E45FBAE-E7E2-4634-B013-F3C3D450183D}"/>
              </a:ext>
            </a:extLst>
          </p:cNvPr>
          <p:cNvSpPr>
            <a:spLocks noGrp="1"/>
          </p:cNvSpPr>
          <p:nvPr>
            <p:ph type="subTitle" idx="1"/>
          </p:nvPr>
        </p:nvSpPr>
        <p:spPr/>
        <p:txBody>
          <a:bodyPr/>
          <a:lstStyle/>
          <a:p>
            <a:r>
              <a:rPr lang="en-IN" dirty="0"/>
              <a:t>JAGANNATH SAGAR</a:t>
            </a:r>
          </a:p>
          <a:p>
            <a:r>
              <a:rPr lang="en-IN" dirty="0"/>
              <a:t>PALAKONDA VISWESWARA RAO</a:t>
            </a:r>
            <a:endParaRPr lang="en-US" dirty="0"/>
          </a:p>
        </p:txBody>
      </p:sp>
    </p:spTree>
    <p:extLst>
      <p:ext uri="{BB962C8B-B14F-4D97-AF65-F5344CB8AC3E}">
        <p14:creationId xmlns:p14="http://schemas.microsoft.com/office/powerpoint/2010/main" val="405910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r>
              <a:t>Problem Statement</a:t>
            </a: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26492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9" name="TextBox 8">
            <a:extLst>
              <a:ext uri="{FF2B5EF4-FFF2-40B4-BE49-F238E27FC236}">
                <a16:creationId xmlns:a16="http://schemas.microsoft.com/office/drawing/2014/main" id="{7916E82C-3BFD-4B3F-A9CA-13E0E0BCDFDB}"/>
              </a:ext>
            </a:extLst>
          </p:cNvPr>
          <p:cNvSpPr txBox="1"/>
          <p:nvPr/>
        </p:nvSpPr>
        <p:spPr>
          <a:xfrm>
            <a:off x="1014942" y="1268361"/>
            <a:ext cx="9928361" cy="2172903"/>
          </a:xfrm>
          <a:prstGeom prst="rect">
            <a:avLst/>
          </a:prstGeom>
          <a:noFill/>
        </p:spPr>
        <p:txBody>
          <a:bodyPr wrap="square" rtlCol="0">
            <a:spAutoFit/>
          </a:bodyPr>
          <a:lstStyle/>
          <a:p>
            <a:r>
              <a:rPr lang="en-GB" sz="1600" b="1" dirty="0"/>
              <a:t>Objective: </a:t>
            </a:r>
            <a:r>
              <a:rPr lang="en-GB" sz="1600" dirty="0"/>
              <a:t>The project addresses the need for advanced tools to enhance the efficiency of emergency response services, focusing on a drone designed for reconnaissance and support in disaster-affected areas. The drone will provide real-time situational awareness to emergency responders, reducing response times and improving decision-making</a:t>
            </a: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Develop a drone capable of providing real-time aerial reconnaissance</a:t>
            </a:r>
            <a:r>
              <a:rPr lang="en-US" sz="1600" dirty="0">
                <a:effectLst/>
                <a:latin typeface="Times New Roman" panose="02020603050405020304" pitchFamily="18" charset="0"/>
                <a:ea typeface="Times New Roman" panose="02020603050405020304" pitchFamily="18" charset="0"/>
              </a:rPr>
              <a:t> to emergency services.</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Assist emergency response teams</a:t>
            </a:r>
            <a:r>
              <a:rPr lang="en-US" sz="1600" dirty="0">
                <a:effectLst/>
                <a:latin typeface="Times New Roman" panose="02020603050405020304" pitchFamily="18" charset="0"/>
                <a:ea typeface="Times New Roman" panose="02020603050405020304" pitchFamily="18" charset="0"/>
              </a:rPr>
              <a:t> in disaster-stricken areas by offering live video feeds, enhancing situational awareness.</a:t>
            </a:r>
            <a:endParaRPr lang="en-US" sz="1600" dirty="0">
              <a:effectLst/>
              <a:latin typeface="Arial" panose="020B0604020202020204" pitchFamily="34" charset="0"/>
              <a:ea typeface="Arial" panose="020B0604020202020204" pitchFamily="34" charset="0"/>
            </a:endParaRPr>
          </a:p>
          <a:p>
            <a:endParaRPr lang="en-IN" sz="16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C5FFBEA2-404B-4D9A-BA5D-88A251275002}"/>
              </a:ext>
            </a:extLst>
          </p:cNvPr>
          <p:cNvSpPr txBox="1"/>
          <p:nvPr/>
        </p:nvSpPr>
        <p:spPr>
          <a:xfrm>
            <a:off x="1014942" y="3461057"/>
            <a:ext cx="10920896" cy="2653034"/>
          </a:xfrm>
          <a:prstGeom prst="rect">
            <a:avLst/>
          </a:prstGeom>
          <a:noFill/>
        </p:spPr>
        <p:txBody>
          <a:bodyPr wrap="square" rtlCol="0">
            <a:spAutoFit/>
          </a:bodyPr>
          <a:lstStyle/>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Main Goals</a:t>
            </a:r>
            <a:r>
              <a:rPr lang="en-IN" dirty="0">
                <a:latin typeface="Verdana" panose="020B0604030504040204" pitchFamily="34" charset="0"/>
                <a:ea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Optimize the drone’s flight efficiency, communication range, and operational capabilities</a:t>
            </a:r>
            <a:r>
              <a:rPr lang="en-US" sz="1600" dirty="0">
                <a:effectLst/>
                <a:latin typeface="Times New Roman" panose="02020603050405020304" pitchFamily="18" charset="0"/>
                <a:ea typeface="Times New Roman" panose="02020603050405020304" pitchFamily="18" charset="0"/>
              </a:rPr>
              <a:t> for seamless real-time data transmission.</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Ensure ease of deployment and autonomous flight capabilities</a:t>
            </a:r>
            <a:r>
              <a:rPr lang="en-US" sz="1600" dirty="0">
                <a:effectLst/>
                <a:latin typeface="Times New Roman" panose="02020603050405020304" pitchFamily="18" charset="0"/>
                <a:ea typeface="Times New Roman" panose="02020603050405020304" pitchFamily="18" charset="0"/>
              </a:rPr>
              <a:t>, minimizing the need for manual intervention during critical operations.</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Integrate the drone with existing emergency response systems</a:t>
            </a:r>
            <a:r>
              <a:rPr lang="en-US" sz="1600" dirty="0">
                <a:effectLst/>
                <a:latin typeface="Times New Roman" panose="02020603050405020304" pitchFamily="18" charset="0"/>
                <a:ea typeface="Times New Roman" panose="02020603050405020304" pitchFamily="18" charset="0"/>
              </a:rPr>
              <a:t> to improve coordination and effectiveness in rescue operations.</a:t>
            </a:r>
            <a:endParaRPr lang="en-US" sz="16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0DC3CC-79AE-401A-A4D4-4417C0ACC671}"/>
              </a:ext>
            </a:extLst>
          </p:cNvPr>
          <p:cNvSpPr>
            <a:spLocks noGrp="1"/>
          </p:cNvSpPr>
          <p:nvPr>
            <p:ph type="sldNum" idx="12"/>
          </p:nvPr>
        </p:nvSpPr>
        <p:spPr/>
        <p:txBody>
          <a:bodyPr/>
          <a:lstStyle/>
          <a:p>
            <a:r>
              <a:t>Objectives and Goals</a:t>
            </a:r>
          </a:p>
        </p:txBody>
      </p:sp>
      <p:sp>
        <p:nvSpPr>
          <p:cNvPr id="16" name="OTLSHAPE_SL_e3b44cba1afd445f8c8f048b2e9e45df_BackgroundRectangle">
            <a:extLst>
              <a:ext uri="{FF2B5EF4-FFF2-40B4-BE49-F238E27FC236}">
                <a16:creationId xmlns:a16="http://schemas.microsoft.com/office/drawing/2014/main" id="{1DEA4610-F027-404F-9CC9-FAE4AFE7D45D}"/>
              </a:ext>
            </a:extLst>
          </p:cNvPr>
          <p:cNvSpPr/>
          <p:nvPr>
            <p:custDataLst>
              <p:tags r:id="rId2"/>
            </p:custDataLst>
          </p:nvPr>
        </p:nvSpPr>
        <p:spPr>
          <a:xfrm>
            <a:off x="63500" y="2006600"/>
            <a:ext cx="11163300" cy="663956"/>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TLSHAPE_SL_b50c65cc6da44ed586f392be1fc5afaa_BackgroundRectangle">
            <a:extLst>
              <a:ext uri="{FF2B5EF4-FFF2-40B4-BE49-F238E27FC236}">
                <a16:creationId xmlns:a16="http://schemas.microsoft.com/office/drawing/2014/main" id="{637207F8-A3D3-47E4-8AE7-E1BC63E26483}"/>
              </a:ext>
            </a:extLst>
          </p:cNvPr>
          <p:cNvSpPr/>
          <p:nvPr>
            <p:custDataLst>
              <p:tags r:id="rId3"/>
            </p:custDataLst>
          </p:nvPr>
        </p:nvSpPr>
        <p:spPr>
          <a:xfrm>
            <a:off x="63500" y="2695956"/>
            <a:ext cx="11163300" cy="625856"/>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TLSHAPE_SL_ce6c60bff9604288ae3941278b2c4d46_BackgroundRectangle">
            <a:extLst>
              <a:ext uri="{FF2B5EF4-FFF2-40B4-BE49-F238E27FC236}">
                <a16:creationId xmlns:a16="http://schemas.microsoft.com/office/drawing/2014/main" id="{B7A5CE50-6E28-4E45-800E-438EE5A4F4ED}"/>
              </a:ext>
            </a:extLst>
          </p:cNvPr>
          <p:cNvSpPr/>
          <p:nvPr>
            <p:custDataLst>
              <p:tags r:id="rId4"/>
            </p:custDataLst>
          </p:nvPr>
        </p:nvSpPr>
        <p:spPr>
          <a:xfrm>
            <a:off x="63500" y="3347212"/>
            <a:ext cx="11163300" cy="872575"/>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TLSHAPE_SL_008f0473c2484c8c941bc2d2f21403ce_BackgroundRectangle">
            <a:extLst>
              <a:ext uri="{FF2B5EF4-FFF2-40B4-BE49-F238E27FC236}">
                <a16:creationId xmlns:a16="http://schemas.microsoft.com/office/drawing/2014/main" id="{3804908C-67F3-4C04-BF26-23851A79AAE7}"/>
              </a:ext>
            </a:extLst>
          </p:cNvPr>
          <p:cNvSpPr/>
          <p:nvPr>
            <p:custDataLst>
              <p:tags r:id="rId5"/>
            </p:custDataLst>
          </p:nvPr>
        </p:nvSpPr>
        <p:spPr>
          <a:xfrm>
            <a:off x="63500" y="4245187"/>
            <a:ext cx="11163300" cy="1043093"/>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TLSHAPE_SL2A_3c68202ec6a84d1b99071b8d494389bc_BackgroundRectangle" hidden="1">
            <a:extLst>
              <a:ext uri="{FF2B5EF4-FFF2-40B4-BE49-F238E27FC236}">
                <a16:creationId xmlns:a16="http://schemas.microsoft.com/office/drawing/2014/main" id="{A116AC2E-A362-444F-AABD-EE8E2EDF47AE}"/>
              </a:ext>
            </a:extLst>
          </p:cNvPr>
          <p:cNvSpPr/>
          <p:nvPr>
            <p:custDataLst>
              <p:tags r:id="rId6"/>
            </p:custDataLst>
          </p:nvPr>
        </p:nvSpPr>
        <p:spPr>
          <a:xfrm>
            <a:off x="844465" y="2006600"/>
            <a:ext cx="10388600" cy="663956"/>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TLSHAPE_SL2A_42c58a905bc24be69756f3cbcc53377b_BackgroundRectangle" hidden="1">
            <a:extLst>
              <a:ext uri="{FF2B5EF4-FFF2-40B4-BE49-F238E27FC236}">
                <a16:creationId xmlns:a16="http://schemas.microsoft.com/office/drawing/2014/main" id="{38B04CF7-62DE-43A3-A1D5-4AECC03F7DFD}"/>
              </a:ext>
            </a:extLst>
          </p:cNvPr>
          <p:cNvSpPr/>
          <p:nvPr>
            <p:custDataLst>
              <p:tags r:id="rId7"/>
            </p:custDataLst>
          </p:nvPr>
        </p:nvSpPr>
        <p:spPr>
          <a:xfrm>
            <a:off x="844465" y="2695956"/>
            <a:ext cx="10388600" cy="625856"/>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TLSHAPE_SL2A_25d7fb8e4af64335b18b1be0dc8bbb76_BackgroundRectangle" hidden="1">
            <a:extLst>
              <a:ext uri="{FF2B5EF4-FFF2-40B4-BE49-F238E27FC236}">
                <a16:creationId xmlns:a16="http://schemas.microsoft.com/office/drawing/2014/main" id="{9CC0D0CF-CD30-43ED-841B-118CBF788707}"/>
              </a:ext>
            </a:extLst>
          </p:cNvPr>
          <p:cNvSpPr/>
          <p:nvPr>
            <p:custDataLst>
              <p:tags r:id="rId8"/>
            </p:custDataLst>
          </p:nvPr>
        </p:nvSpPr>
        <p:spPr>
          <a:xfrm>
            <a:off x="844465" y="3347212"/>
            <a:ext cx="10388600" cy="872575"/>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TLSHAPE_SL2A_a972b9cc3c464f2fa865222d9115882e_BackgroundRectangle" hidden="1">
            <a:extLst>
              <a:ext uri="{FF2B5EF4-FFF2-40B4-BE49-F238E27FC236}">
                <a16:creationId xmlns:a16="http://schemas.microsoft.com/office/drawing/2014/main" id="{BDC3D69F-AD7A-4F64-9CEB-458F7F2CEB41}"/>
              </a:ext>
            </a:extLst>
          </p:cNvPr>
          <p:cNvSpPr/>
          <p:nvPr>
            <p:custDataLst>
              <p:tags r:id="rId9"/>
            </p:custDataLst>
          </p:nvPr>
        </p:nvSpPr>
        <p:spPr>
          <a:xfrm>
            <a:off x="844465" y="4245187"/>
            <a:ext cx="10388600" cy="1043093"/>
          </a:xfrm>
          <a:prstGeom prst="rect">
            <a:avLst/>
          </a:prstGeom>
          <a:solidFill>
            <a:srgbClr val="C8C8C8">
              <a:alpha val="2000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TLSHAPE_TB_00000000000000000000000000000000_LeftEndCaps" hidden="1">
            <a:extLst>
              <a:ext uri="{FF2B5EF4-FFF2-40B4-BE49-F238E27FC236}">
                <a16:creationId xmlns:a16="http://schemas.microsoft.com/office/drawing/2014/main" id="{07F98482-6108-4AEE-8B0E-D70A6A9414B6}"/>
              </a:ext>
            </a:extLst>
          </p:cNvPr>
          <p:cNvSpPr txBox="1"/>
          <p:nvPr>
            <p:custDataLst>
              <p:tags r:id="rId10"/>
            </p:custDataLst>
          </p:nvPr>
        </p:nvSpPr>
        <p:spPr>
          <a:xfrm>
            <a:off x="-221339" y="-18078"/>
            <a:ext cx="469900" cy="279400"/>
          </a:xfrm>
          <a:prstGeom prst="rect">
            <a:avLst/>
          </a:prstGeom>
          <a:noFill/>
        </p:spPr>
        <p:txBody>
          <a:bodyPr vert="horz" wrap="none" lIns="0" tIns="0" rIns="0" bIns="0" rtlCol="0" anchor="ctr" anchorCtr="0">
            <a:spAutoFit/>
          </a:bodyPr>
          <a:lstStyle/>
          <a:p>
            <a:pPr algn="ctr"/>
            <a:r>
              <a:rPr lang="en-US" sz="1800" b="1">
                <a:solidFill>
                  <a:srgbClr val="8784C7"/>
                </a:solidFill>
                <a:latin typeface="Calibri" panose="020F0502020204030204" pitchFamily="34" charset="0"/>
              </a:rPr>
              <a:t>2024</a:t>
            </a:r>
          </a:p>
        </p:txBody>
      </p:sp>
      <p:sp>
        <p:nvSpPr>
          <p:cNvPr id="4" name="OTLSHAPE_TB_00000000000000000000000000000000_RightEndCaps">
            <a:extLst>
              <a:ext uri="{FF2B5EF4-FFF2-40B4-BE49-F238E27FC236}">
                <a16:creationId xmlns:a16="http://schemas.microsoft.com/office/drawing/2014/main" id="{7A092164-E9E6-485B-9542-2EA0F091F31C}"/>
              </a:ext>
            </a:extLst>
          </p:cNvPr>
          <p:cNvSpPr txBox="1"/>
          <p:nvPr>
            <p:custDataLst>
              <p:tags r:id="rId11"/>
            </p:custDataLst>
          </p:nvPr>
        </p:nvSpPr>
        <p:spPr>
          <a:xfrm>
            <a:off x="11474534" y="1701969"/>
            <a:ext cx="449610" cy="279061"/>
          </a:xfrm>
          <a:prstGeom prst="rect">
            <a:avLst/>
          </a:prstGeom>
          <a:noFill/>
        </p:spPr>
        <p:txBody>
          <a:bodyPr vert="horz" wrap="none" lIns="0" tIns="0" rIns="0" bIns="0" rtlCol="0" anchor="ctr" anchorCtr="0">
            <a:spAutoFit/>
          </a:bodyPr>
          <a:lstStyle/>
          <a:p>
            <a:pPr algn="ctr"/>
            <a:r>
              <a:rPr lang="en-US" sz="1800" b="1" spc="-44">
                <a:solidFill>
                  <a:srgbClr val="8784C7"/>
                </a:solidFill>
                <a:latin typeface="Calibri" panose="020F0502020204030204" pitchFamily="34" charset="0"/>
              </a:rPr>
              <a:t>2024</a:t>
            </a:r>
          </a:p>
        </p:txBody>
      </p:sp>
      <p:sp>
        <p:nvSpPr>
          <p:cNvPr id="171" name="OTLSHAPE_TB_00000000000000000000000000000000_ScaleContainer">
            <a:extLst>
              <a:ext uri="{FF2B5EF4-FFF2-40B4-BE49-F238E27FC236}">
                <a16:creationId xmlns:a16="http://schemas.microsoft.com/office/drawing/2014/main" id="{51A18AE5-59F3-4783-A053-4986872C177C}"/>
              </a:ext>
            </a:extLst>
          </p:cNvPr>
          <p:cNvSpPr/>
          <p:nvPr>
            <p:custDataLst>
              <p:tags r:id="rId12"/>
            </p:custDataLst>
          </p:nvPr>
        </p:nvSpPr>
        <p:spPr>
          <a:xfrm>
            <a:off x="844465" y="1714500"/>
            <a:ext cx="10515600" cy="254000"/>
          </a:xfrm>
          <a:prstGeom prst="round2DiagRect">
            <a:avLst>
              <a:gd name="adj1" fmla="val 100000"/>
              <a:gd name="adj2" fmla="val 0"/>
            </a:avLst>
          </a:prstGeom>
          <a:solidFill>
            <a:srgbClr val="373545"/>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TLSHAPE_SL_e3b44cba1afd445f8c8f048b2e9e45df_HeaderRectangle">
            <a:extLst>
              <a:ext uri="{FF2B5EF4-FFF2-40B4-BE49-F238E27FC236}">
                <a16:creationId xmlns:a16="http://schemas.microsoft.com/office/drawing/2014/main" id="{FB179460-236D-407F-A09D-388FD09A498C}"/>
              </a:ext>
            </a:extLst>
          </p:cNvPr>
          <p:cNvSpPr/>
          <p:nvPr>
            <p:custDataLst>
              <p:tags r:id="rId13"/>
            </p:custDataLst>
          </p:nvPr>
        </p:nvSpPr>
        <p:spPr>
          <a:xfrm>
            <a:off x="63500" y="2006600"/>
            <a:ext cx="787400" cy="663956"/>
          </a:xfrm>
          <a:prstGeom prst="rect">
            <a:avLst/>
          </a:prstGeom>
          <a:solidFill>
            <a:srgbClr val="AD84C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TLSHAPE_SL_b50c65cc6da44ed586f392be1fc5afaa_HeaderRectangle">
            <a:extLst>
              <a:ext uri="{FF2B5EF4-FFF2-40B4-BE49-F238E27FC236}">
                <a16:creationId xmlns:a16="http://schemas.microsoft.com/office/drawing/2014/main" id="{013DFAAB-4D9C-492A-872E-E7026B30D601}"/>
              </a:ext>
            </a:extLst>
          </p:cNvPr>
          <p:cNvSpPr/>
          <p:nvPr>
            <p:custDataLst>
              <p:tags r:id="rId14"/>
            </p:custDataLst>
          </p:nvPr>
        </p:nvSpPr>
        <p:spPr>
          <a:xfrm>
            <a:off x="63500" y="2695956"/>
            <a:ext cx="787400" cy="625856"/>
          </a:xfrm>
          <a:prstGeom prst="rect">
            <a:avLst/>
          </a:prstGeom>
          <a:solidFill>
            <a:srgbClr val="8784C7"/>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TLSHAPE_SL_ce6c60bff9604288ae3941278b2c4d46_HeaderRectangle">
            <a:extLst>
              <a:ext uri="{FF2B5EF4-FFF2-40B4-BE49-F238E27FC236}">
                <a16:creationId xmlns:a16="http://schemas.microsoft.com/office/drawing/2014/main" id="{7A957C18-E6D8-45DA-B392-D884886860EF}"/>
              </a:ext>
            </a:extLst>
          </p:cNvPr>
          <p:cNvSpPr/>
          <p:nvPr>
            <p:custDataLst>
              <p:tags r:id="rId15"/>
            </p:custDataLst>
          </p:nvPr>
        </p:nvSpPr>
        <p:spPr>
          <a:xfrm>
            <a:off x="63500" y="3347212"/>
            <a:ext cx="787400" cy="872575"/>
          </a:xfrm>
          <a:prstGeom prst="rect">
            <a:avLst/>
          </a:prstGeom>
          <a:solidFill>
            <a:srgbClr val="5D739A"/>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TLSHAPE_SL_008f0473c2484c8c941bc2d2f21403ce_HeaderRectangle">
            <a:extLst>
              <a:ext uri="{FF2B5EF4-FFF2-40B4-BE49-F238E27FC236}">
                <a16:creationId xmlns:a16="http://schemas.microsoft.com/office/drawing/2014/main" id="{4EAA4DEA-83C5-4E4D-A4D9-28EB0EAD37C1}"/>
              </a:ext>
            </a:extLst>
          </p:cNvPr>
          <p:cNvSpPr/>
          <p:nvPr>
            <p:custDataLst>
              <p:tags r:id="rId16"/>
            </p:custDataLst>
          </p:nvPr>
        </p:nvSpPr>
        <p:spPr>
          <a:xfrm>
            <a:off x="63500" y="4245187"/>
            <a:ext cx="787400" cy="1043093"/>
          </a:xfrm>
          <a:prstGeom prst="rect">
            <a:avLst/>
          </a:prstGeom>
          <a:solidFill>
            <a:srgbClr val="6997A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TLSHAPE_SL2A_3c68202ec6a84d1b99071b8d494389bc_HeaderRectangle" hidden="1">
            <a:extLst>
              <a:ext uri="{FF2B5EF4-FFF2-40B4-BE49-F238E27FC236}">
                <a16:creationId xmlns:a16="http://schemas.microsoft.com/office/drawing/2014/main" id="{C3F423F1-E66D-40E0-8D81-8E5B95ACE8EC}"/>
              </a:ext>
            </a:extLst>
          </p:cNvPr>
          <p:cNvSpPr/>
          <p:nvPr>
            <p:custDataLst>
              <p:tags r:id="rId17"/>
            </p:custDataLst>
          </p:nvPr>
        </p:nvSpPr>
        <p:spPr>
          <a:xfrm>
            <a:off x="844465" y="2006600"/>
            <a:ext cx="0" cy="0"/>
          </a:xfrm>
          <a:prstGeom prst="rect">
            <a:avLst/>
          </a:prstGeom>
          <a:solidFill>
            <a:srgbClr val="AD84C6">
              <a:alpha val="49804"/>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SL2A_42c58a905bc24be69756f3cbcc53377b_HeaderRectangle" hidden="1">
            <a:extLst>
              <a:ext uri="{FF2B5EF4-FFF2-40B4-BE49-F238E27FC236}">
                <a16:creationId xmlns:a16="http://schemas.microsoft.com/office/drawing/2014/main" id="{C0FE9501-5A69-4AA1-BDE1-04D5199CDE29}"/>
              </a:ext>
            </a:extLst>
          </p:cNvPr>
          <p:cNvSpPr/>
          <p:nvPr>
            <p:custDataLst>
              <p:tags r:id="rId18"/>
            </p:custDataLst>
          </p:nvPr>
        </p:nvSpPr>
        <p:spPr>
          <a:xfrm>
            <a:off x="844465" y="2695956"/>
            <a:ext cx="0" cy="0"/>
          </a:xfrm>
          <a:prstGeom prst="rect">
            <a:avLst/>
          </a:prstGeom>
          <a:solidFill>
            <a:srgbClr val="8784C7">
              <a:alpha val="49804"/>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TLSHAPE_SL2A_25d7fb8e4af64335b18b1be0dc8bbb76_HeaderRectangle" hidden="1">
            <a:extLst>
              <a:ext uri="{FF2B5EF4-FFF2-40B4-BE49-F238E27FC236}">
                <a16:creationId xmlns:a16="http://schemas.microsoft.com/office/drawing/2014/main" id="{1CC21236-7509-4241-9BD5-6F73C210A45B}"/>
              </a:ext>
            </a:extLst>
          </p:cNvPr>
          <p:cNvSpPr/>
          <p:nvPr>
            <p:custDataLst>
              <p:tags r:id="rId19"/>
            </p:custDataLst>
          </p:nvPr>
        </p:nvSpPr>
        <p:spPr>
          <a:xfrm>
            <a:off x="844465" y="3347212"/>
            <a:ext cx="0" cy="0"/>
          </a:xfrm>
          <a:prstGeom prst="rect">
            <a:avLst/>
          </a:prstGeom>
          <a:solidFill>
            <a:srgbClr val="5D739A">
              <a:alpha val="49804"/>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TLSHAPE_SL2A_a972b9cc3c464f2fa865222d9115882e_HeaderRectangle" hidden="1">
            <a:extLst>
              <a:ext uri="{FF2B5EF4-FFF2-40B4-BE49-F238E27FC236}">
                <a16:creationId xmlns:a16="http://schemas.microsoft.com/office/drawing/2014/main" id="{5DB4B340-6FF0-4CB2-8576-4342A4DD87DE}"/>
              </a:ext>
            </a:extLst>
          </p:cNvPr>
          <p:cNvSpPr/>
          <p:nvPr>
            <p:custDataLst>
              <p:tags r:id="rId20"/>
            </p:custDataLst>
          </p:nvPr>
        </p:nvSpPr>
        <p:spPr>
          <a:xfrm>
            <a:off x="844465" y="4245187"/>
            <a:ext cx="0" cy="0"/>
          </a:xfrm>
          <a:prstGeom prst="rect">
            <a:avLst/>
          </a:prstGeom>
          <a:solidFill>
            <a:srgbClr val="6997AF">
              <a:alpha val="49804"/>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OTLSHAPE_G_00000000000000000000000000000000_ShapeBelow0">
            <a:extLst>
              <a:ext uri="{FF2B5EF4-FFF2-40B4-BE49-F238E27FC236}">
                <a16:creationId xmlns:a16="http://schemas.microsoft.com/office/drawing/2014/main" id="{33EB057D-CFE1-44F0-935D-63CCED434C0F}"/>
              </a:ext>
            </a:extLst>
          </p:cNvPr>
          <p:cNvCxnSpPr/>
          <p:nvPr>
            <p:custDataLst>
              <p:tags r:id="rId21"/>
            </p:custDataLst>
          </p:nvPr>
        </p:nvCxnSpPr>
        <p:spPr>
          <a:xfrm>
            <a:off x="3491728" y="1968501"/>
            <a:ext cx="0" cy="3319780"/>
          </a:xfrm>
          <a:prstGeom prst="line">
            <a:avLst/>
          </a:prstGeom>
          <a:ln w="5443" cap="flat" cmpd="sng" algn="ctr">
            <a:solidFill>
              <a:srgbClr val="373545">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G_00000000000000000000000000000000_ShapeBelow1">
            <a:extLst>
              <a:ext uri="{FF2B5EF4-FFF2-40B4-BE49-F238E27FC236}">
                <a16:creationId xmlns:a16="http://schemas.microsoft.com/office/drawing/2014/main" id="{AD95C372-E19B-4E4A-A66F-79E2836A70B1}"/>
              </a:ext>
            </a:extLst>
          </p:cNvPr>
          <p:cNvCxnSpPr/>
          <p:nvPr>
            <p:custDataLst>
              <p:tags r:id="rId22"/>
            </p:custDataLst>
          </p:nvPr>
        </p:nvCxnSpPr>
        <p:spPr>
          <a:xfrm>
            <a:off x="6096000" y="1968501"/>
            <a:ext cx="0" cy="3319780"/>
          </a:xfrm>
          <a:prstGeom prst="line">
            <a:avLst/>
          </a:prstGeom>
          <a:ln w="5443" cap="flat" cmpd="sng" algn="ctr">
            <a:solidFill>
              <a:srgbClr val="373545">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G_00000000000000000000000000000000_ShapeBelow2">
            <a:extLst>
              <a:ext uri="{FF2B5EF4-FFF2-40B4-BE49-F238E27FC236}">
                <a16:creationId xmlns:a16="http://schemas.microsoft.com/office/drawing/2014/main" id="{EB774767-0559-499E-9C9C-22F9C6744EF6}"/>
              </a:ext>
            </a:extLst>
          </p:cNvPr>
          <p:cNvCxnSpPr/>
          <p:nvPr>
            <p:custDataLst>
              <p:tags r:id="rId23"/>
            </p:custDataLst>
          </p:nvPr>
        </p:nvCxnSpPr>
        <p:spPr>
          <a:xfrm>
            <a:off x="8616262" y="1968501"/>
            <a:ext cx="0" cy="3319780"/>
          </a:xfrm>
          <a:prstGeom prst="line">
            <a:avLst/>
          </a:prstGeom>
          <a:ln w="5443" cap="flat" cmpd="sng" algn="ctr">
            <a:solidFill>
              <a:srgbClr val="373545">
                <a:alpha val="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3" name="OTLSHAPE_SLT_4054ed06764542f39d4d20182df55053_Shape">
            <a:extLst>
              <a:ext uri="{FF2B5EF4-FFF2-40B4-BE49-F238E27FC236}">
                <a16:creationId xmlns:a16="http://schemas.microsoft.com/office/drawing/2014/main" id="{4566FA66-8003-46A8-8C7A-C7A467882272}"/>
              </a:ext>
            </a:extLst>
          </p:cNvPr>
          <p:cNvSpPr/>
          <p:nvPr>
            <p:custDataLst>
              <p:tags r:id="rId24"/>
            </p:custDataLst>
          </p:nvPr>
        </p:nvSpPr>
        <p:spPr>
          <a:xfrm>
            <a:off x="971465" y="2066459"/>
            <a:ext cx="673100" cy="127000"/>
          </a:xfrm>
          <a:prstGeom prst="round2DiagRect">
            <a:avLst>
              <a:gd name="adj1" fmla="val 100000"/>
              <a:gd name="adj2" fmla="val 0"/>
            </a:avLst>
          </a:prstGeom>
          <a:solidFill>
            <a:srgbClr val="AD84C6"/>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TLSHAPE_SLT_39f553ef27ec426bbaf9a37fa0159d96_Shape">
            <a:extLst>
              <a:ext uri="{FF2B5EF4-FFF2-40B4-BE49-F238E27FC236}">
                <a16:creationId xmlns:a16="http://schemas.microsoft.com/office/drawing/2014/main" id="{6118E1CA-567A-4BA7-BF27-465BF05A1ACA}"/>
              </a:ext>
            </a:extLst>
          </p:cNvPr>
          <p:cNvSpPr/>
          <p:nvPr>
            <p:custDataLst>
              <p:tags r:id="rId25"/>
            </p:custDataLst>
          </p:nvPr>
        </p:nvSpPr>
        <p:spPr>
          <a:xfrm>
            <a:off x="1559527" y="2275078"/>
            <a:ext cx="673100" cy="127000"/>
          </a:xfrm>
          <a:prstGeom prst="round2DiagRect">
            <a:avLst>
              <a:gd name="adj1" fmla="val 100000"/>
              <a:gd name="adj2" fmla="val 0"/>
            </a:avLst>
          </a:prstGeom>
          <a:solidFill>
            <a:srgbClr val="AD84C6"/>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TLSHAPE_SLT_ac5d0797304d4c0c9e9e339e3cb40145_Shape">
            <a:extLst>
              <a:ext uri="{FF2B5EF4-FFF2-40B4-BE49-F238E27FC236}">
                <a16:creationId xmlns:a16="http://schemas.microsoft.com/office/drawing/2014/main" id="{7F8F0329-1DAB-4417-A326-8E9BD99D2F4C}"/>
              </a:ext>
            </a:extLst>
          </p:cNvPr>
          <p:cNvSpPr/>
          <p:nvPr>
            <p:custDataLst>
              <p:tags r:id="rId26"/>
            </p:custDataLst>
          </p:nvPr>
        </p:nvSpPr>
        <p:spPr>
          <a:xfrm>
            <a:off x="2147588" y="2483697"/>
            <a:ext cx="673100" cy="127000"/>
          </a:xfrm>
          <a:prstGeom prst="round2DiagRect">
            <a:avLst>
              <a:gd name="adj1" fmla="val 100000"/>
              <a:gd name="adj2" fmla="val 0"/>
            </a:avLst>
          </a:prstGeom>
          <a:solidFill>
            <a:srgbClr val="AD84C6"/>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TLSHAPE_SLT_cb985fbf90a349178357325079fa76a4_Shape">
            <a:extLst>
              <a:ext uri="{FF2B5EF4-FFF2-40B4-BE49-F238E27FC236}">
                <a16:creationId xmlns:a16="http://schemas.microsoft.com/office/drawing/2014/main" id="{879D3508-48E9-4EBE-A298-24DC15D61B19}"/>
              </a:ext>
            </a:extLst>
          </p:cNvPr>
          <p:cNvSpPr/>
          <p:nvPr>
            <p:custDataLst>
              <p:tags r:id="rId27"/>
            </p:custDataLst>
          </p:nvPr>
        </p:nvSpPr>
        <p:spPr>
          <a:xfrm>
            <a:off x="2735649" y="2860124"/>
            <a:ext cx="2438400" cy="88901"/>
          </a:xfrm>
          <a:prstGeom prst="round2DiagRect">
            <a:avLst>
              <a:gd name="adj1" fmla="val 100000"/>
              <a:gd name="adj2" fmla="val 0"/>
            </a:avLst>
          </a:prstGeom>
          <a:solidFill>
            <a:srgbClr val="8784C7"/>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TLSHAPE_SLT_3d261b4dd89e403c9b4a85cc16afbaaf_Shape">
            <a:extLst>
              <a:ext uri="{FF2B5EF4-FFF2-40B4-BE49-F238E27FC236}">
                <a16:creationId xmlns:a16="http://schemas.microsoft.com/office/drawing/2014/main" id="{85B351C7-F2ED-4F07-85AA-CC6F1DD5203A}"/>
              </a:ext>
            </a:extLst>
          </p:cNvPr>
          <p:cNvSpPr/>
          <p:nvPr>
            <p:custDataLst>
              <p:tags r:id="rId28"/>
            </p:custDataLst>
          </p:nvPr>
        </p:nvSpPr>
        <p:spPr>
          <a:xfrm>
            <a:off x="5087895" y="3134953"/>
            <a:ext cx="673100" cy="127000"/>
          </a:xfrm>
          <a:prstGeom prst="round2DiagRect">
            <a:avLst>
              <a:gd name="adj1" fmla="val 100000"/>
              <a:gd name="adj2" fmla="val 0"/>
            </a:avLst>
          </a:prstGeom>
          <a:solidFill>
            <a:srgbClr val="8784C7"/>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TLSHAPE_SLT_f5f6c8f84bda4ed9a32cbaf0c5fd7329_Shape">
            <a:extLst>
              <a:ext uri="{FF2B5EF4-FFF2-40B4-BE49-F238E27FC236}">
                <a16:creationId xmlns:a16="http://schemas.microsoft.com/office/drawing/2014/main" id="{020C92AA-7244-4E2C-A2CC-D7FF44ECEFFC}"/>
              </a:ext>
            </a:extLst>
          </p:cNvPr>
          <p:cNvSpPr/>
          <p:nvPr>
            <p:custDataLst>
              <p:tags r:id="rId29"/>
            </p:custDataLst>
          </p:nvPr>
        </p:nvSpPr>
        <p:spPr>
          <a:xfrm>
            <a:off x="5675957" y="3407071"/>
            <a:ext cx="673100" cy="127000"/>
          </a:xfrm>
          <a:prstGeom prst="round2DiagRect">
            <a:avLst>
              <a:gd name="adj1" fmla="val 100000"/>
              <a:gd name="adj2" fmla="val 0"/>
            </a:avLst>
          </a:prstGeom>
          <a:solidFill>
            <a:srgbClr val="5D739A"/>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TLSHAPE_SLT_ac12601b65704a73ae37cdf3b3f3ef06_Shape">
            <a:extLst>
              <a:ext uri="{FF2B5EF4-FFF2-40B4-BE49-F238E27FC236}">
                <a16:creationId xmlns:a16="http://schemas.microsoft.com/office/drawing/2014/main" id="{DBCE9A3C-28C9-486C-807F-2A6D22C30CDA}"/>
              </a:ext>
            </a:extLst>
          </p:cNvPr>
          <p:cNvSpPr/>
          <p:nvPr>
            <p:custDataLst>
              <p:tags r:id="rId30"/>
            </p:custDataLst>
          </p:nvPr>
        </p:nvSpPr>
        <p:spPr>
          <a:xfrm>
            <a:off x="6264018" y="3615690"/>
            <a:ext cx="673100" cy="127000"/>
          </a:xfrm>
          <a:prstGeom prst="round2DiagRect">
            <a:avLst>
              <a:gd name="adj1" fmla="val 100000"/>
              <a:gd name="adj2" fmla="val 0"/>
            </a:avLst>
          </a:prstGeom>
          <a:solidFill>
            <a:srgbClr val="5D739A"/>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TLSHAPE_SLT_e30c08ea9c00450a96fa5f6363c12e47_Shape">
            <a:extLst>
              <a:ext uri="{FF2B5EF4-FFF2-40B4-BE49-F238E27FC236}">
                <a16:creationId xmlns:a16="http://schemas.microsoft.com/office/drawing/2014/main" id="{31DD3B6D-B407-47BD-8BDD-B24DD9988C62}"/>
              </a:ext>
            </a:extLst>
          </p:cNvPr>
          <p:cNvSpPr/>
          <p:nvPr>
            <p:custDataLst>
              <p:tags r:id="rId31"/>
            </p:custDataLst>
          </p:nvPr>
        </p:nvSpPr>
        <p:spPr>
          <a:xfrm>
            <a:off x="6852079" y="3824309"/>
            <a:ext cx="673100" cy="127000"/>
          </a:xfrm>
          <a:prstGeom prst="round2DiagRect">
            <a:avLst>
              <a:gd name="adj1" fmla="val 100000"/>
              <a:gd name="adj2" fmla="val 0"/>
            </a:avLst>
          </a:prstGeom>
          <a:solidFill>
            <a:srgbClr val="5D739A"/>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TLSHAPE_SLT_2ab12d6df2a84d16aa24ce4f0cf4ee91_Shape">
            <a:extLst>
              <a:ext uri="{FF2B5EF4-FFF2-40B4-BE49-F238E27FC236}">
                <a16:creationId xmlns:a16="http://schemas.microsoft.com/office/drawing/2014/main" id="{3A6ABDF3-B101-411C-A784-60D5BC9F71DC}"/>
              </a:ext>
            </a:extLst>
          </p:cNvPr>
          <p:cNvSpPr/>
          <p:nvPr>
            <p:custDataLst>
              <p:tags r:id="rId32"/>
            </p:custDataLst>
          </p:nvPr>
        </p:nvSpPr>
        <p:spPr>
          <a:xfrm>
            <a:off x="7440141" y="4032927"/>
            <a:ext cx="673100" cy="127000"/>
          </a:xfrm>
          <a:prstGeom prst="round2DiagRect">
            <a:avLst>
              <a:gd name="adj1" fmla="val 100000"/>
              <a:gd name="adj2" fmla="val 0"/>
            </a:avLst>
          </a:prstGeom>
          <a:solidFill>
            <a:srgbClr val="5D739A"/>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TLSHAPE_SLT_fab8d6a7ddff4f4186ea2a3d2bca5999_Shape">
            <a:extLst>
              <a:ext uri="{FF2B5EF4-FFF2-40B4-BE49-F238E27FC236}">
                <a16:creationId xmlns:a16="http://schemas.microsoft.com/office/drawing/2014/main" id="{4BA2C49A-8C8F-4221-9E4A-5865BD386322}"/>
              </a:ext>
            </a:extLst>
          </p:cNvPr>
          <p:cNvSpPr/>
          <p:nvPr>
            <p:custDataLst>
              <p:tags r:id="rId33"/>
            </p:custDataLst>
          </p:nvPr>
        </p:nvSpPr>
        <p:spPr>
          <a:xfrm>
            <a:off x="8028202" y="4305046"/>
            <a:ext cx="673100" cy="127000"/>
          </a:xfrm>
          <a:prstGeom prst="round2DiagRect">
            <a:avLst>
              <a:gd name="adj1" fmla="val 100000"/>
              <a:gd name="adj2" fmla="val 0"/>
            </a:avLst>
          </a:prstGeom>
          <a:solidFill>
            <a:srgbClr val="6997A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TLSHAPE_SLT_d231023f76fa45149e7615b6cef33aa4_Shape">
            <a:extLst>
              <a:ext uri="{FF2B5EF4-FFF2-40B4-BE49-F238E27FC236}">
                <a16:creationId xmlns:a16="http://schemas.microsoft.com/office/drawing/2014/main" id="{5623870D-3A0C-451F-A3B5-58D39E462C8B}"/>
              </a:ext>
            </a:extLst>
          </p:cNvPr>
          <p:cNvSpPr/>
          <p:nvPr>
            <p:custDataLst>
              <p:tags r:id="rId34"/>
            </p:custDataLst>
          </p:nvPr>
        </p:nvSpPr>
        <p:spPr>
          <a:xfrm>
            <a:off x="8616264" y="4513665"/>
            <a:ext cx="673100" cy="127000"/>
          </a:xfrm>
          <a:prstGeom prst="round2DiagRect">
            <a:avLst>
              <a:gd name="adj1" fmla="val 100000"/>
              <a:gd name="adj2" fmla="val 0"/>
            </a:avLst>
          </a:prstGeom>
          <a:solidFill>
            <a:srgbClr val="6997A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TLSHAPE_SLT_5b5be1f775634bf98f8e9bbbbb556ab6_Shape">
            <a:extLst>
              <a:ext uri="{FF2B5EF4-FFF2-40B4-BE49-F238E27FC236}">
                <a16:creationId xmlns:a16="http://schemas.microsoft.com/office/drawing/2014/main" id="{569A1194-51EA-4A73-A87E-B1261EC020B9}"/>
              </a:ext>
            </a:extLst>
          </p:cNvPr>
          <p:cNvSpPr/>
          <p:nvPr>
            <p:custDataLst>
              <p:tags r:id="rId35"/>
            </p:custDataLst>
          </p:nvPr>
        </p:nvSpPr>
        <p:spPr>
          <a:xfrm>
            <a:off x="9204325" y="4722283"/>
            <a:ext cx="673100" cy="127000"/>
          </a:xfrm>
          <a:prstGeom prst="round2DiagRect">
            <a:avLst>
              <a:gd name="adj1" fmla="val 100000"/>
              <a:gd name="adj2" fmla="val 0"/>
            </a:avLst>
          </a:prstGeom>
          <a:solidFill>
            <a:srgbClr val="6997A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TLSHAPE_SLT_a7d5df2436424c7aaff0a5a589d85f72_Shape">
            <a:extLst>
              <a:ext uri="{FF2B5EF4-FFF2-40B4-BE49-F238E27FC236}">
                <a16:creationId xmlns:a16="http://schemas.microsoft.com/office/drawing/2014/main" id="{65C4E3F3-F257-43ED-8E8A-6E4794C5E08D}"/>
              </a:ext>
            </a:extLst>
          </p:cNvPr>
          <p:cNvSpPr/>
          <p:nvPr>
            <p:custDataLst>
              <p:tags r:id="rId36"/>
            </p:custDataLst>
          </p:nvPr>
        </p:nvSpPr>
        <p:spPr>
          <a:xfrm>
            <a:off x="9792387" y="5016161"/>
            <a:ext cx="673100" cy="127000"/>
          </a:xfrm>
          <a:prstGeom prst="round2DiagRect">
            <a:avLst>
              <a:gd name="adj1" fmla="val 100000"/>
              <a:gd name="adj2" fmla="val 0"/>
            </a:avLst>
          </a:prstGeom>
          <a:solidFill>
            <a:srgbClr val="6997A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TLSHAPE_TB_00000000000000000000000000000000_ElapsedTime" hidden="1">
            <a:extLst>
              <a:ext uri="{FF2B5EF4-FFF2-40B4-BE49-F238E27FC236}">
                <a16:creationId xmlns:a16="http://schemas.microsoft.com/office/drawing/2014/main" id="{58DB6536-48ED-4FC1-91F5-FD9A336E74C1}"/>
              </a:ext>
            </a:extLst>
          </p:cNvPr>
          <p:cNvSpPr/>
          <p:nvPr>
            <p:custDataLst>
              <p:tags r:id="rId37"/>
            </p:custDataLst>
          </p:nvPr>
        </p:nvSpPr>
        <p:spPr>
          <a:xfrm>
            <a:off x="844465" y="1714500"/>
            <a:ext cx="0" cy="0"/>
          </a:xfrm>
          <a:prstGeom prst="round2DiagRect">
            <a:avLst>
              <a:gd name="adj1" fmla="val 100000"/>
              <a:gd name="adj2" fmla="val 0"/>
            </a:avLst>
          </a:prstGeom>
          <a:solidFill>
            <a:srgbClr val="FF0000">
              <a:alpha val="30196"/>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TLSHAPE_SLT_4054ed06764542f39d4d20182df55053_ShapePercentage" hidden="1">
            <a:extLst>
              <a:ext uri="{FF2B5EF4-FFF2-40B4-BE49-F238E27FC236}">
                <a16:creationId xmlns:a16="http://schemas.microsoft.com/office/drawing/2014/main" id="{410D641A-242E-43D3-B3A5-735C1B6BB437}"/>
              </a:ext>
            </a:extLst>
          </p:cNvPr>
          <p:cNvSpPr/>
          <p:nvPr>
            <p:custDataLst>
              <p:tags r:id="rId38"/>
            </p:custDataLst>
          </p:nvPr>
        </p:nvSpPr>
        <p:spPr>
          <a:xfrm>
            <a:off x="971465" y="2066459"/>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TLSHAPE_SLT_39f553ef27ec426bbaf9a37fa0159d96_ShapePercentage" hidden="1">
            <a:extLst>
              <a:ext uri="{FF2B5EF4-FFF2-40B4-BE49-F238E27FC236}">
                <a16:creationId xmlns:a16="http://schemas.microsoft.com/office/drawing/2014/main" id="{CB32112A-C16A-4B2E-B11A-18E900FA928A}"/>
              </a:ext>
            </a:extLst>
          </p:cNvPr>
          <p:cNvSpPr/>
          <p:nvPr>
            <p:custDataLst>
              <p:tags r:id="rId39"/>
            </p:custDataLst>
          </p:nvPr>
        </p:nvSpPr>
        <p:spPr>
          <a:xfrm>
            <a:off x="1559527" y="2275078"/>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TLSHAPE_SLT_ac5d0797304d4c0c9e9e339e3cb40145_ShapePercentage" hidden="1">
            <a:extLst>
              <a:ext uri="{FF2B5EF4-FFF2-40B4-BE49-F238E27FC236}">
                <a16:creationId xmlns:a16="http://schemas.microsoft.com/office/drawing/2014/main" id="{F12C955F-4310-4EE8-A54D-A08346F10899}"/>
              </a:ext>
            </a:extLst>
          </p:cNvPr>
          <p:cNvSpPr/>
          <p:nvPr>
            <p:custDataLst>
              <p:tags r:id="rId40"/>
            </p:custDataLst>
          </p:nvPr>
        </p:nvSpPr>
        <p:spPr>
          <a:xfrm>
            <a:off x="2147588" y="2483697"/>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TLSHAPE_SLT_cb985fbf90a349178357325079fa76a4_ShapePercentage" hidden="1">
            <a:extLst>
              <a:ext uri="{FF2B5EF4-FFF2-40B4-BE49-F238E27FC236}">
                <a16:creationId xmlns:a16="http://schemas.microsoft.com/office/drawing/2014/main" id="{8EB89228-EC41-4E25-9A85-6A91CAC01319}"/>
              </a:ext>
            </a:extLst>
          </p:cNvPr>
          <p:cNvSpPr/>
          <p:nvPr>
            <p:custDataLst>
              <p:tags r:id="rId41"/>
            </p:custDataLst>
          </p:nvPr>
        </p:nvSpPr>
        <p:spPr>
          <a:xfrm>
            <a:off x="2735649" y="2860124"/>
            <a:ext cx="50800" cy="88901"/>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TLSHAPE_SLT_3d261b4dd89e403c9b4a85cc16afbaaf_ShapePercentage" hidden="1">
            <a:extLst>
              <a:ext uri="{FF2B5EF4-FFF2-40B4-BE49-F238E27FC236}">
                <a16:creationId xmlns:a16="http://schemas.microsoft.com/office/drawing/2014/main" id="{29C2ACFB-8EAD-4B8D-AC02-B686C517EBDB}"/>
              </a:ext>
            </a:extLst>
          </p:cNvPr>
          <p:cNvSpPr/>
          <p:nvPr>
            <p:custDataLst>
              <p:tags r:id="rId42"/>
            </p:custDataLst>
          </p:nvPr>
        </p:nvSpPr>
        <p:spPr>
          <a:xfrm>
            <a:off x="5087895" y="3134953"/>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TLSHAPE_SLT_f5f6c8f84bda4ed9a32cbaf0c5fd7329_ShapePercentage" hidden="1">
            <a:extLst>
              <a:ext uri="{FF2B5EF4-FFF2-40B4-BE49-F238E27FC236}">
                <a16:creationId xmlns:a16="http://schemas.microsoft.com/office/drawing/2014/main" id="{632789C9-125A-4317-9D08-BC5B9C51B772}"/>
              </a:ext>
            </a:extLst>
          </p:cNvPr>
          <p:cNvSpPr/>
          <p:nvPr>
            <p:custDataLst>
              <p:tags r:id="rId43"/>
            </p:custDataLst>
          </p:nvPr>
        </p:nvSpPr>
        <p:spPr>
          <a:xfrm>
            <a:off x="5675957" y="3407071"/>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TLSHAPE_SLT_ac12601b65704a73ae37cdf3b3f3ef06_ShapePercentage" hidden="1">
            <a:extLst>
              <a:ext uri="{FF2B5EF4-FFF2-40B4-BE49-F238E27FC236}">
                <a16:creationId xmlns:a16="http://schemas.microsoft.com/office/drawing/2014/main" id="{BE078A71-693F-4D1F-967E-45BF081569C4}"/>
              </a:ext>
            </a:extLst>
          </p:cNvPr>
          <p:cNvSpPr/>
          <p:nvPr>
            <p:custDataLst>
              <p:tags r:id="rId44"/>
            </p:custDataLst>
          </p:nvPr>
        </p:nvSpPr>
        <p:spPr>
          <a:xfrm>
            <a:off x="6264018" y="3615690"/>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TLSHAPE_SLT_e30c08ea9c00450a96fa5f6363c12e47_ShapePercentage" hidden="1">
            <a:extLst>
              <a:ext uri="{FF2B5EF4-FFF2-40B4-BE49-F238E27FC236}">
                <a16:creationId xmlns:a16="http://schemas.microsoft.com/office/drawing/2014/main" id="{EFA4971C-B3FE-4808-8982-F0591D1DD9C0}"/>
              </a:ext>
            </a:extLst>
          </p:cNvPr>
          <p:cNvSpPr/>
          <p:nvPr>
            <p:custDataLst>
              <p:tags r:id="rId45"/>
            </p:custDataLst>
          </p:nvPr>
        </p:nvSpPr>
        <p:spPr>
          <a:xfrm>
            <a:off x="6852079" y="3824309"/>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TLSHAPE_SLT_2ab12d6df2a84d16aa24ce4f0cf4ee91_ShapePercentage" hidden="1">
            <a:extLst>
              <a:ext uri="{FF2B5EF4-FFF2-40B4-BE49-F238E27FC236}">
                <a16:creationId xmlns:a16="http://schemas.microsoft.com/office/drawing/2014/main" id="{40C4E762-8795-4762-8F01-C08F0B21C581}"/>
              </a:ext>
            </a:extLst>
          </p:cNvPr>
          <p:cNvSpPr/>
          <p:nvPr>
            <p:custDataLst>
              <p:tags r:id="rId46"/>
            </p:custDataLst>
          </p:nvPr>
        </p:nvSpPr>
        <p:spPr>
          <a:xfrm>
            <a:off x="7440141" y="4032927"/>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TLSHAPE_SLT_fab8d6a7ddff4f4186ea2a3d2bca5999_ShapePercentage" hidden="1">
            <a:extLst>
              <a:ext uri="{FF2B5EF4-FFF2-40B4-BE49-F238E27FC236}">
                <a16:creationId xmlns:a16="http://schemas.microsoft.com/office/drawing/2014/main" id="{A6EC7360-BDDA-4124-9C57-CEEDFE8B7836}"/>
              </a:ext>
            </a:extLst>
          </p:cNvPr>
          <p:cNvSpPr/>
          <p:nvPr>
            <p:custDataLst>
              <p:tags r:id="rId47"/>
            </p:custDataLst>
          </p:nvPr>
        </p:nvSpPr>
        <p:spPr>
          <a:xfrm>
            <a:off x="8028202" y="4305046"/>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TLSHAPE_SLT_d231023f76fa45149e7615b6cef33aa4_ShapePercentage" hidden="1">
            <a:extLst>
              <a:ext uri="{FF2B5EF4-FFF2-40B4-BE49-F238E27FC236}">
                <a16:creationId xmlns:a16="http://schemas.microsoft.com/office/drawing/2014/main" id="{D5458EA2-E693-420C-9BDE-A2150371678A}"/>
              </a:ext>
            </a:extLst>
          </p:cNvPr>
          <p:cNvSpPr/>
          <p:nvPr>
            <p:custDataLst>
              <p:tags r:id="rId48"/>
            </p:custDataLst>
          </p:nvPr>
        </p:nvSpPr>
        <p:spPr>
          <a:xfrm>
            <a:off x="8616264" y="4513665"/>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TLSHAPE_SLT_5b5be1f775634bf98f8e9bbbbb556ab6_ShapePercentage" hidden="1">
            <a:extLst>
              <a:ext uri="{FF2B5EF4-FFF2-40B4-BE49-F238E27FC236}">
                <a16:creationId xmlns:a16="http://schemas.microsoft.com/office/drawing/2014/main" id="{35C5B62E-0550-4561-A3F9-32F3DDF08827}"/>
              </a:ext>
            </a:extLst>
          </p:cNvPr>
          <p:cNvSpPr/>
          <p:nvPr>
            <p:custDataLst>
              <p:tags r:id="rId49"/>
            </p:custDataLst>
          </p:nvPr>
        </p:nvSpPr>
        <p:spPr>
          <a:xfrm>
            <a:off x="9204325" y="4722283"/>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TLSHAPE_SLT_a7d5df2436424c7aaff0a5a589d85f72_ShapePercentage" hidden="1">
            <a:extLst>
              <a:ext uri="{FF2B5EF4-FFF2-40B4-BE49-F238E27FC236}">
                <a16:creationId xmlns:a16="http://schemas.microsoft.com/office/drawing/2014/main" id="{02107CB9-C7B2-48AA-9B61-111C2BE25207}"/>
              </a:ext>
            </a:extLst>
          </p:cNvPr>
          <p:cNvSpPr/>
          <p:nvPr>
            <p:custDataLst>
              <p:tags r:id="rId50"/>
            </p:custDataLst>
          </p:nvPr>
        </p:nvSpPr>
        <p:spPr>
          <a:xfrm>
            <a:off x="9792387" y="5016161"/>
            <a:ext cx="50800" cy="127000"/>
          </a:xfrm>
          <a:prstGeom prst="round2DiagRect">
            <a:avLst>
              <a:gd name="adj1" fmla="val 100000"/>
              <a:gd name="adj2" fmla="val 0"/>
            </a:avLst>
          </a:prstGeom>
          <a:solidFill>
            <a:srgbClr val="000000">
              <a:alpha val="34902"/>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TLSHAPE_SL_e3b44cba1afd445f8c8f048b2e9e45df_Header">
            <a:extLst>
              <a:ext uri="{FF2B5EF4-FFF2-40B4-BE49-F238E27FC236}">
                <a16:creationId xmlns:a16="http://schemas.microsoft.com/office/drawing/2014/main" id="{2DB7DEB4-CCB7-43F9-86E8-3E628F8C3A9E}"/>
              </a:ext>
            </a:extLst>
          </p:cNvPr>
          <p:cNvSpPr txBox="1"/>
          <p:nvPr>
            <p:custDataLst>
              <p:tags r:id="rId51"/>
            </p:custDataLst>
          </p:nvPr>
        </p:nvSpPr>
        <p:spPr>
          <a:xfrm>
            <a:off x="63500" y="2168059"/>
            <a:ext cx="787400" cy="341037"/>
          </a:xfrm>
          <a:prstGeom prst="rect">
            <a:avLst/>
          </a:prstGeom>
          <a:noFill/>
        </p:spPr>
        <p:txBody>
          <a:bodyPr vert="horz" wrap="square" lIns="0" tIns="0" rIns="0" bIns="0" rtlCol="0" anchor="ctr" anchorCtr="0">
            <a:noAutofit/>
          </a:bodyPr>
          <a:lstStyle/>
          <a:p>
            <a:pPr algn="ctr"/>
            <a:r>
              <a:rPr lang="en-US" sz="1100">
                <a:solidFill>
                  <a:schemeClr val="lt1"/>
                </a:solidFill>
                <a:latin typeface="Calibri" panose="020F0502020204030204" pitchFamily="34" charset="0"/>
              </a:rPr>
              <a:t>Research and Design</a:t>
            </a:r>
          </a:p>
        </p:txBody>
      </p:sp>
      <p:sp>
        <p:nvSpPr>
          <p:cNvPr id="21" name="OTLSHAPE_SL_b50c65cc6da44ed586f392be1fc5afaa_Header">
            <a:extLst>
              <a:ext uri="{FF2B5EF4-FFF2-40B4-BE49-F238E27FC236}">
                <a16:creationId xmlns:a16="http://schemas.microsoft.com/office/drawing/2014/main" id="{64DCCE39-9DCF-43D5-9351-3C21939ECD6C}"/>
              </a:ext>
            </a:extLst>
          </p:cNvPr>
          <p:cNvSpPr txBox="1"/>
          <p:nvPr>
            <p:custDataLst>
              <p:tags r:id="rId52"/>
            </p:custDataLst>
          </p:nvPr>
        </p:nvSpPr>
        <p:spPr>
          <a:xfrm>
            <a:off x="63500" y="2923625"/>
            <a:ext cx="787400" cy="170519"/>
          </a:xfrm>
          <a:prstGeom prst="rect">
            <a:avLst/>
          </a:prstGeom>
          <a:noFill/>
        </p:spPr>
        <p:txBody>
          <a:bodyPr vert="horz" wrap="square" lIns="0" tIns="0" rIns="0" bIns="0" rtlCol="0" anchor="ctr" anchorCtr="0">
            <a:noAutofit/>
          </a:bodyPr>
          <a:lstStyle/>
          <a:p>
            <a:pPr algn="ctr"/>
            <a:r>
              <a:rPr lang="en-US" sz="1100">
                <a:solidFill>
                  <a:schemeClr val="lt1"/>
                </a:solidFill>
                <a:latin typeface="Calibri" panose="020F0502020204030204" pitchFamily="34" charset="0"/>
              </a:rPr>
              <a:t>Development</a:t>
            </a:r>
          </a:p>
        </p:txBody>
      </p:sp>
      <p:sp>
        <p:nvSpPr>
          <p:cNvPr id="24" name="OTLSHAPE_SL_ce6c60bff9604288ae3941278b2c4d46_Header">
            <a:extLst>
              <a:ext uri="{FF2B5EF4-FFF2-40B4-BE49-F238E27FC236}">
                <a16:creationId xmlns:a16="http://schemas.microsoft.com/office/drawing/2014/main" id="{5CD251A5-6F28-4448-9AC9-C7C27CEFDCB2}"/>
              </a:ext>
            </a:extLst>
          </p:cNvPr>
          <p:cNvSpPr txBox="1"/>
          <p:nvPr>
            <p:custDataLst>
              <p:tags r:id="rId53"/>
            </p:custDataLst>
          </p:nvPr>
        </p:nvSpPr>
        <p:spPr>
          <a:xfrm>
            <a:off x="63500" y="3612981"/>
            <a:ext cx="787400" cy="341037"/>
          </a:xfrm>
          <a:prstGeom prst="rect">
            <a:avLst/>
          </a:prstGeom>
          <a:noFill/>
        </p:spPr>
        <p:txBody>
          <a:bodyPr vert="horz" wrap="square" lIns="0" tIns="0" rIns="0" bIns="0" rtlCol="0" anchor="ctr" anchorCtr="0">
            <a:noAutofit/>
          </a:bodyPr>
          <a:lstStyle/>
          <a:p>
            <a:pPr algn="ctr"/>
            <a:r>
              <a:rPr lang="en-US" sz="1100">
                <a:solidFill>
                  <a:schemeClr val="lt1"/>
                </a:solidFill>
                <a:latin typeface="Calibri" panose="020F0502020204030204" pitchFamily="34" charset="0"/>
              </a:rPr>
              <a:t>Testing and Validation</a:t>
            </a:r>
          </a:p>
        </p:txBody>
      </p:sp>
      <p:sp>
        <p:nvSpPr>
          <p:cNvPr id="27" name="OTLSHAPE_SL_008f0473c2484c8c941bc2d2f21403ce_Header">
            <a:extLst>
              <a:ext uri="{FF2B5EF4-FFF2-40B4-BE49-F238E27FC236}">
                <a16:creationId xmlns:a16="http://schemas.microsoft.com/office/drawing/2014/main" id="{3473D56D-714C-4A26-A4D2-BFE6162ED626}"/>
              </a:ext>
            </a:extLst>
          </p:cNvPr>
          <p:cNvSpPr txBox="1"/>
          <p:nvPr>
            <p:custDataLst>
              <p:tags r:id="rId54"/>
            </p:custDataLst>
          </p:nvPr>
        </p:nvSpPr>
        <p:spPr>
          <a:xfrm>
            <a:off x="63500" y="4425696"/>
            <a:ext cx="787400" cy="682075"/>
          </a:xfrm>
          <a:prstGeom prst="rect">
            <a:avLst/>
          </a:prstGeom>
          <a:noFill/>
        </p:spPr>
        <p:txBody>
          <a:bodyPr vert="horz" wrap="square" lIns="0" tIns="0" rIns="0" bIns="0" rtlCol="0" anchor="ctr" anchorCtr="0">
            <a:noAutofit/>
          </a:bodyPr>
          <a:lstStyle/>
          <a:p>
            <a:pPr algn="ctr"/>
            <a:r>
              <a:rPr lang="en-US" sz="1100">
                <a:solidFill>
                  <a:schemeClr val="lt1"/>
                </a:solidFill>
                <a:latin typeface="Calibri" panose="020F0502020204030204" pitchFamily="34" charset="0"/>
              </a:rPr>
              <a:t>Deployment and Documentation</a:t>
            </a:r>
          </a:p>
        </p:txBody>
      </p:sp>
      <p:sp>
        <p:nvSpPr>
          <p:cNvPr id="32" name="OTLSHAPE_SL2A_3c68202ec6a84d1b99071b8d494389bc_Header" hidden="1">
            <a:extLst>
              <a:ext uri="{FF2B5EF4-FFF2-40B4-BE49-F238E27FC236}">
                <a16:creationId xmlns:a16="http://schemas.microsoft.com/office/drawing/2014/main" id="{721331FA-E50B-40F9-AFE9-CC7E21E42C71}"/>
              </a:ext>
            </a:extLst>
          </p:cNvPr>
          <p:cNvSpPr txBox="1"/>
          <p:nvPr>
            <p:custDataLst>
              <p:tags r:id="rId55"/>
            </p:custDataLst>
          </p:nvPr>
        </p:nvSpPr>
        <p:spPr>
          <a:xfrm>
            <a:off x="12700" y="-218131"/>
            <a:ext cx="0" cy="0"/>
          </a:xfrm>
          <a:prstGeom prst="rect">
            <a:avLst/>
          </a:prstGeom>
          <a:noFill/>
        </p:spPr>
        <p:txBody>
          <a:bodyPr vert="horz" wrap="square" lIns="0" tIns="0" rIns="0" bIns="0" rtlCol="0" anchor="ctr" anchorCtr="0">
            <a:spAutoFit/>
          </a:bodyPr>
          <a:lstStyle/>
          <a:p>
            <a:endParaRPr lang="en-US" sz="1100">
              <a:latin typeface="Calibri" panose="020F0502020204030204" pitchFamily="34" charset="0"/>
            </a:endParaRPr>
          </a:p>
        </p:txBody>
      </p:sp>
      <p:sp>
        <p:nvSpPr>
          <p:cNvPr id="59" name="OTLSHAPE_SL2A_42c58a905bc24be69756f3cbcc53377b_Header" hidden="1">
            <a:extLst>
              <a:ext uri="{FF2B5EF4-FFF2-40B4-BE49-F238E27FC236}">
                <a16:creationId xmlns:a16="http://schemas.microsoft.com/office/drawing/2014/main" id="{1612F162-D950-4301-A249-7AA4BDD6B8A4}"/>
              </a:ext>
            </a:extLst>
          </p:cNvPr>
          <p:cNvSpPr txBox="1"/>
          <p:nvPr>
            <p:custDataLst>
              <p:tags r:id="rId56"/>
            </p:custDataLst>
          </p:nvPr>
        </p:nvSpPr>
        <p:spPr>
          <a:xfrm>
            <a:off x="12700" y="-218131"/>
            <a:ext cx="0" cy="0"/>
          </a:xfrm>
          <a:prstGeom prst="rect">
            <a:avLst/>
          </a:prstGeom>
          <a:noFill/>
        </p:spPr>
        <p:txBody>
          <a:bodyPr vert="horz" wrap="square" lIns="0" tIns="0" rIns="0" bIns="0" rtlCol="0" anchor="ctr" anchorCtr="0">
            <a:spAutoFit/>
          </a:bodyPr>
          <a:lstStyle/>
          <a:p>
            <a:endParaRPr lang="en-US" sz="1100">
              <a:latin typeface="Calibri" panose="020F0502020204030204" pitchFamily="34" charset="0"/>
            </a:endParaRPr>
          </a:p>
        </p:txBody>
      </p:sp>
      <p:sp>
        <p:nvSpPr>
          <p:cNvPr id="102" name="OTLSHAPE_SL2A_25d7fb8e4af64335b18b1be0dc8bbb76_Header" hidden="1">
            <a:extLst>
              <a:ext uri="{FF2B5EF4-FFF2-40B4-BE49-F238E27FC236}">
                <a16:creationId xmlns:a16="http://schemas.microsoft.com/office/drawing/2014/main" id="{CAAC3708-0467-42B3-B6C3-91D81DE86757}"/>
              </a:ext>
            </a:extLst>
          </p:cNvPr>
          <p:cNvSpPr txBox="1"/>
          <p:nvPr>
            <p:custDataLst>
              <p:tags r:id="rId57"/>
            </p:custDataLst>
          </p:nvPr>
        </p:nvSpPr>
        <p:spPr>
          <a:xfrm>
            <a:off x="12700" y="-218131"/>
            <a:ext cx="0" cy="0"/>
          </a:xfrm>
          <a:prstGeom prst="rect">
            <a:avLst/>
          </a:prstGeom>
          <a:noFill/>
        </p:spPr>
        <p:txBody>
          <a:bodyPr vert="horz" wrap="square" lIns="0" tIns="0" rIns="0" bIns="0" rtlCol="0" anchor="ctr" anchorCtr="0">
            <a:spAutoFit/>
          </a:bodyPr>
          <a:lstStyle/>
          <a:p>
            <a:endParaRPr lang="en-US" sz="1100">
              <a:latin typeface="Calibri" panose="020F0502020204030204" pitchFamily="34" charset="0"/>
            </a:endParaRPr>
          </a:p>
        </p:txBody>
      </p:sp>
      <p:sp>
        <p:nvSpPr>
          <p:cNvPr id="137" name="OTLSHAPE_SL2A_a972b9cc3c464f2fa865222d9115882e_Header" hidden="1">
            <a:extLst>
              <a:ext uri="{FF2B5EF4-FFF2-40B4-BE49-F238E27FC236}">
                <a16:creationId xmlns:a16="http://schemas.microsoft.com/office/drawing/2014/main" id="{99CFB3B8-4612-42F4-91C8-FDDCB72D82AD}"/>
              </a:ext>
            </a:extLst>
          </p:cNvPr>
          <p:cNvSpPr txBox="1"/>
          <p:nvPr>
            <p:custDataLst>
              <p:tags r:id="rId58"/>
            </p:custDataLst>
          </p:nvPr>
        </p:nvSpPr>
        <p:spPr>
          <a:xfrm>
            <a:off x="12700" y="-218131"/>
            <a:ext cx="0" cy="0"/>
          </a:xfrm>
          <a:prstGeom prst="rect">
            <a:avLst/>
          </a:prstGeom>
          <a:noFill/>
        </p:spPr>
        <p:txBody>
          <a:bodyPr vert="horz" wrap="square" lIns="0" tIns="0" rIns="0" bIns="0" rtlCol="0" anchor="ctr" anchorCtr="0">
            <a:spAutoFit/>
          </a:bodyPr>
          <a:lstStyle/>
          <a:p>
            <a:endParaRPr lang="en-US" sz="1100">
              <a:latin typeface="Calibri" panose="020F0502020204030204" pitchFamily="34" charset="0"/>
            </a:endParaRPr>
          </a:p>
        </p:txBody>
      </p:sp>
      <p:sp>
        <p:nvSpPr>
          <p:cNvPr id="7" name="OTLSHAPE_TB_00000000000000000000000000000000_TodayMarkerShape" hidden="1">
            <a:extLst>
              <a:ext uri="{FF2B5EF4-FFF2-40B4-BE49-F238E27FC236}">
                <a16:creationId xmlns:a16="http://schemas.microsoft.com/office/drawing/2014/main" id="{95FBA013-1B95-4A02-9CC9-621D823BC5E8}"/>
              </a:ext>
            </a:extLst>
          </p:cNvPr>
          <p:cNvSpPr/>
          <p:nvPr>
            <p:custDataLst>
              <p:tags r:id="rId59"/>
            </p:custDataLst>
          </p:nvPr>
        </p:nvSpPr>
        <p:spPr>
          <a:xfrm>
            <a:off x="935180" y="1968500"/>
            <a:ext cx="76200" cy="84667"/>
          </a:xfrm>
          <a:prstGeom prst="triangle">
            <a:avLst/>
          </a:prstGeom>
          <a:solidFill>
            <a:srgbClr val="FF00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Text" hidden="1">
            <a:extLst>
              <a:ext uri="{FF2B5EF4-FFF2-40B4-BE49-F238E27FC236}">
                <a16:creationId xmlns:a16="http://schemas.microsoft.com/office/drawing/2014/main" id="{F3A67D18-30C7-4B37-9ED6-DC8EB93ADEA7}"/>
              </a:ext>
            </a:extLst>
          </p:cNvPr>
          <p:cNvSpPr txBox="1"/>
          <p:nvPr>
            <p:custDataLst>
              <p:tags r:id="rId60"/>
            </p:custDataLst>
          </p:nvPr>
        </p:nvSpPr>
        <p:spPr>
          <a:xfrm>
            <a:off x="4793569" y="1454741"/>
            <a:ext cx="0" cy="0"/>
          </a:xfrm>
          <a:prstGeom prst="rect">
            <a:avLst/>
          </a:prstGeom>
          <a:noFill/>
        </p:spPr>
        <p:txBody>
          <a:bodyPr vert="horz" wrap="none" lIns="0" tIns="0" rIns="0" bIns="0" rtlCol="0" anchor="ctr" anchorCtr="0">
            <a:spAutoFit/>
          </a:bodyPr>
          <a:lstStyle/>
          <a:p>
            <a:pPr algn="ctr"/>
            <a:r>
              <a:rPr lang="en-US" sz="1200" spc="-34">
                <a:latin typeface="Calibri" panose="020F0502020204030204" pitchFamily="34" charset="0"/>
              </a:rPr>
              <a:t>Today</a:t>
            </a:r>
          </a:p>
        </p:txBody>
      </p:sp>
      <p:sp>
        <p:nvSpPr>
          <p:cNvPr id="9" name="OTLSHAPE_TB_00000000000000000000000000000000_TimescaleInterval1">
            <a:extLst>
              <a:ext uri="{FF2B5EF4-FFF2-40B4-BE49-F238E27FC236}">
                <a16:creationId xmlns:a16="http://schemas.microsoft.com/office/drawing/2014/main" id="{529BF108-005F-4FA2-A974-44EAC216A11F}"/>
              </a:ext>
            </a:extLst>
          </p:cNvPr>
          <p:cNvSpPr txBox="1"/>
          <p:nvPr>
            <p:custDataLst>
              <p:tags r:id="rId61"/>
            </p:custDataLst>
          </p:nvPr>
        </p:nvSpPr>
        <p:spPr>
          <a:xfrm>
            <a:off x="1034965" y="1748473"/>
            <a:ext cx="228600" cy="186055"/>
          </a:xfrm>
          <a:prstGeom prst="rect">
            <a:avLst/>
          </a:prstGeom>
          <a:noFill/>
        </p:spPr>
        <p:txBody>
          <a:bodyPr vert="horz" wrap="none" lIns="0" tIns="0" rIns="0" bIns="0" rtlCol="0" anchor="ctr" anchorCtr="0">
            <a:noAutofit/>
          </a:bodyPr>
          <a:lstStyle/>
          <a:p>
            <a:r>
              <a:rPr lang="en-US" sz="1200" spc="-18">
                <a:solidFill>
                  <a:srgbClr val="DCD8DC"/>
                </a:solidFill>
                <a:latin typeface="Calibri" panose="020F0502020204030204" pitchFamily="34" charset="0"/>
              </a:rPr>
              <a:t>Sep</a:t>
            </a:r>
          </a:p>
        </p:txBody>
      </p:sp>
      <p:sp>
        <p:nvSpPr>
          <p:cNvPr id="11" name="OTLSHAPE_TB_00000000000000000000000000000000_TimescaleInterval2">
            <a:extLst>
              <a:ext uri="{FF2B5EF4-FFF2-40B4-BE49-F238E27FC236}">
                <a16:creationId xmlns:a16="http://schemas.microsoft.com/office/drawing/2014/main" id="{D765A564-A6EF-46C3-B80B-121F427FF8A2}"/>
              </a:ext>
            </a:extLst>
          </p:cNvPr>
          <p:cNvSpPr txBox="1"/>
          <p:nvPr>
            <p:custDataLst>
              <p:tags r:id="rId62"/>
            </p:custDataLst>
          </p:nvPr>
        </p:nvSpPr>
        <p:spPr>
          <a:xfrm>
            <a:off x="3555228" y="1748473"/>
            <a:ext cx="211148" cy="186055"/>
          </a:xfrm>
          <a:prstGeom prst="rect">
            <a:avLst/>
          </a:prstGeom>
          <a:noFill/>
        </p:spPr>
        <p:txBody>
          <a:bodyPr vert="horz" wrap="none" lIns="0" tIns="0" rIns="0" bIns="0" rtlCol="0" anchor="ctr" anchorCtr="0">
            <a:noAutofit/>
          </a:bodyPr>
          <a:lstStyle/>
          <a:p>
            <a:r>
              <a:rPr lang="en-US" sz="1200" spc="-22">
                <a:solidFill>
                  <a:srgbClr val="DCD8DC"/>
                </a:solidFill>
                <a:latin typeface="Calibri" panose="020F0502020204030204" pitchFamily="34" charset="0"/>
              </a:rPr>
              <a:t>Oct</a:t>
            </a:r>
          </a:p>
        </p:txBody>
      </p:sp>
      <p:sp>
        <p:nvSpPr>
          <p:cNvPr id="13" name="OTLSHAPE_TB_00000000000000000000000000000000_TimescaleInterval3">
            <a:extLst>
              <a:ext uri="{FF2B5EF4-FFF2-40B4-BE49-F238E27FC236}">
                <a16:creationId xmlns:a16="http://schemas.microsoft.com/office/drawing/2014/main" id="{FE43F6C3-2692-4DA4-B9A0-539128C1A1A9}"/>
              </a:ext>
            </a:extLst>
          </p:cNvPr>
          <p:cNvSpPr txBox="1"/>
          <p:nvPr>
            <p:custDataLst>
              <p:tags r:id="rId63"/>
            </p:custDataLst>
          </p:nvPr>
        </p:nvSpPr>
        <p:spPr>
          <a:xfrm>
            <a:off x="6159500" y="1748473"/>
            <a:ext cx="250068" cy="186055"/>
          </a:xfrm>
          <a:prstGeom prst="rect">
            <a:avLst/>
          </a:prstGeom>
          <a:noFill/>
        </p:spPr>
        <p:txBody>
          <a:bodyPr vert="horz" wrap="none" lIns="0" tIns="0" rIns="0" bIns="0" rtlCol="0" anchor="ctr" anchorCtr="0">
            <a:noAutofit/>
          </a:bodyPr>
          <a:lstStyle/>
          <a:p>
            <a:r>
              <a:rPr lang="en-US" sz="1200" spc="-22">
                <a:solidFill>
                  <a:srgbClr val="DCD8DC"/>
                </a:solidFill>
                <a:latin typeface="Calibri" panose="020F0502020204030204" pitchFamily="34" charset="0"/>
              </a:rPr>
              <a:t>Nov</a:t>
            </a:r>
          </a:p>
        </p:txBody>
      </p:sp>
      <p:sp>
        <p:nvSpPr>
          <p:cNvPr id="15" name="OTLSHAPE_TB_00000000000000000000000000000000_TimescaleInterval4">
            <a:extLst>
              <a:ext uri="{FF2B5EF4-FFF2-40B4-BE49-F238E27FC236}">
                <a16:creationId xmlns:a16="http://schemas.microsoft.com/office/drawing/2014/main" id="{323326DF-0945-451E-81D1-0B04A3EF5B2E}"/>
              </a:ext>
            </a:extLst>
          </p:cNvPr>
          <p:cNvSpPr txBox="1"/>
          <p:nvPr>
            <p:custDataLst>
              <p:tags r:id="rId64"/>
            </p:custDataLst>
          </p:nvPr>
        </p:nvSpPr>
        <p:spPr>
          <a:xfrm>
            <a:off x="8679764" y="1748473"/>
            <a:ext cx="237244" cy="186055"/>
          </a:xfrm>
          <a:prstGeom prst="rect">
            <a:avLst/>
          </a:prstGeom>
          <a:noFill/>
        </p:spPr>
        <p:txBody>
          <a:bodyPr vert="horz" wrap="none" lIns="0" tIns="0" rIns="0" bIns="0" rtlCol="0" anchor="ctr" anchorCtr="0">
            <a:noAutofit/>
          </a:bodyPr>
          <a:lstStyle/>
          <a:p>
            <a:r>
              <a:rPr lang="en-US" sz="1200" spc="-22">
                <a:solidFill>
                  <a:srgbClr val="DCD8DC"/>
                </a:solidFill>
                <a:latin typeface="Calibri" panose="020F0502020204030204" pitchFamily="34" charset="0"/>
              </a:rPr>
              <a:t>Dec</a:t>
            </a:r>
          </a:p>
        </p:txBody>
      </p:sp>
      <p:sp>
        <p:nvSpPr>
          <p:cNvPr id="36" name="OTLSHAPE_SLT_4054ed06764542f39d4d20182df55053_Duration" hidden="1">
            <a:extLst>
              <a:ext uri="{FF2B5EF4-FFF2-40B4-BE49-F238E27FC236}">
                <a16:creationId xmlns:a16="http://schemas.microsoft.com/office/drawing/2014/main" id="{CAB3451D-5F0E-42F5-8193-BB21D3A79E62}"/>
              </a:ext>
            </a:extLst>
          </p:cNvPr>
          <p:cNvSpPr txBox="1"/>
          <p:nvPr>
            <p:custDataLst>
              <p:tags r:id="rId65"/>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37" name="OTLSHAPE_SLT_4054ed06764542f39d4d20182df55053_StartDate" hidden="1">
            <a:extLst>
              <a:ext uri="{FF2B5EF4-FFF2-40B4-BE49-F238E27FC236}">
                <a16:creationId xmlns:a16="http://schemas.microsoft.com/office/drawing/2014/main" id="{16AD984E-9390-4B87-A0CE-CD96CE2EE4EC}"/>
              </a:ext>
            </a:extLst>
          </p:cNvPr>
          <p:cNvSpPr txBox="1"/>
          <p:nvPr>
            <p:custDataLst>
              <p:tags r:id="rId66"/>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38" name="OTLSHAPE_SLT_4054ed06764542f39d4d20182df55053_EndDate" hidden="1">
            <a:extLst>
              <a:ext uri="{FF2B5EF4-FFF2-40B4-BE49-F238E27FC236}">
                <a16:creationId xmlns:a16="http://schemas.microsoft.com/office/drawing/2014/main" id="{65BD6D2D-9E06-4A0C-884F-545B0D2626F4}"/>
              </a:ext>
            </a:extLst>
          </p:cNvPr>
          <p:cNvSpPr txBox="1"/>
          <p:nvPr>
            <p:custDataLst>
              <p:tags r:id="rId67"/>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39" name="OTLSHAPE_SLT_4054ed06764542f39d4d20182df55053_JoinedDate">
            <a:extLst>
              <a:ext uri="{FF2B5EF4-FFF2-40B4-BE49-F238E27FC236}">
                <a16:creationId xmlns:a16="http://schemas.microsoft.com/office/drawing/2014/main" id="{F54C29A1-0469-486C-9CA3-EAE82A31EF8B}"/>
              </a:ext>
            </a:extLst>
          </p:cNvPr>
          <p:cNvSpPr txBox="1"/>
          <p:nvPr>
            <p:custDataLst>
              <p:tags r:id="rId68"/>
            </p:custDataLst>
          </p:nvPr>
        </p:nvSpPr>
        <p:spPr>
          <a:xfrm>
            <a:off x="261705" y="2052447"/>
            <a:ext cx="660400" cy="155025"/>
          </a:xfrm>
          <a:prstGeom prst="rect">
            <a:avLst/>
          </a:prstGeom>
          <a:noFill/>
        </p:spPr>
        <p:txBody>
          <a:bodyPr vert="horz" wrap="square" lIns="0" tIns="0" rIns="0" bIns="0" rtlCol="0" anchor="ctr" anchorCtr="0">
            <a:spAutoFit/>
          </a:bodyPr>
          <a:lstStyle/>
          <a:p>
            <a:pPr algn="r"/>
            <a:r>
              <a:rPr lang="en-US" sz="1000" spc="-4" dirty="0">
                <a:solidFill>
                  <a:srgbClr val="373545"/>
                </a:solidFill>
                <a:latin typeface="Calibri" panose="020F0502020204030204" pitchFamily="34" charset="0"/>
              </a:rPr>
              <a:t>Sep 1 - Sep 8</a:t>
            </a:r>
          </a:p>
        </p:txBody>
      </p:sp>
      <p:sp>
        <p:nvSpPr>
          <p:cNvPr id="40" name="OTLSHAPE_SLT_4054ed06764542f39d4d20182df55053_Title">
            <a:extLst>
              <a:ext uri="{FF2B5EF4-FFF2-40B4-BE49-F238E27FC236}">
                <a16:creationId xmlns:a16="http://schemas.microsoft.com/office/drawing/2014/main" id="{60E24B59-457F-4BEA-9C17-C7726330DCDE}"/>
              </a:ext>
            </a:extLst>
          </p:cNvPr>
          <p:cNvSpPr txBox="1"/>
          <p:nvPr>
            <p:custDataLst>
              <p:tags r:id="rId69"/>
            </p:custDataLst>
          </p:nvPr>
        </p:nvSpPr>
        <p:spPr>
          <a:xfrm>
            <a:off x="1694277" y="2044700"/>
            <a:ext cx="2476500" cy="170519"/>
          </a:xfrm>
          <a:prstGeom prst="rect">
            <a:avLst/>
          </a:prstGeom>
          <a:noFill/>
        </p:spPr>
        <p:txBody>
          <a:bodyPr vert="horz" wrap="square" lIns="0" tIns="0" rIns="0" bIns="0" rtlCol="0" anchor="ctr" anchorCtr="0">
            <a:spAutoFit/>
          </a:bodyPr>
          <a:lstStyle/>
          <a:p>
            <a:r>
              <a:rPr lang="en-GB" sz="1100" spc="-4" dirty="0">
                <a:latin typeface="Calibri" panose="020F0502020204030204" pitchFamily="34" charset="0"/>
              </a:rPr>
              <a:t>Initial Research and Requirement Gathering</a:t>
            </a:r>
            <a:endParaRPr lang="en-US" sz="1100" spc="-4" dirty="0">
              <a:latin typeface="Calibri" panose="020F0502020204030204" pitchFamily="34" charset="0"/>
            </a:endParaRPr>
          </a:p>
        </p:txBody>
      </p:sp>
      <p:sp>
        <p:nvSpPr>
          <p:cNvPr id="41" name="OTLSHAPE_SLT_4054ed06764542f39d4d20182df55053_TextPercentage" hidden="1">
            <a:extLst>
              <a:ext uri="{FF2B5EF4-FFF2-40B4-BE49-F238E27FC236}">
                <a16:creationId xmlns:a16="http://schemas.microsoft.com/office/drawing/2014/main" id="{A2CAAB6F-DC6C-41C5-AC10-188365201719}"/>
              </a:ext>
            </a:extLst>
          </p:cNvPr>
          <p:cNvSpPr txBox="1"/>
          <p:nvPr>
            <p:custDataLst>
              <p:tags r:id="rId70"/>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44" name="OTLSHAPE_SLT_39f553ef27ec426bbaf9a37fa0159d96_Duration" hidden="1">
            <a:extLst>
              <a:ext uri="{FF2B5EF4-FFF2-40B4-BE49-F238E27FC236}">
                <a16:creationId xmlns:a16="http://schemas.microsoft.com/office/drawing/2014/main" id="{26F584FD-4F86-4C08-803A-F783E6E66E18}"/>
              </a:ext>
            </a:extLst>
          </p:cNvPr>
          <p:cNvSpPr txBox="1"/>
          <p:nvPr>
            <p:custDataLst>
              <p:tags r:id="rId71"/>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45" name="OTLSHAPE_SLT_39f553ef27ec426bbaf9a37fa0159d96_StartDate" hidden="1">
            <a:extLst>
              <a:ext uri="{FF2B5EF4-FFF2-40B4-BE49-F238E27FC236}">
                <a16:creationId xmlns:a16="http://schemas.microsoft.com/office/drawing/2014/main" id="{E86AD624-BC2D-4F7C-9214-48CA44CE226F}"/>
              </a:ext>
            </a:extLst>
          </p:cNvPr>
          <p:cNvSpPr txBox="1"/>
          <p:nvPr>
            <p:custDataLst>
              <p:tags r:id="rId72"/>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46" name="OTLSHAPE_SLT_39f553ef27ec426bbaf9a37fa0159d96_EndDate" hidden="1">
            <a:extLst>
              <a:ext uri="{FF2B5EF4-FFF2-40B4-BE49-F238E27FC236}">
                <a16:creationId xmlns:a16="http://schemas.microsoft.com/office/drawing/2014/main" id="{3A668037-5951-4391-866F-17CF96BF8D35}"/>
              </a:ext>
            </a:extLst>
          </p:cNvPr>
          <p:cNvSpPr txBox="1"/>
          <p:nvPr>
            <p:custDataLst>
              <p:tags r:id="rId73"/>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47" name="OTLSHAPE_SLT_39f553ef27ec426bbaf9a37fa0159d96_JoinedDate">
            <a:extLst>
              <a:ext uri="{FF2B5EF4-FFF2-40B4-BE49-F238E27FC236}">
                <a16:creationId xmlns:a16="http://schemas.microsoft.com/office/drawing/2014/main" id="{D68C5D10-DC4E-4AD2-A41F-3A8FDCDEF935}"/>
              </a:ext>
            </a:extLst>
          </p:cNvPr>
          <p:cNvSpPr txBox="1"/>
          <p:nvPr>
            <p:custDataLst>
              <p:tags r:id="rId74"/>
            </p:custDataLst>
          </p:nvPr>
        </p:nvSpPr>
        <p:spPr>
          <a:xfrm>
            <a:off x="785377" y="2261066"/>
            <a:ext cx="723900" cy="155025"/>
          </a:xfrm>
          <a:prstGeom prst="rect">
            <a:avLst/>
          </a:prstGeom>
          <a:noFill/>
        </p:spPr>
        <p:txBody>
          <a:bodyPr vert="horz" wrap="square" lIns="0" tIns="0" rIns="0" bIns="0" rtlCol="0" anchor="ctr" anchorCtr="0">
            <a:spAutoFit/>
          </a:bodyPr>
          <a:lstStyle/>
          <a:p>
            <a:pPr algn="r"/>
            <a:r>
              <a:rPr lang="en-US" sz="1000" spc="-4" dirty="0">
                <a:solidFill>
                  <a:srgbClr val="373545"/>
                </a:solidFill>
                <a:latin typeface="Calibri" panose="020F0502020204030204" pitchFamily="34" charset="0"/>
              </a:rPr>
              <a:t>Sep 8 - Sep 15</a:t>
            </a:r>
          </a:p>
        </p:txBody>
      </p:sp>
      <p:sp>
        <p:nvSpPr>
          <p:cNvPr id="48" name="OTLSHAPE_SLT_39f553ef27ec426bbaf9a37fa0159d96_Title">
            <a:extLst>
              <a:ext uri="{FF2B5EF4-FFF2-40B4-BE49-F238E27FC236}">
                <a16:creationId xmlns:a16="http://schemas.microsoft.com/office/drawing/2014/main" id="{3417C8F7-E654-40D9-B8E5-AB37B325526E}"/>
              </a:ext>
            </a:extLst>
          </p:cNvPr>
          <p:cNvSpPr txBox="1"/>
          <p:nvPr>
            <p:custDataLst>
              <p:tags r:id="rId75"/>
            </p:custDataLst>
          </p:nvPr>
        </p:nvSpPr>
        <p:spPr>
          <a:xfrm>
            <a:off x="2282339" y="2253319"/>
            <a:ext cx="1562100" cy="170519"/>
          </a:xfrm>
          <a:prstGeom prst="rect">
            <a:avLst/>
          </a:prstGeom>
          <a:noFill/>
        </p:spPr>
        <p:txBody>
          <a:bodyPr vert="horz" wrap="square" lIns="0" tIns="0" rIns="0" bIns="0" rtlCol="0" anchor="ctr" anchorCtr="0">
            <a:spAutoFit/>
          </a:bodyPr>
          <a:lstStyle/>
          <a:p>
            <a:r>
              <a:rPr lang="en-US" sz="1100" spc="-4">
                <a:latin typeface="Calibri" panose="020F0502020204030204" pitchFamily="34" charset="0"/>
              </a:rPr>
              <a:t>System Architecture Design</a:t>
            </a:r>
          </a:p>
        </p:txBody>
      </p:sp>
      <p:sp>
        <p:nvSpPr>
          <p:cNvPr id="49" name="OTLSHAPE_SLT_39f553ef27ec426bbaf9a37fa0159d96_TextPercentage" hidden="1">
            <a:extLst>
              <a:ext uri="{FF2B5EF4-FFF2-40B4-BE49-F238E27FC236}">
                <a16:creationId xmlns:a16="http://schemas.microsoft.com/office/drawing/2014/main" id="{1D03F954-2773-43B0-AA55-BD46E285645B}"/>
              </a:ext>
            </a:extLst>
          </p:cNvPr>
          <p:cNvSpPr txBox="1"/>
          <p:nvPr>
            <p:custDataLst>
              <p:tags r:id="rId76"/>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52" name="OTLSHAPE_SLT_ac5d0797304d4c0c9e9e339e3cb40145_Duration" hidden="1">
            <a:extLst>
              <a:ext uri="{FF2B5EF4-FFF2-40B4-BE49-F238E27FC236}">
                <a16:creationId xmlns:a16="http://schemas.microsoft.com/office/drawing/2014/main" id="{6DA15BCD-9BE2-48FD-9E93-3A88095C4E65}"/>
              </a:ext>
            </a:extLst>
          </p:cNvPr>
          <p:cNvSpPr txBox="1"/>
          <p:nvPr>
            <p:custDataLst>
              <p:tags r:id="rId77"/>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53" name="OTLSHAPE_SLT_ac5d0797304d4c0c9e9e339e3cb40145_StartDate" hidden="1">
            <a:extLst>
              <a:ext uri="{FF2B5EF4-FFF2-40B4-BE49-F238E27FC236}">
                <a16:creationId xmlns:a16="http://schemas.microsoft.com/office/drawing/2014/main" id="{1EC3BEBA-C0FC-4DF4-8518-541658C898DD}"/>
              </a:ext>
            </a:extLst>
          </p:cNvPr>
          <p:cNvSpPr txBox="1"/>
          <p:nvPr>
            <p:custDataLst>
              <p:tags r:id="rId78"/>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54" name="OTLSHAPE_SLT_ac5d0797304d4c0c9e9e339e3cb40145_EndDate" hidden="1">
            <a:extLst>
              <a:ext uri="{FF2B5EF4-FFF2-40B4-BE49-F238E27FC236}">
                <a16:creationId xmlns:a16="http://schemas.microsoft.com/office/drawing/2014/main" id="{28A34A6F-F0BB-4999-AAEA-CD25F20E6422}"/>
              </a:ext>
            </a:extLst>
          </p:cNvPr>
          <p:cNvSpPr txBox="1"/>
          <p:nvPr>
            <p:custDataLst>
              <p:tags r:id="rId79"/>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55" name="OTLSHAPE_SLT_ac5d0797304d4c0c9e9e339e3cb40145_JoinedDate">
            <a:extLst>
              <a:ext uri="{FF2B5EF4-FFF2-40B4-BE49-F238E27FC236}">
                <a16:creationId xmlns:a16="http://schemas.microsoft.com/office/drawing/2014/main" id="{70468904-E025-4DFF-94B8-68421F322327}"/>
              </a:ext>
            </a:extLst>
          </p:cNvPr>
          <p:cNvSpPr txBox="1"/>
          <p:nvPr>
            <p:custDataLst>
              <p:tags r:id="rId80"/>
            </p:custDataLst>
          </p:nvPr>
        </p:nvSpPr>
        <p:spPr>
          <a:xfrm>
            <a:off x="1309049" y="2469684"/>
            <a:ext cx="8001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Sep 15 - Sep 22</a:t>
            </a:r>
          </a:p>
        </p:txBody>
      </p:sp>
      <p:sp>
        <p:nvSpPr>
          <p:cNvPr id="56" name="OTLSHAPE_SLT_ac5d0797304d4c0c9e9e339e3cb40145_Title">
            <a:extLst>
              <a:ext uri="{FF2B5EF4-FFF2-40B4-BE49-F238E27FC236}">
                <a16:creationId xmlns:a16="http://schemas.microsoft.com/office/drawing/2014/main" id="{28A1A73A-9C13-46E3-AA1F-46DBB27BEAF1}"/>
              </a:ext>
            </a:extLst>
          </p:cNvPr>
          <p:cNvSpPr txBox="1"/>
          <p:nvPr>
            <p:custDataLst>
              <p:tags r:id="rId81"/>
            </p:custDataLst>
          </p:nvPr>
        </p:nvSpPr>
        <p:spPr>
          <a:xfrm>
            <a:off x="2870400" y="2461937"/>
            <a:ext cx="2171700" cy="170519"/>
          </a:xfrm>
          <a:prstGeom prst="rect">
            <a:avLst/>
          </a:prstGeom>
          <a:noFill/>
        </p:spPr>
        <p:txBody>
          <a:bodyPr vert="horz" wrap="square" lIns="0" tIns="0" rIns="0" bIns="0" rtlCol="0" anchor="ctr" anchorCtr="0">
            <a:spAutoFit/>
          </a:bodyPr>
          <a:lstStyle/>
          <a:p>
            <a:r>
              <a:rPr lang="en-US" sz="1100" spc="-2">
                <a:latin typeface="Calibri" panose="020F0502020204030204" pitchFamily="34" charset="0"/>
              </a:rPr>
              <a:t>Component Selection and Prototyping</a:t>
            </a:r>
          </a:p>
        </p:txBody>
      </p:sp>
      <p:sp>
        <p:nvSpPr>
          <p:cNvPr id="57" name="OTLSHAPE_SLT_ac5d0797304d4c0c9e9e339e3cb40145_TextPercentage" hidden="1">
            <a:extLst>
              <a:ext uri="{FF2B5EF4-FFF2-40B4-BE49-F238E27FC236}">
                <a16:creationId xmlns:a16="http://schemas.microsoft.com/office/drawing/2014/main" id="{F436F71D-8C41-4ABE-9E19-79BC7E4A783B}"/>
              </a:ext>
            </a:extLst>
          </p:cNvPr>
          <p:cNvSpPr txBox="1"/>
          <p:nvPr>
            <p:custDataLst>
              <p:tags r:id="rId82"/>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63" name="OTLSHAPE_SLT_cb985fbf90a349178357325079fa76a4_Duration" hidden="1">
            <a:extLst>
              <a:ext uri="{FF2B5EF4-FFF2-40B4-BE49-F238E27FC236}">
                <a16:creationId xmlns:a16="http://schemas.microsoft.com/office/drawing/2014/main" id="{E57B881A-9650-49EA-A607-2186415DD81B}"/>
              </a:ext>
            </a:extLst>
          </p:cNvPr>
          <p:cNvSpPr txBox="1"/>
          <p:nvPr>
            <p:custDataLst>
              <p:tags r:id="rId83"/>
            </p:custDataLst>
          </p:nvPr>
        </p:nvSpPr>
        <p:spPr>
          <a:xfrm>
            <a:off x="12700" y="-335636"/>
            <a:ext cx="393700" cy="307777"/>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20 days</a:t>
            </a:r>
          </a:p>
        </p:txBody>
      </p:sp>
      <p:sp>
        <p:nvSpPr>
          <p:cNvPr id="64" name="OTLSHAPE_SLT_cb985fbf90a349178357325079fa76a4_StartDate" hidden="1">
            <a:extLst>
              <a:ext uri="{FF2B5EF4-FFF2-40B4-BE49-F238E27FC236}">
                <a16:creationId xmlns:a16="http://schemas.microsoft.com/office/drawing/2014/main" id="{F93CD5FE-998E-416A-8476-A5576C17AD88}"/>
              </a:ext>
            </a:extLst>
          </p:cNvPr>
          <p:cNvSpPr txBox="1"/>
          <p:nvPr>
            <p:custDataLst>
              <p:tags r:id="rId84"/>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65" name="OTLSHAPE_SLT_cb985fbf90a349178357325079fa76a4_EndDate" hidden="1">
            <a:extLst>
              <a:ext uri="{FF2B5EF4-FFF2-40B4-BE49-F238E27FC236}">
                <a16:creationId xmlns:a16="http://schemas.microsoft.com/office/drawing/2014/main" id="{A960511F-BD1E-46B5-AD0A-F18FA4BA201A}"/>
              </a:ext>
            </a:extLst>
          </p:cNvPr>
          <p:cNvSpPr txBox="1"/>
          <p:nvPr>
            <p:custDataLst>
              <p:tags r:id="rId85"/>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66" name="OTLSHAPE_SLT_cb985fbf90a349178357325079fa76a4_JoinedDate">
            <a:extLst>
              <a:ext uri="{FF2B5EF4-FFF2-40B4-BE49-F238E27FC236}">
                <a16:creationId xmlns:a16="http://schemas.microsoft.com/office/drawing/2014/main" id="{8F23C0C1-7C5D-4D3F-908B-217D088E0C07}"/>
              </a:ext>
            </a:extLst>
          </p:cNvPr>
          <p:cNvSpPr txBox="1"/>
          <p:nvPr>
            <p:custDataLst>
              <p:tags r:id="rId86"/>
            </p:custDataLst>
          </p:nvPr>
        </p:nvSpPr>
        <p:spPr>
          <a:xfrm>
            <a:off x="1905027" y="2827062"/>
            <a:ext cx="787400" cy="155025"/>
          </a:xfrm>
          <a:prstGeom prst="rect">
            <a:avLst/>
          </a:prstGeom>
          <a:noFill/>
        </p:spPr>
        <p:txBody>
          <a:bodyPr vert="horz" wrap="square" lIns="0" tIns="0" rIns="0" bIns="0" rtlCol="0" anchor="ctr" anchorCtr="0">
            <a:noAutofit/>
          </a:bodyPr>
          <a:lstStyle/>
          <a:p>
            <a:pPr algn="r"/>
            <a:r>
              <a:rPr lang="en-US" sz="1000" spc="-4">
                <a:solidFill>
                  <a:srgbClr val="373545"/>
                </a:solidFill>
                <a:latin typeface="Calibri" panose="020F0502020204030204" pitchFamily="34" charset="0"/>
              </a:rPr>
              <a:t>Sep 22 - Oct 20</a:t>
            </a:r>
            <a:endParaRPr lang="en-US" sz="1000" spc="-4" dirty="0">
              <a:solidFill>
                <a:srgbClr val="373545"/>
              </a:solidFill>
              <a:latin typeface="Calibri" panose="020F0502020204030204" pitchFamily="34" charset="0"/>
            </a:endParaRPr>
          </a:p>
        </p:txBody>
      </p:sp>
      <p:sp>
        <p:nvSpPr>
          <p:cNvPr id="67" name="OTLSHAPE_SLT_cb985fbf90a349178357325079fa76a4_Title">
            <a:extLst>
              <a:ext uri="{FF2B5EF4-FFF2-40B4-BE49-F238E27FC236}">
                <a16:creationId xmlns:a16="http://schemas.microsoft.com/office/drawing/2014/main" id="{00F6CA4F-0B3B-4B9D-8C62-F3F8728F8610}"/>
              </a:ext>
            </a:extLst>
          </p:cNvPr>
          <p:cNvSpPr txBox="1"/>
          <p:nvPr>
            <p:custDataLst>
              <p:tags r:id="rId87"/>
            </p:custDataLst>
          </p:nvPr>
        </p:nvSpPr>
        <p:spPr>
          <a:xfrm>
            <a:off x="5222646" y="2734056"/>
            <a:ext cx="2463800" cy="341037"/>
          </a:xfrm>
          <a:prstGeom prst="rect">
            <a:avLst/>
          </a:prstGeom>
          <a:noFill/>
        </p:spPr>
        <p:txBody>
          <a:bodyPr vert="horz" wrap="square" lIns="0" tIns="0" rIns="0" bIns="0" rtlCol="0" anchor="ctr" anchorCtr="0">
            <a:spAutoFit/>
          </a:bodyPr>
          <a:lstStyle/>
          <a:p>
            <a:r>
              <a:rPr lang="en-GB" sz="1100" dirty="0">
                <a:latin typeface="Calibri" panose="020F0502020204030204" pitchFamily="34" charset="0"/>
              </a:rPr>
              <a:t>Integration of Imaging and Communication Systems</a:t>
            </a:r>
            <a:endParaRPr lang="en-US" sz="1100" dirty="0">
              <a:latin typeface="Calibri" panose="020F0502020204030204" pitchFamily="34" charset="0"/>
            </a:endParaRPr>
          </a:p>
        </p:txBody>
      </p:sp>
      <p:sp>
        <p:nvSpPr>
          <p:cNvPr id="68" name="OTLSHAPE_SLT_cb985fbf90a349178357325079fa76a4_TextPercentage" hidden="1">
            <a:extLst>
              <a:ext uri="{FF2B5EF4-FFF2-40B4-BE49-F238E27FC236}">
                <a16:creationId xmlns:a16="http://schemas.microsoft.com/office/drawing/2014/main" id="{2AA99814-C5EB-48E8-8F42-8063F542AD7A}"/>
              </a:ext>
            </a:extLst>
          </p:cNvPr>
          <p:cNvSpPr txBox="1"/>
          <p:nvPr>
            <p:custDataLst>
              <p:tags r:id="rId88"/>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95" name="OTLSHAPE_SLT_3d261b4dd89e403c9b4a85cc16afbaaf_Duration" hidden="1">
            <a:extLst>
              <a:ext uri="{FF2B5EF4-FFF2-40B4-BE49-F238E27FC236}">
                <a16:creationId xmlns:a16="http://schemas.microsoft.com/office/drawing/2014/main" id="{183AAB95-302B-4E5B-95DE-52ADE361502F}"/>
              </a:ext>
            </a:extLst>
          </p:cNvPr>
          <p:cNvSpPr txBox="1"/>
          <p:nvPr>
            <p:custDataLst>
              <p:tags r:id="rId89"/>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96" name="OTLSHAPE_SLT_3d261b4dd89e403c9b4a85cc16afbaaf_StartDate" hidden="1">
            <a:extLst>
              <a:ext uri="{FF2B5EF4-FFF2-40B4-BE49-F238E27FC236}">
                <a16:creationId xmlns:a16="http://schemas.microsoft.com/office/drawing/2014/main" id="{5037D364-E6B9-4764-B13E-C9FEC68C4790}"/>
              </a:ext>
            </a:extLst>
          </p:cNvPr>
          <p:cNvSpPr txBox="1"/>
          <p:nvPr>
            <p:custDataLst>
              <p:tags r:id="rId90"/>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97" name="OTLSHAPE_SLT_3d261b4dd89e403c9b4a85cc16afbaaf_EndDate" hidden="1">
            <a:extLst>
              <a:ext uri="{FF2B5EF4-FFF2-40B4-BE49-F238E27FC236}">
                <a16:creationId xmlns:a16="http://schemas.microsoft.com/office/drawing/2014/main" id="{C147377F-A7EC-431B-BC89-EE86018D1CBD}"/>
              </a:ext>
            </a:extLst>
          </p:cNvPr>
          <p:cNvSpPr txBox="1"/>
          <p:nvPr>
            <p:custDataLst>
              <p:tags r:id="rId91"/>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98" name="OTLSHAPE_SLT_3d261b4dd89e403c9b4a85cc16afbaaf_JoinedDate">
            <a:extLst>
              <a:ext uri="{FF2B5EF4-FFF2-40B4-BE49-F238E27FC236}">
                <a16:creationId xmlns:a16="http://schemas.microsoft.com/office/drawing/2014/main" id="{127279B4-82D5-4437-87C3-6541E12FE4AB}"/>
              </a:ext>
            </a:extLst>
          </p:cNvPr>
          <p:cNvSpPr txBox="1"/>
          <p:nvPr>
            <p:custDataLst>
              <p:tags r:id="rId92"/>
            </p:custDataLst>
          </p:nvPr>
        </p:nvSpPr>
        <p:spPr>
          <a:xfrm>
            <a:off x="4265189" y="3120940"/>
            <a:ext cx="7747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Oct 20 - Oct 27</a:t>
            </a:r>
          </a:p>
        </p:txBody>
      </p:sp>
      <p:sp>
        <p:nvSpPr>
          <p:cNvPr id="99" name="OTLSHAPE_SLT_3d261b4dd89e403c9b4a85cc16afbaaf_Title">
            <a:extLst>
              <a:ext uri="{FF2B5EF4-FFF2-40B4-BE49-F238E27FC236}">
                <a16:creationId xmlns:a16="http://schemas.microsoft.com/office/drawing/2014/main" id="{5CBDBAA1-72CC-4BF6-854C-174DA2DE332C}"/>
              </a:ext>
            </a:extLst>
          </p:cNvPr>
          <p:cNvSpPr txBox="1"/>
          <p:nvPr>
            <p:custDataLst>
              <p:tags r:id="rId93"/>
            </p:custDataLst>
          </p:nvPr>
        </p:nvSpPr>
        <p:spPr>
          <a:xfrm>
            <a:off x="5810707" y="3113193"/>
            <a:ext cx="1498600" cy="170519"/>
          </a:xfrm>
          <a:prstGeom prst="rect">
            <a:avLst/>
          </a:prstGeom>
          <a:noFill/>
        </p:spPr>
        <p:txBody>
          <a:bodyPr vert="horz" wrap="square" lIns="0" tIns="0" rIns="0" bIns="0" rtlCol="0" anchor="ctr" anchorCtr="0">
            <a:spAutoFit/>
          </a:bodyPr>
          <a:lstStyle/>
          <a:p>
            <a:r>
              <a:rPr lang="en-US" sz="1100" spc="-10">
                <a:latin typeface="Calibri" panose="020F0502020204030204" pitchFamily="34" charset="0"/>
              </a:rPr>
              <a:t>System Integration Testing</a:t>
            </a:r>
          </a:p>
        </p:txBody>
      </p:sp>
      <p:sp>
        <p:nvSpPr>
          <p:cNvPr id="100" name="OTLSHAPE_SLT_3d261b4dd89e403c9b4a85cc16afbaaf_TextPercentage" hidden="1">
            <a:extLst>
              <a:ext uri="{FF2B5EF4-FFF2-40B4-BE49-F238E27FC236}">
                <a16:creationId xmlns:a16="http://schemas.microsoft.com/office/drawing/2014/main" id="{0238D6EA-4F79-4765-9FD0-C2FB43A241CE}"/>
              </a:ext>
            </a:extLst>
          </p:cNvPr>
          <p:cNvSpPr txBox="1"/>
          <p:nvPr>
            <p:custDataLst>
              <p:tags r:id="rId94"/>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06" name="OTLSHAPE_SLT_f5f6c8f84bda4ed9a32cbaf0c5fd7329_Duration" hidden="1">
            <a:extLst>
              <a:ext uri="{FF2B5EF4-FFF2-40B4-BE49-F238E27FC236}">
                <a16:creationId xmlns:a16="http://schemas.microsoft.com/office/drawing/2014/main" id="{B2334096-3963-4CB3-BAF2-40596C3AD88C}"/>
              </a:ext>
            </a:extLst>
          </p:cNvPr>
          <p:cNvSpPr txBox="1"/>
          <p:nvPr>
            <p:custDataLst>
              <p:tags r:id="rId95"/>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07" name="OTLSHAPE_SLT_f5f6c8f84bda4ed9a32cbaf0c5fd7329_StartDate" hidden="1">
            <a:extLst>
              <a:ext uri="{FF2B5EF4-FFF2-40B4-BE49-F238E27FC236}">
                <a16:creationId xmlns:a16="http://schemas.microsoft.com/office/drawing/2014/main" id="{386A235E-CA12-43F7-8021-07D3064679AD}"/>
              </a:ext>
            </a:extLst>
          </p:cNvPr>
          <p:cNvSpPr txBox="1"/>
          <p:nvPr>
            <p:custDataLst>
              <p:tags r:id="rId96"/>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08" name="OTLSHAPE_SLT_f5f6c8f84bda4ed9a32cbaf0c5fd7329_EndDate" hidden="1">
            <a:extLst>
              <a:ext uri="{FF2B5EF4-FFF2-40B4-BE49-F238E27FC236}">
                <a16:creationId xmlns:a16="http://schemas.microsoft.com/office/drawing/2014/main" id="{40BE2061-A56C-4CFC-94B1-5C37DFFD64B8}"/>
              </a:ext>
            </a:extLst>
          </p:cNvPr>
          <p:cNvSpPr txBox="1"/>
          <p:nvPr>
            <p:custDataLst>
              <p:tags r:id="rId97"/>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09" name="OTLSHAPE_SLT_f5f6c8f84bda4ed9a32cbaf0c5fd7329_JoinedDate">
            <a:extLst>
              <a:ext uri="{FF2B5EF4-FFF2-40B4-BE49-F238E27FC236}">
                <a16:creationId xmlns:a16="http://schemas.microsoft.com/office/drawing/2014/main" id="{B050E10D-5DA6-47B2-ADA3-710B5EED7682}"/>
              </a:ext>
            </a:extLst>
          </p:cNvPr>
          <p:cNvSpPr txBox="1"/>
          <p:nvPr>
            <p:custDataLst>
              <p:tags r:id="rId98"/>
            </p:custDataLst>
          </p:nvPr>
        </p:nvSpPr>
        <p:spPr>
          <a:xfrm>
            <a:off x="4892197" y="3393059"/>
            <a:ext cx="7366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Oct 27 - Nov 3</a:t>
            </a:r>
          </a:p>
        </p:txBody>
      </p:sp>
      <p:sp>
        <p:nvSpPr>
          <p:cNvPr id="110" name="OTLSHAPE_SLT_f5f6c8f84bda4ed9a32cbaf0c5fd7329_Title">
            <a:extLst>
              <a:ext uri="{FF2B5EF4-FFF2-40B4-BE49-F238E27FC236}">
                <a16:creationId xmlns:a16="http://schemas.microsoft.com/office/drawing/2014/main" id="{1D88453C-7A14-437C-A4CB-0556D8D78381}"/>
              </a:ext>
            </a:extLst>
          </p:cNvPr>
          <p:cNvSpPr txBox="1"/>
          <p:nvPr>
            <p:custDataLst>
              <p:tags r:id="rId99"/>
            </p:custDataLst>
          </p:nvPr>
        </p:nvSpPr>
        <p:spPr>
          <a:xfrm>
            <a:off x="6398768" y="3385312"/>
            <a:ext cx="1663700" cy="170519"/>
          </a:xfrm>
          <a:prstGeom prst="rect">
            <a:avLst/>
          </a:prstGeom>
          <a:noFill/>
        </p:spPr>
        <p:txBody>
          <a:bodyPr vert="horz" wrap="square" lIns="0" tIns="0" rIns="0" bIns="0" rtlCol="0" anchor="ctr" anchorCtr="0">
            <a:spAutoFit/>
          </a:bodyPr>
          <a:lstStyle/>
          <a:p>
            <a:r>
              <a:rPr lang="en-US" sz="1100" spc="-8">
                <a:latin typeface="Calibri" panose="020F0502020204030204" pitchFamily="34" charset="0"/>
              </a:rPr>
              <a:t>Detailed Performance Testing</a:t>
            </a:r>
          </a:p>
        </p:txBody>
      </p:sp>
      <p:sp>
        <p:nvSpPr>
          <p:cNvPr id="111" name="OTLSHAPE_SLT_f5f6c8f84bda4ed9a32cbaf0c5fd7329_TextPercentage" hidden="1">
            <a:extLst>
              <a:ext uri="{FF2B5EF4-FFF2-40B4-BE49-F238E27FC236}">
                <a16:creationId xmlns:a16="http://schemas.microsoft.com/office/drawing/2014/main" id="{ABD1E7AF-AF79-496E-82DA-049E5154B217}"/>
              </a:ext>
            </a:extLst>
          </p:cNvPr>
          <p:cNvSpPr txBox="1"/>
          <p:nvPr>
            <p:custDataLst>
              <p:tags r:id="rId100"/>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14" name="OTLSHAPE_SLT_ac12601b65704a73ae37cdf3b3f3ef06_Duration" hidden="1">
            <a:extLst>
              <a:ext uri="{FF2B5EF4-FFF2-40B4-BE49-F238E27FC236}">
                <a16:creationId xmlns:a16="http://schemas.microsoft.com/office/drawing/2014/main" id="{7DD1B8D8-4F97-4B87-BA87-D319CE755056}"/>
              </a:ext>
            </a:extLst>
          </p:cNvPr>
          <p:cNvSpPr txBox="1"/>
          <p:nvPr>
            <p:custDataLst>
              <p:tags r:id="rId101"/>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15" name="OTLSHAPE_SLT_ac12601b65704a73ae37cdf3b3f3ef06_StartDate" hidden="1">
            <a:extLst>
              <a:ext uri="{FF2B5EF4-FFF2-40B4-BE49-F238E27FC236}">
                <a16:creationId xmlns:a16="http://schemas.microsoft.com/office/drawing/2014/main" id="{8C67DB41-C820-4A38-BA86-79BB2B331ADA}"/>
              </a:ext>
            </a:extLst>
          </p:cNvPr>
          <p:cNvSpPr txBox="1"/>
          <p:nvPr>
            <p:custDataLst>
              <p:tags r:id="rId102"/>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16" name="OTLSHAPE_SLT_ac12601b65704a73ae37cdf3b3f3ef06_EndDate" hidden="1">
            <a:extLst>
              <a:ext uri="{FF2B5EF4-FFF2-40B4-BE49-F238E27FC236}">
                <a16:creationId xmlns:a16="http://schemas.microsoft.com/office/drawing/2014/main" id="{F1887124-3F8A-43BA-AFCF-70D040E84885}"/>
              </a:ext>
            </a:extLst>
          </p:cNvPr>
          <p:cNvSpPr txBox="1"/>
          <p:nvPr>
            <p:custDataLst>
              <p:tags r:id="rId103"/>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17" name="OTLSHAPE_SLT_ac12601b65704a73ae37cdf3b3f3ef06_JoinedDate">
            <a:extLst>
              <a:ext uri="{FF2B5EF4-FFF2-40B4-BE49-F238E27FC236}">
                <a16:creationId xmlns:a16="http://schemas.microsoft.com/office/drawing/2014/main" id="{96B8D31C-77FE-47AE-B272-58A91FB47679}"/>
              </a:ext>
            </a:extLst>
          </p:cNvPr>
          <p:cNvSpPr txBox="1"/>
          <p:nvPr>
            <p:custDataLst>
              <p:tags r:id="rId104"/>
            </p:custDataLst>
          </p:nvPr>
        </p:nvSpPr>
        <p:spPr>
          <a:xfrm>
            <a:off x="5454816" y="3601678"/>
            <a:ext cx="7620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Nov 3 - Nov 10</a:t>
            </a:r>
          </a:p>
        </p:txBody>
      </p:sp>
      <p:sp>
        <p:nvSpPr>
          <p:cNvPr id="118" name="OTLSHAPE_SLT_ac12601b65704a73ae37cdf3b3f3ef06_Title">
            <a:extLst>
              <a:ext uri="{FF2B5EF4-FFF2-40B4-BE49-F238E27FC236}">
                <a16:creationId xmlns:a16="http://schemas.microsoft.com/office/drawing/2014/main" id="{7E62B919-6BD2-48DA-B4E9-A7551053C384}"/>
              </a:ext>
            </a:extLst>
          </p:cNvPr>
          <p:cNvSpPr txBox="1"/>
          <p:nvPr>
            <p:custDataLst>
              <p:tags r:id="rId105"/>
            </p:custDataLst>
          </p:nvPr>
        </p:nvSpPr>
        <p:spPr>
          <a:xfrm>
            <a:off x="6986830" y="3593931"/>
            <a:ext cx="1663700" cy="170519"/>
          </a:xfrm>
          <a:prstGeom prst="rect">
            <a:avLst/>
          </a:prstGeom>
          <a:noFill/>
        </p:spPr>
        <p:txBody>
          <a:bodyPr vert="horz" wrap="square" lIns="0" tIns="0" rIns="0" bIns="0" rtlCol="0" anchor="ctr" anchorCtr="0">
            <a:spAutoFit/>
          </a:bodyPr>
          <a:lstStyle/>
          <a:p>
            <a:r>
              <a:rPr lang="en-US" sz="1100" spc="-8">
                <a:latin typeface="Calibri" panose="020F0502020204030204" pitchFamily="34" charset="0"/>
              </a:rPr>
              <a:t>Detailed Performance Testing</a:t>
            </a:r>
          </a:p>
        </p:txBody>
      </p:sp>
      <p:sp>
        <p:nvSpPr>
          <p:cNvPr id="119" name="OTLSHAPE_SLT_ac12601b65704a73ae37cdf3b3f3ef06_TextPercentage" hidden="1">
            <a:extLst>
              <a:ext uri="{FF2B5EF4-FFF2-40B4-BE49-F238E27FC236}">
                <a16:creationId xmlns:a16="http://schemas.microsoft.com/office/drawing/2014/main" id="{E374F8C5-D931-47F8-B690-55282425A19C}"/>
              </a:ext>
            </a:extLst>
          </p:cNvPr>
          <p:cNvSpPr txBox="1"/>
          <p:nvPr>
            <p:custDataLst>
              <p:tags r:id="rId106"/>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22" name="OTLSHAPE_SLT_e30c08ea9c00450a96fa5f6363c12e47_Duration" hidden="1">
            <a:extLst>
              <a:ext uri="{FF2B5EF4-FFF2-40B4-BE49-F238E27FC236}">
                <a16:creationId xmlns:a16="http://schemas.microsoft.com/office/drawing/2014/main" id="{8107C5A8-4269-4340-8B1E-7AB65F034A6D}"/>
              </a:ext>
            </a:extLst>
          </p:cNvPr>
          <p:cNvSpPr txBox="1"/>
          <p:nvPr>
            <p:custDataLst>
              <p:tags r:id="rId107"/>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23" name="OTLSHAPE_SLT_e30c08ea9c00450a96fa5f6363c12e47_StartDate" hidden="1">
            <a:extLst>
              <a:ext uri="{FF2B5EF4-FFF2-40B4-BE49-F238E27FC236}">
                <a16:creationId xmlns:a16="http://schemas.microsoft.com/office/drawing/2014/main" id="{EF977B0D-C7D8-4A8D-BBAF-531EAA4CE349}"/>
              </a:ext>
            </a:extLst>
          </p:cNvPr>
          <p:cNvSpPr txBox="1"/>
          <p:nvPr>
            <p:custDataLst>
              <p:tags r:id="rId108"/>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24" name="OTLSHAPE_SLT_e30c08ea9c00450a96fa5f6363c12e47_EndDate" hidden="1">
            <a:extLst>
              <a:ext uri="{FF2B5EF4-FFF2-40B4-BE49-F238E27FC236}">
                <a16:creationId xmlns:a16="http://schemas.microsoft.com/office/drawing/2014/main" id="{5C9B9DF6-3B32-4462-823E-2451ADC546F9}"/>
              </a:ext>
            </a:extLst>
          </p:cNvPr>
          <p:cNvSpPr txBox="1"/>
          <p:nvPr>
            <p:custDataLst>
              <p:tags r:id="rId109"/>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25" name="OTLSHAPE_SLT_e30c08ea9c00450a96fa5f6363c12e47_JoinedDate">
            <a:extLst>
              <a:ext uri="{FF2B5EF4-FFF2-40B4-BE49-F238E27FC236}">
                <a16:creationId xmlns:a16="http://schemas.microsoft.com/office/drawing/2014/main" id="{71353B15-5189-4076-84D2-CC1BC59ECCE5}"/>
              </a:ext>
            </a:extLst>
          </p:cNvPr>
          <p:cNvSpPr txBox="1"/>
          <p:nvPr>
            <p:custDataLst>
              <p:tags r:id="rId110"/>
            </p:custDataLst>
          </p:nvPr>
        </p:nvSpPr>
        <p:spPr>
          <a:xfrm>
            <a:off x="5978489" y="3810296"/>
            <a:ext cx="8255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Nov 10 - Nov 17</a:t>
            </a:r>
          </a:p>
        </p:txBody>
      </p:sp>
      <p:sp>
        <p:nvSpPr>
          <p:cNvPr id="126" name="OTLSHAPE_SLT_e30c08ea9c00450a96fa5f6363c12e47_Title">
            <a:extLst>
              <a:ext uri="{FF2B5EF4-FFF2-40B4-BE49-F238E27FC236}">
                <a16:creationId xmlns:a16="http://schemas.microsoft.com/office/drawing/2014/main" id="{A82F02CB-6693-4DD5-B2CF-4430495D5EC3}"/>
              </a:ext>
            </a:extLst>
          </p:cNvPr>
          <p:cNvSpPr txBox="1"/>
          <p:nvPr>
            <p:custDataLst>
              <p:tags r:id="rId111"/>
            </p:custDataLst>
          </p:nvPr>
        </p:nvSpPr>
        <p:spPr>
          <a:xfrm>
            <a:off x="7574891" y="3802549"/>
            <a:ext cx="1333500" cy="170519"/>
          </a:xfrm>
          <a:prstGeom prst="rect">
            <a:avLst/>
          </a:prstGeom>
          <a:noFill/>
        </p:spPr>
        <p:txBody>
          <a:bodyPr vert="horz" wrap="square" lIns="0" tIns="0" rIns="0" bIns="0" rtlCol="0" anchor="ctr" anchorCtr="0">
            <a:spAutoFit/>
          </a:bodyPr>
          <a:lstStyle/>
          <a:p>
            <a:r>
              <a:rPr lang="en-US" sz="1100" spc="-6">
                <a:latin typeface="Calibri" panose="020F0502020204030204" pitchFamily="34" charset="0"/>
              </a:rPr>
              <a:t>Iterative Improvements</a:t>
            </a:r>
          </a:p>
        </p:txBody>
      </p:sp>
      <p:sp>
        <p:nvSpPr>
          <p:cNvPr id="127" name="OTLSHAPE_SLT_e30c08ea9c00450a96fa5f6363c12e47_TextPercentage" hidden="1">
            <a:extLst>
              <a:ext uri="{FF2B5EF4-FFF2-40B4-BE49-F238E27FC236}">
                <a16:creationId xmlns:a16="http://schemas.microsoft.com/office/drawing/2014/main" id="{FBEC34F1-A16A-43EC-80F2-68DB112BBB7E}"/>
              </a:ext>
            </a:extLst>
          </p:cNvPr>
          <p:cNvSpPr txBox="1"/>
          <p:nvPr>
            <p:custDataLst>
              <p:tags r:id="rId112"/>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30" name="OTLSHAPE_SLT_2ab12d6df2a84d16aa24ce4f0cf4ee91_Duration" hidden="1">
            <a:extLst>
              <a:ext uri="{FF2B5EF4-FFF2-40B4-BE49-F238E27FC236}">
                <a16:creationId xmlns:a16="http://schemas.microsoft.com/office/drawing/2014/main" id="{662ADE22-4D91-477D-9C68-DF1C245B472C}"/>
              </a:ext>
            </a:extLst>
          </p:cNvPr>
          <p:cNvSpPr txBox="1"/>
          <p:nvPr>
            <p:custDataLst>
              <p:tags r:id="rId113"/>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31" name="OTLSHAPE_SLT_2ab12d6df2a84d16aa24ce4f0cf4ee91_StartDate" hidden="1">
            <a:extLst>
              <a:ext uri="{FF2B5EF4-FFF2-40B4-BE49-F238E27FC236}">
                <a16:creationId xmlns:a16="http://schemas.microsoft.com/office/drawing/2014/main" id="{9E354598-2AA1-4B16-8B78-878B4A7E93D8}"/>
              </a:ext>
            </a:extLst>
          </p:cNvPr>
          <p:cNvSpPr txBox="1"/>
          <p:nvPr>
            <p:custDataLst>
              <p:tags r:id="rId114"/>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32" name="OTLSHAPE_SLT_2ab12d6df2a84d16aa24ce4f0cf4ee91_EndDate" hidden="1">
            <a:extLst>
              <a:ext uri="{FF2B5EF4-FFF2-40B4-BE49-F238E27FC236}">
                <a16:creationId xmlns:a16="http://schemas.microsoft.com/office/drawing/2014/main" id="{51637CA5-4DC9-4BF2-8092-1D0563F23CC1}"/>
              </a:ext>
            </a:extLst>
          </p:cNvPr>
          <p:cNvSpPr txBox="1"/>
          <p:nvPr>
            <p:custDataLst>
              <p:tags r:id="rId115"/>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33" name="OTLSHAPE_SLT_2ab12d6df2a84d16aa24ce4f0cf4ee91_JoinedDate">
            <a:extLst>
              <a:ext uri="{FF2B5EF4-FFF2-40B4-BE49-F238E27FC236}">
                <a16:creationId xmlns:a16="http://schemas.microsoft.com/office/drawing/2014/main" id="{C5B17A1E-07F2-4B3F-A4F4-F91518012540}"/>
              </a:ext>
            </a:extLst>
          </p:cNvPr>
          <p:cNvSpPr txBox="1"/>
          <p:nvPr>
            <p:custDataLst>
              <p:tags r:id="rId116"/>
            </p:custDataLst>
          </p:nvPr>
        </p:nvSpPr>
        <p:spPr>
          <a:xfrm>
            <a:off x="6566550" y="4018915"/>
            <a:ext cx="8255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Nov 17 - Nov 24</a:t>
            </a:r>
          </a:p>
        </p:txBody>
      </p:sp>
      <p:sp>
        <p:nvSpPr>
          <p:cNvPr id="134" name="OTLSHAPE_SLT_2ab12d6df2a84d16aa24ce4f0cf4ee91_Title">
            <a:extLst>
              <a:ext uri="{FF2B5EF4-FFF2-40B4-BE49-F238E27FC236}">
                <a16:creationId xmlns:a16="http://schemas.microsoft.com/office/drawing/2014/main" id="{4245FFC9-2E29-40AA-A616-37FDA56B03D3}"/>
              </a:ext>
            </a:extLst>
          </p:cNvPr>
          <p:cNvSpPr txBox="1"/>
          <p:nvPr>
            <p:custDataLst>
              <p:tags r:id="rId117"/>
            </p:custDataLst>
          </p:nvPr>
        </p:nvSpPr>
        <p:spPr>
          <a:xfrm>
            <a:off x="8162953" y="4011168"/>
            <a:ext cx="1295400" cy="170519"/>
          </a:xfrm>
          <a:prstGeom prst="rect">
            <a:avLst/>
          </a:prstGeom>
          <a:noFill/>
        </p:spPr>
        <p:txBody>
          <a:bodyPr vert="horz" wrap="square" lIns="0" tIns="0" rIns="0" bIns="0" rtlCol="0" anchor="ctr" anchorCtr="0">
            <a:spAutoFit/>
          </a:bodyPr>
          <a:lstStyle/>
          <a:p>
            <a:r>
              <a:rPr lang="en-US" sz="1100" spc="-8">
                <a:latin typeface="Calibri" panose="020F0502020204030204" pitchFamily="34" charset="0"/>
              </a:rPr>
              <a:t>Final Validation Testing</a:t>
            </a:r>
          </a:p>
        </p:txBody>
      </p:sp>
      <p:sp>
        <p:nvSpPr>
          <p:cNvPr id="135" name="OTLSHAPE_SLT_2ab12d6df2a84d16aa24ce4f0cf4ee91_TextPercentage" hidden="1">
            <a:extLst>
              <a:ext uri="{FF2B5EF4-FFF2-40B4-BE49-F238E27FC236}">
                <a16:creationId xmlns:a16="http://schemas.microsoft.com/office/drawing/2014/main" id="{0FDCE22F-D624-4D32-BE57-E5F0DED98703}"/>
              </a:ext>
            </a:extLst>
          </p:cNvPr>
          <p:cNvSpPr txBox="1"/>
          <p:nvPr>
            <p:custDataLst>
              <p:tags r:id="rId118"/>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41" name="OTLSHAPE_SLT_fab8d6a7ddff4f4186ea2a3d2bca5999_Duration" hidden="1">
            <a:extLst>
              <a:ext uri="{FF2B5EF4-FFF2-40B4-BE49-F238E27FC236}">
                <a16:creationId xmlns:a16="http://schemas.microsoft.com/office/drawing/2014/main" id="{C3F77435-ED3E-4EAD-ADA6-65FED4514473}"/>
              </a:ext>
            </a:extLst>
          </p:cNvPr>
          <p:cNvSpPr txBox="1"/>
          <p:nvPr>
            <p:custDataLst>
              <p:tags r:id="rId119"/>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42" name="OTLSHAPE_SLT_fab8d6a7ddff4f4186ea2a3d2bca5999_StartDate" hidden="1">
            <a:extLst>
              <a:ext uri="{FF2B5EF4-FFF2-40B4-BE49-F238E27FC236}">
                <a16:creationId xmlns:a16="http://schemas.microsoft.com/office/drawing/2014/main" id="{9297517A-A32A-4C91-A23E-858F27092637}"/>
              </a:ext>
            </a:extLst>
          </p:cNvPr>
          <p:cNvSpPr txBox="1"/>
          <p:nvPr>
            <p:custDataLst>
              <p:tags r:id="rId120"/>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43" name="OTLSHAPE_SLT_fab8d6a7ddff4f4186ea2a3d2bca5999_EndDate" hidden="1">
            <a:extLst>
              <a:ext uri="{FF2B5EF4-FFF2-40B4-BE49-F238E27FC236}">
                <a16:creationId xmlns:a16="http://schemas.microsoft.com/office/drawing/2014/main" id="{D613C510-624B-41F9-A322-9AFB982ED925}"/>
              </a:ext>
            </a:extLst>
          </p:cNvPr>
          <p:cNvSpPr txBox="1"/>
          <p:nvPr>
            <p:custDataLst>
              <p:tags r:id="rId121"/>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44" name="OTLSHAPE_SLT_fab8d6a7ddff4f4186ea2a3d2bca5999_JoinedDate">
            <a:extLst>
              <a:ext uri="{FF2B5EF4-FFF2-40B4-BE49-F238E27FC236}">
                <a16:creationId xmlns:a16="http://schemas.microsoft.com/office/drawing/2014/main" id="{21B1570C-1A02-4A58-BACB-A8352917774F}"/>
              </a:ext>
            </a:extLst>
          </p:cNvPr>
          <p:cNvSpPr txBox="1"/>
          <p:nvPr>
            <p:custDataLst>
              <p:tags r:id="rId122"/>
            </p:custDataLst>
          </p:nvPr>
        </p:nvSpPr>
        <p:spPr>
          <a:xfrm>
            <a:off x="7229711" y="4291034"/>
            <a:ext cx="7493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Nov 24 - Dec 1</a:t>
            </a:r>
          </a:p>
        </p:txBody>
      </p:sp>
      <p:sp>
        <p:nvSpPr>
          <p:cNvPr id="145" name="OTLSHAPE_SLT_fab8d6a7ddff4f4186ea2a3d2bca5999_Title">
            <a:extLst>
              <a:ext uri="{FF2B5EF4-FFF2-40B4-BE49-F238E27FC236}">
                <a16:creationId xmlns:a16="http://schemas.microsoft.com/office/drawing/2014/main" id="{EA997214-D4CA-44C1-8C73-13AC5F907D2F}"/>
              </a:ext>
            </a:extLst>
          </p:cNvPr>
          <p:cNvSpPr txBox="1"/>
          <p:nvPr>
            <p:custDataLst>
              <p:tags r:id="rId123"/>
            </p:custDataLst>
          </p:nvPr>
        </p:nvSpPr>
        <p:spPr>
          <a:xfrm>
            <a:off x="8751014" y="4283287"/>
            <a:ext cx="1600200" cy="170519"/>
          </a:xfrm>
          <a:prstGeom prst="rect">
            <a:avLst/>
          </a:prstGeom>
          <a:noFill/>
        </p:spPr>
        <p:txBody>
          <a:bodyPr vert="horz" wrap="square" lIns="0" tIns="0" rIns="0" bIns="0" rtlCol="0" anchor="ctr" anchorCtr="0">
            <a:spAutoFit/>
          </a:bodyPr>
          <a:lstStyle/>
          <a:p>
            <a:r>
              <a:rPr lang="en-US" sz="1100" spc="-6">
                <a:latin typeface="Calibri" panose="020F0502020204030204" pitchFamily="34" charset="0"/>
              </a:rPr>
              <a:t>Preparation for Deployment</a:t>
            </a:r>
          </a:p>
        </p:txBody>
      </p:sp>
      <p:sp>
        <p:nvSpPr>
          <p:cNvPr id="146" name="OTLSHAPE_SLT_fab8d6a7ddff4f4186ea2a3d2bca5999_TextPercentage" hidden="1">
            <a:extLst>
              <a:ext uri="{FF2B5EF4-FFF2-40B4-BE49-F238E27FC236}">
                <a16:creationId xmlns:a16="http://schemas.microsoft.com/office/drawing/2014/main" id="{09BBFB1A-40BB-4E8C-9785-127A89D185FF}"/>
              </a:ext>
            </a:extLst>
          </p:cNvPr>
          <p:cNvSpPr txBox="1"/>
          <p:nvPr>
            <p:custDataLst>
              <p:tags r:id="rId124"/>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49" name="OTLSHAPE_SLT_d231023f76fa45149e7615b6cef33aa4_Duration" hidden="1">
            <a:extLst>
              <a:ext uri="{FF2B5EF4-FFF2-40B4-BE49-F238E27FC236}">
                <a16:creationId xmlns:a16="http://schemas.microsoft.com/office/drawing/2014/main" id="{603CF7B6-9FA1-4EF9-8581-3454DFF43D12}"/>
              </a:ext>
            </a:extLst>
          </p:cNvPr>
          <p:cNvSpPr txBox="1"/>
          <p:nvPr>
            <p:custDataLst>
              <p:tags r:id="rId125"/>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50" name="OTLSHAPE_SLT_d231023f76fa45149e7615b6cef33aa4_StartDate" hidden="1">
            <a:extLst>
              <a:ext uri="{FF2B5EF4-FFF2-40B4-BE49-F238E27FC236}">
                <a16:creationId xmlns:a16="http://schemas.microsoft.com/office/drawing/2014/main" id="{CBC5CA2F-448F-445A-886B-C8DD72EB9BE2}"/>
              </a:ext>
            </a:extLst>
          </p:cNvPr>
          <p:cNvSpPr txBox="1"/>
          <p:nvPr>
            <p:custDataLst>
              <p:tags r:id="rId126"/>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51" name="OTLSHAPE_SLT_d231023f76fa45149e7615b6cef33aa4_EndDate" hidden="1">
            <a:extLst>
              <a:ext uri="{FF2B5EF4-FFF2-40B4-BE49-F238E27FC236}">
                <a16:creationId xmlns:a16="http://schemas.microsoft.com/office/drawing/2014/main" id="{0D9D052C-DBE6-4FFC-91BA-3ABB346253F8}"/>
              </a:ext>
            </a:extLst>
          </p:cNvPr>
          <p:cNvSpPr txBox="1"/>
          <p:nvPr>
            <p:custDataLst>
              <p:tags r:id="rId127"/>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52" name="OTLSHAPE_SLT_d231023f76fa45149e7615b6cef33aa4_JoinedDate">
            <a:extLst>
              <a:ext uri="{FF2B5EF4-FFF2-40B4-BE49-F238E27FC236}">
                <a16:creationId xmlns:a16="http://schemas.microsoft.com/office/drawing/2014/main" id="{4CCF5466-CE94-41F8-857B-CF52A32782A9}"/>
              </a:ext>
            </a:extLst>
          </p:cNvPr>
          <p:cNvSpPr txBox="1"/>
          <p:nvPr>
            <p:custDataLst>
              <p:tags r:id="rId128"/>
            </p:custDataLst>
          </p:nvPr>
        </p:nvSpPr>
        <p:spPr>
          <a:xfrm>
            <a:off x="7892872" y="4499652"/>
            <a:ext cx="6731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Dec 1 - Dec 8</a:t>
            </a:r>
          </a:p>
        </p:txBody>
      </p:sp>
      <p:sp>
        <p:nvSpPr>
          <p:cNvPr id="153" name="OTLSHAPE_SLT_d231023f76fa45149e7615b6cef33aa4_Title">
            <a:extLst>
              <a:ext uri="{FF2B5EF4-FFF2-40B4-BE49-F238E27FC236}">
                <a16:creationId xmlns:a16="http://schemas.microsoft.com/office/drawing/2014/main" id="{496C5DBA-CAD7-42F3-B00B-AE8E4B11DDE3}"/>
              </a:ext>
            </a:extLst>
          </p:cNvPr>
          <p:cNvSpPr txBox="1"/>
          <p:nvPr>
            <p:custDataLst>
              <p:tags r:id="rId129"/>
            </p:custDataLst>
          </p:nvPr>
        </p:nvSpPr>
        <p:spPr>
          <a:xfrm>
            <a:off x="9339076" y="4491905"/>
            <a:ext cx="1600200" cy="170519"/>
          </a:xfrm>
          <a:prstGeom prst="rect">
            <a:avLst/>
          </a:prstGeom>
          <a:noFill/>
        </p:spPr>
        <p:txBody>
          <a:bodyPr vert="horz" wrap="square" lIns="0" tIns="0" rIns="0" bIns="0" rtlCol="0" anchor="ctr" anchorCtr="0">
            <a:spAutoFit/>
          </a:bodyPr>
          <a:lstStyle/>
          <a:p>
            <a:r>
              <a:rPr lang="en-US" sz="1100" spc="-6">
                <a:latin typeface="Calibri" panose="020F0502020204030204" pitchFamily="34" charset="0"/>
              </a:rPr>
              <a:t>Preparation for Deployment</a:t>
            </a:r>
          </a:p>
        </p:txBody>
      </p:sp>
      <p:sp>
        <p:nvSpPr>
          <p:cNvPr id="154" name="OTLSHAPE_SLT_d231023f76fa45149e7615b6cef33aa4_TextPercentage" hidden="1">
            <a:extLst>
              <a:ext uri="{FF2B5EF4-FFF2-40B4-BE49-F238E27FC236}">
                <a16:creationId xmlns:a16="http://schemas.microsoft.com/office/drawing/2014/main" id="{6E1D2626-229A-461D-91AA-AB925BF1EC8E}"/>
              </a:ext>
            </a:extLst>
          </p:cNvPr>
          <p:cNvSpPr txBox="1"/>
          <p:nvPr>
            <p:custDataLst>
              <p:tags r:id="rId130"/>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57" name="OTLSHAPE_SLT_5b5be1f775634bf98f8e9bbbbb556ab6_Duration" hidden="1">
            <a:extLst>
              <a:ext uri="{FF2B5EF4-FFF2-40B4-BE49-F238E27FC236}">
                <a16:creationId xmlns:a16="http://schemas.microsoft.com/office/drawing/2014/main" id="{D68B0925-223D-4E07-8ED0-BC0858BE71B0}"/>
              </a:ext>
            </a:extLst>
          </p:cNvPr>
          <p:cNvSpPr txBox="1"/>
          <p:nvPr>
            <p:custDataLst>
              <p:tags r:id="rId131"/>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58" name="OTLSHAPE_SLT_5b5be1f775634bf98f8e9bbbbb556ab6_StartDate" hidden="1">
            <a:extLst>
              <a:ext uri="{FF2B5EF4-FFF2-40B4-BE49-F238E27FC236}">
                <a16:creationId xmlns:a16="http://schemas.microsoft.com/office/drawing/2014/main" id="{1CC5ADE8-EA87-4ED8-8E45-25909E4F5221}"/>
              </a:ext>
            </a:extLst>
          </p:cNvPr>
          <p:cNvSpPr txBox="1"/>
          <p:nvPr>
            <p:custDataLst>
              <p:tags r:id="rId132"/>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59" name="OTLSHAPE_SLT_5b5be1f775634bf98f8e9bbbbb556ab6_EndDate" hidden="1">
            <a:extLst>
              <a:ext uri="{FF2B5EF4-FFF2-40B4-BE49-F238E27FC236}">
                <a16:creationId xmlns:a16="http://schemas.microsoft.com/office/drawing/2014/main" id="{0CF5B60A-7BA5-44D6-B093-0CD79603C84A}"/>
              </a:ext>
            </a:extLst>
          </p:cNvPr>
          <p:cNvSpPr txBox="1"/>
          <p:nvPr>
            <p:custDataLst>
              <p:tags r:id="rId133"/>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60" name="OTLSHAPE_SLT_5b5be1f775634bf98f8e9bbbbb556ab6_JoinedDate">
            <a:extLst>
              <a:ext uri="{FF2B5EF4-FFF2-40B4-BE49-F238E27FC236}">
                <a16:creationId xmlns:a16="http://schemas.microsoft.com/office/drawing/2014/main" id="{DD6E5A24-427A-4F1C-90AF-50CE27E61F4A}"/>
              </a:ext>
            </a:extLst>
          </p:cNvPr>
          <p:cNvSpPr txBox="1"/>
          <p:nvPr>
            <p:custDataLst>
              <p:tags r:id="rId134"/>
            </p:custDataLst>
          </p:nvPr>
        </p:nvSpPr>
        <p:spPr>
          <a:xfrm>
            <a:off x="8416544" y="4708271"/>
            <a:ext cx="7493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Dec 8 - Dec 15</a:t>
            </a:r>
          </a:p>
        </p:txBody>
      </p:sp>
      <p:sp>
        <p:nvSpPr>
          <p:cNvPr id="161" name="OTLSHAPE_SLT_5b5be1f775634bf98f8e9bbbbb556ab6_Title">
            <a:extLst>
              <a:ext uri="{FF2B5EF4-FFF2-40B4-BE49-F238E27FC236}">
                <a16:creationId xmlns:a16="http://schemas.microsoft.com/office/drawing/2014/main" id="{70D655E1-EEBC-48A0-91DC-4C1FB91506CE}"/>
              </a:ext>
            </a:extLst>
          </p:cNvPr>
          <p:cNvSpPr txBox="1"/>
          <p:nvPr>
            <p:custDataLst>
              <p:tags r:id="rId135"/>
            </p:custDataLst>
          </p:nvPr>
        </p:nvSpPr>
        <p:spPr>
          <a:xfrm>
            <a:off x="9927137" y="4700524"/>
            <a:ext cx="1320800" cy="170519"/>
          </a:xfrm>
          <a:prstGeom prst="rect">
            <a:avLst/>
          </a:prstGeom>
          <a:noFill/>
        </p:spPr>
        <p:txBody>
          <a:bodyPr vert="horz" wrap="square" lIns="0" tIns="0" rIns="0" bIns="0" rtlCol="0" anchor="ctr" anchorCtr="0">
            <a:spAutoFit/>
          </a:bodyPr>
          <a:lstStyle/>
          <a:p>
            <a:r>
              <a:rPr lang="en-US" sz="1100" spc="-4">
                <a:latin typeface="Calibri" panose="020F0502020204030204" pitchFamily="34" charset="0"/>
              </a:rPr>
              <a:t>Project Documentation</a:t>
            </a:r>
          </a:p>
        </p:txBody>
      </p:sp>
      <p:sp>
        <p:nvSpPr>
          <p:cNvPr id="162" name="OTLSHAPE_SLT_5b5be1f775634bf98f8e9bbbbb556ab6_TextPercentage" hidden="1">
            <a:extLst>
              <a:ext uri="{FF2B5EF4-FFF2-40B4-BE49-F238E27FC236}">
                <a16:creationId xmlns:a16="http://schemas.microsoft.com/office/drawing/2014/main" id="{040CCA93-1633-45B5-AE75-7F1E0E000513}"/>
              </a:ext>
            </a:extLst>
          </p:cNvPr>
          <p:cNvSpPr txBox="1"/>
          <p:nvPr>
            <p:custDataLst>
              <p:tags r:id="rId136"/>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sp>
        <p:nvSpPr>
          <p:cNvPr id="165" name="OTLSHAPE_SLT_a7d5df2436424c7aaff0a5a589d85f72_Duration" hidden="1">
            <a:extLst>
              <a:ext uri="{FF2B5EF4-FFF2-40B4-BE49-F238E27FC236}">
                <a16:creationId xmlns:a16="http://schemas.microsoft.com/office/drawing/2014/main" id="{7C4B372A-90FF-4DD0-8761-027902E00816}"/>
              </a:ext>
            </a:extLst>
          </p:cNvPr>
          <p:cNvSpPr txBox="1"/>
          <p:nvPr>
            <p:custDataLst>
              <p:tags r:id="rId137"/>
            </p:custDataLst>
          </p:nvPr>
        </p:nvSpPr>
        <p:spPr>
          <a:xfrm>
            <a:off x="12700" y="-258692"/>
            <a:ext cx="330200" cy="153888"/>
          </a:xfrm>
          <a:prstGeom prst="rect">
            <a:avLst/>
          </a:prstGeom>
          <a:noFill/>
        </p:spPr>
        <p:txBody>
          <a:bodyPr vert="horz" wrap="square" lIns="0" tIns="0" rIns="0" bIns="0" rtlCol="0" anchor="ctr" anchorCtr="0">
            <a:spAutoFit/>
          </a:bodyPr>
          <a:lstStyle/>
          <a:p>
            <a:r>
              <a:rPr lang="en-US" sz="1000">
                <a:solidFill>
                  <a:srgbClr val="373545"/>
                </a:solidFill>
                <a:latin typeface="Calibri" panose="020F0502020204030204" pitchFamily="34" charset="0"/>
              </a:rPr>
              <a:t>5 days</a:t>
            </a:r>
          </a:p>
        </p:txBody>
      </p:sp>
      <p:sp>
        <p:nvSpPr>
          <p:cNvPr id="166" name="OTLSHAPE_SLT_a7d5df2436424c7aaff0a5a589d85f72_StartDate" hidden="1">
            <a:extLst>
              <a:ext uri="{FF2B5EF4-FFF2-40B4-BE49-F238E27FC236}">
                <a16:creationId xmlns:a16="http://schemas.microsoft.com/office/drawing/2014/main" id="{D8B773AA-3FCE-46EF-B982-D3220806EA29}"/>
              </a:ext>
            </a:extLst>
          </p:cNvPr>
          <p:cNvSpPr txBox="1"/>
          <p:nvPr>
            <p:custDataLst>
              <p:tags r:id="rId138"/>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67" name="OTLSHAPE_SLT_a7d5df2436424c7aaff0a5a589d85f72_EndDate" hidden="1">
            <a:extLst>
              <a:ext uri="{FF2B5EF4-FFF2-40B4-BE49-F238E27FC236}">
                <a16:creationId xmlns:a16="http://schemas.microsoft.com/office/drawing/2014/main" id="{90A88BAB-7405-4893-B0BB-D51FDD1D4A45}"/>
              </a:ext>
            </a:extLst>
          </p:cNvPr>
          <p:cNvSpPr txBox="1"/>
          <p:nvPr>
            <p:custDataLst>
              <p:tags r:id="rId139"/>
            </p:custDataLst>
          </p:nvPr>
        </p:nvSpPr>
        <p:spPr>
          <a:xfrm>
            <a:off x="12700" y="-33466"/>
            <a:ext cx="0" cy="0"/>
          </a:xfrm>
          <a:prstGeom prst="rect">
            <a:avLst/>
          </a:prstGeom>
          <a:noFill/>
        </p:spPr>
        <p:txBody>
          <a:bodyPr vert="horz" wrap="square" lIns="0" tIns="0" rIns="0" bIns="0" rtlCol="0" anchor="ctr" anchorCtr="0">
            <a:spAutoFit/>
          </a:bodyPr>
          <a:lstStyle/>
          <a:p>
            <a:pPr algn="r"/>
            <a:endParaRPr lang="en-US" sz="1000">
              <a:solidFill>
                <a:srgbClr val="373545"/>
              </a:solidFill>
              <a:latin typeface="Calibri" panose="020F0502020204030204" pitchFamily="34" charset="0"/>
            </a:endParaRPr>
          </a:p>
        </p:txBody>
      </p:sp>
      <p:sp>
        <p:nvSpPr>
          <p:cNvPr id="168" name="OTLSHAPE_SLT_a7d5df2436424c7aaff0a5a589d85f72_JoinedDate">
            <a:extLst>
              <a:ext uri="{FF2B5EF4-FFF2-40B4-BE49-F238E27FC236}">
                <a16:creationId xmlns:a16="http://schemas.microsoft.com/office/drawing/2014/main" id="{1BAFCD23-19F6-4BC5-83AE-1EB72281D907}"/>
              </a:ext>
            </a:extLst>
          </p:cNvPr>
          <p:cNvSpPr txBox="1"/>
          <p:nvPr>
            <p:custDataLst>
              <p:tags r:id="rId140"/>
            </p:custDataLst>
          </p:nvPr>
        </p:nvSpPr>
        <p:spPr>
          <a:xfrm>
            <a:off x="8940216" y="5002149"/>
            <a:ext cx="812800" cy="155025"/>
          </a:xfrm>
          <a:prstGeom prst="rect">
            <a:avLst/>
          </a:prstGeom>
          <a:noFill/>
        </p:spPr>
        <p:txBody>
          <a:bodyPr vert="horz" wrap="square" lIns="0" tIns="0" rIns="0" bIns="0" rtlCol="0" anchor="ctr" anchorCtr="0">
            <a:spAutoFit/>
          </a:bodyPr>
          <a:lstStyle/>
          <a:p>
            <a:pPr algn="r"/>
            <a:r>
              <a:rPr lang="en-US" sz="1000" spc="-4">
                <a:solidFill>
                  <a:srgbClr val="373545"/>
                </a:solidFill>
                <a:latin typeface="Calibri" panose="020F0502020204030204" pitchFamily="34" charset="0"/>
              </a:rPr>
              <a:t>Dec 15 - Dec 22</a:t>
            </a:r>
          </a:p>
        </p:txBody>
      </p:sp>
      <p:sp>
        <p:nvSpPr>
          <p:cNvPr id="169" name="OTLSHAPE_SLT_a7d5df2436424c7aaff0a5a589d85f72_Title">
            <a:extLst>
              <a:ext uri="{FF2B5EF4-FFF2-40B4-BE49-F238E27FC236}">
                <a16:creationId xmlns:a16="http://schemas.microsoft.com/office/drawing/2014/main" id="{77E32681-EECD-4E0A-976F-1E844815D3B3}"/>
              </a:ext>
            </a:extLst>
          </p:cNvPr>
          <p:cNvSpPr txBox="1"/>
          <p:nvPr>
            <p:custDataLst>
              <p:tags r:id="rId141"/>
            </p:custDataLst>
          </p:nvPr>
        </p:nvSpPr>
        <p:spPr>
          <a:xfrm>
            <a:off x="10515198" y="4909143"/>
            <a:ext cx="1435100" cy="341037"/>
          </a:xfrm>
          <a:prstGeom prst="rect">
            <a:avLst/>
          </a:prstGeom>
          <a:noFill/>
        </p:spPr>
        <p:txBody>
          <a:bodyPr vert="horz" wrap="square" lIns="0" tIns="0" rIns="0" bIns="0" rtlCol="0" anchor="ctr" anchorCtr="0">
            <a:spAutoFit/>
          </a:bodyPr>
          <a:lstStyle/>
          <a:p>
            <a:r>
              <a:rPr lang="en-US" sz="1100">
                <a:latin typeface="Calibri" panose="020F0502020204030204" pitchFamily="34" charset="0"/>
              </a:rPr>
              <a:t>Presentation and Project Handover</a:t>
            </a:r>
          </a:p>
        </p:txBody>
      </p:sp>
      <p:sp>
        <p:nvSpPr>
          <p:cNvPr id="170" name="OTLSHAPE_SLT_a7d5df2436424c7aaff0a5a589d85f72_TextPercentage" hidden="1">
            <a:extLst>
              <a:ext uri="{FF2B5EF4-FFF2-40B4-BE49-F238E27FC236}">
                <a16:creationId xmlns:a16="http://schemas.microsoft.com/office/drawing/2014/main" id="{2338259B-9332-4010-842F-7CF7B5177FF5}"/>
              </a:ext>
            </a:extLst>
          </p:cNvPr>
          <p:cNvSpPr txBox="1"/>
          <p:nvPr>
            <p:custDataLst>
              <p:tags r:id="rId142"/>
            </p:custDataLst>
          </p:nvPr>
        </p:nvSpPr>
        <p:spPr>
          <a:xfrm>
            <a:off x="12700" y="43478"/>
            <a:ext cx="0" cy="0"/>
          </a:xfrm>
          <a:prstGeom prst="rect">
            <a:avLst/>
          </a:prstGeom>
          <a:noFill/>
        </p:spPr>
        <p:txBody>
          <a:bodyPr vert="horz" wrap="square" lIns="0" tIns="0" rIns="0" bIns="0" rtlCol="0" anchor="ctr" anchorCtr="0">
            <a:spAutoFit/>
          </a:bodyPr>
          <a:lstStyle/>
          <a:p>
            <a:pPr algn="ctr"/>
            <a:endParaRPr lang="en-US" sz="1000">
              <a:solidFill>
                <a:srgbClr val="E8E8E8"/>
              </a:solidFill>
              <a:latin typeface="Calibri" panose="020F0502020204030204" pitchFamily="34" charset="0"/>
            </a:endParaRPr>
          </a:p>
        </p:txBody>
      </p:sp>
      <p:cxnSp>
        <p:nvCxnSpPr>
          <p:cNvPr id="10" name="OTLSHAPE_TB_00000000000000000000000000000000_Separator1">
            <a:extLst>
              <a:ext uri="{FF2B5EF4-FFF2-40B4-BE49-F238E27FC236}">
                <a16:creationId xmlns:a16="http://schemas.microsoft.com/office/drawing/2014/main" id="{6B445618-45CF-4BE4-AD97-20A6A21D6ADF}"/>
              </a:ext>
            </a:extLst>
          </p:cNvPr>
          <p:cNvCxnSpPr/>
          <p:nvPr>
            <p:custDataLst>
              <p:tags r:id="rId143"/>
            </p:custDataLst>
          </p:nvPr>
        </p:nvCxnSpPr>
        <p:spPr>
          <a:xfrm>
            <a:off x="3491728" y="1714500"/>
            <a:ext cx="0" cy="254000"/>
          </a:xfrm>
          <a:prstGeom prst="line">
            <a:avLst/>
          </a:prstGeom>
          <a:ln w="5443" cap="flat" cmpd="sng" algn="ctr">
            <a:solidFill>
              <a:srgbClr val="DCD8DC">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B_00000000000000000000000000000000_Separator2">
            <a:extLst>
              <a:ext uri="{FF2B5EF4-FFF2-40B4-BE49-F238E27FC236}">
                <a16:creationId xmlns:a16="http://schemas.microsoft.com/office/drawing/2014/main" id="{9895B503-188D-4037-95C7-1B2F9A02E2FC}"/>
              </a:ext>
            </a:extLst>
          </p:cNvPr>
          <p:cNvCxnSpPr/>
          <p:nvPr>
            <p:custDataLst>
              <p:tags r:id="rId144"/>
            </p:custDataLst>
          </p:nvPr>
        </p:nvCxnSpPr>
        <p:spPr>
          <a:xfrm>
            <a:off x="6096000" y="1714500"/>
            <a:ext cx="0" cy="254000"/>
          </a:xfrm>
          <a:prstGeom prst="line">
            <a:avLst/>
          </a:prstGeom>
          <a:ln w="5443" cap="flat" cmpd="sng" algn="ctr">
            <a:solidFill>
              <a:srgbClr val="DCD8DC">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B_00000000000000000000000000000000_Separator3">
            <a:extLst>
              <a:ext uri="{FF2B5EF4-FFF2-40B4-BE49-F238E27FC236}">
                <a16:creationId xmlns:a16="http://schemas.microsoft.com/office/drawing/2014/main" id="{E839CD30-788D-46D9-8B5B-105FF58854B9}"/>
              </a:ext>
            </a:extLst>
          </p:cNvPr>
          <p:cNvCxnSpPr/>
          <p:nvPr>
            <p:custDataLst>
              <p:tags r:id="rId145"/>
            </p:custDataLst>
          </p:nvPr>
        </p:nvCxnSpPr>
        <p:spPr>
          <a:xfrm>
            <a:off x="8616262" y="1714500"/>
            <a:ext cx="0" cy="254000"/>
          </a:xfrm>
          <a:prstGeom prst="line">
            <a:avLst/>
          </a:prstGeom>
          <a:ln w="5443" cap="flat" cmpd="sng" algn="ctr">
            <a:solidFill>
              <a:srgbClr val="DCD8DC">
                <a:alpha val="2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Google Shape;125;p3">
            <a:extLst>
              <a:ext uri="{FF2B5EF4-FFF2-40B4-BE49-F238E27FC236}">
                <a16:creationId xmlns:a16="http://schemas.microsoft.com/office/drawing/2014/main" id="{AA6327E7-5D40-415B-B448-4A34A475DF53}"/>
              </a:ext>
            </a:extLst>
          </p:cNvPr>
          <p:cNvSpPr txBox="1"/>
          <p:nvPr/>
        </p:nvSpPr>
        <p:spPr>
          <a:xfrm>
            <a:off x="1000124" y="19150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spTree>
    <p:custDataLst>
      <p:tags r:id="rId1"/>
    </p:custDataLst>
    <p:extLst>
      <p:ext uri="{BB962C8B-B14F-4D97-AF65-F5344CB8AC3E}">
        <p14:creationId xmlns:p14="http://schemas.microsoft.com/office/powerpoint/2010/main" val="4064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r>
              <a:t>Strategic Analysis &amp; Problem Definition</a:t>
            </a:r>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a:lnSpc>
                <a:spcPct val="11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Key Publications </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APPLICATIONS OF UNMANNED AERIAL VEHICLES: A REVIEW </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pt-BR" sz="1400" u="sng" dirty="0">
                <a:solidFill>
                  <a:srgbClr val="0000FF"/>
                </a:solidFill>
                <a:effectLst/>
                <a:latin typeface="Times New Roman" panose="02020603050405020304" pitchFamily="18" charset="0"/>
                <a:ea typeface="Times New Roman" panose="02020603050405020304" pitchFamily="18" charset="0"/>
                <a:hlinkClick r:id="rId2"/>
              </a:rPr>
              <a:t>http://dx.doi.org/10.17993/3ctecno.2019.specialissue3.85-105</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A review of UAV autonomous navigation in GPS-denied environments</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https://doi.org/10.1016/j.robot.2023.104533</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Reliable Flying IoT Networks for UAV Disaster Rescue Operations</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https://doi.org/10.1155/2018/2572460</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UAV- based Photogrammetry and Geo-computing for Hazards and Disaster Risk Monitoring – A Review</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https://doi.org/10.1186/s40677-016-0060-y</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Key Resources – Whitepaper| Application Notes | Datasheet | Others</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pt-BR" sz="1400" dirty="0">
                <a:effectLst/>
                <a:latin typeface="Times New Roman" panose="02020603050405020304" pitchFamily="18" charset="0"/>
                <a:ea typeface="Times New Roman" panose="02020603050405020304" pitchFamily="18" charset="0"/>
                <a:cs typeface="Times New Roman" panose="02020603050405020304" pitchFamily="18" charset="0"/>
              </a:rPr>
              <a:t>Component: Ublox NEO-M8N GPS Module </a:t>
            </a:r>
            <a:r>
              <a:rPr lang="pt-BR" sz="1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Datasheet</a:t>
            </a:r>
            <a:r>
              <a:rPr lang="pt-BR"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Component: Sharp GP2Y0A21YK0F Analog Distance Sensor </a:t>
            </a:r>
            <a:r>
              <a:rPr lang="en-US" sz="1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Datasheet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pt-BR" sz="1400" dirty="0">
                <a:effectLst/>
                <a:latin typeface="Times New Roman" panose="02020603050405020304" pitchFamily="18" charset="0"/>
                <a:ea typeface="Times New Roman" panose="02020603050405020304" pitchFamily="18" charset="0"/>
                <a:cs typeface="Times New Roman" panose="02020603050405020304" pitchFamily="18" charset="0"/>
              </a:rPr>
              <a:t>Component: HC-SR04 Ultrasonic Distance Sensor </a:t>
            </a:r>
            <a:r>
              <a:rPr lang="en-IN" sz="1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datasheet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Existing Implementations – Products| Opensource| GitHub etc </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Aerial Drones for Fire Disaster Response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10.5772/intechopen.1002525</a:t>
            </a:r>
            <a:endParaRPr lang="en-US" sz="11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DJI ENTERPRISE – Fire fighting </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https://enterprise.dji.com/public-safety/firefightingFirefighting</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u="sng" dirty="0">
                <a:solidFill>
                  <a:srgbClr val="0000FF"/>
                </a:solidFill>
                <a:effectLst/>
                <a:latin typeface="Arial" panose="020B0604020202020204" pitchFamily="34" charset="0"/>
                <a:ea typeface="Arial" panose="020B0604020202020204" pitchFamily="34" charset="0"/>
                <a:hlinkClick r:id="rId9"/>
              </a:rPr>
              <a:t>https://docs.holybro.com/autopilot/pixhawk-6c</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Arial" panose="020B0604020202020204" pitchFamily="34" charset="0"/>
                <a:ea typeface="Arial" panose="020B0604020202020204" pitchFamily="34" charset="0"/>
              </a:rPr>
              <a:t>Flight Controller Complete Documentation</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06644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a:xfrm>
            <a:off x="9448799" y="6329798"/>
            <a:ext cx="2743200" cy="365125"/>
          </a:xfrm>
        </p:spPr>
        <p:txBody>
          <a:bodyPr/>
          <a:lstStyle/>
          <a:p>
            <a:r>
              <a:t>SWOT Analysis</a:t>
            </a:r>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1310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675198" y="493228"/>
            <a:ext cx="10841603"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b="1" u="sng" dirty="0">
                <a:latin typeface="Verdana" panose="020B0604030504040204" pitchFamily="34" charset="0"/>
                <a:ea typeface="Verdana" panose="020B0604030504040204" pitchFamily="34" charset="0"/>
              </a:rPr>
              <a:t>Structural Diagram &amp; Behaviour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97125878-5569-4839-A8C7-0933B5F7B503}"/>
              </a:ext>
            </a:extLst>
          </p:cNvPr>
          <p:cNvPicPr>
            <a:picLocks noChangeAspect="1"/>
          </p:cNvPicPr>
          <p:nvPr/>
        </p:nvPicPr>
        <p:blipFill>
          <a:blip r:embed="rId2"/>
          <a:stretch>
            <a:fillRect/>
          </a:stretch>
        </p:blipFill>
        <p:spPr>
          <a:xfrm>
            <a:off x="898114" y="628882"/>
            <a:ext cx="10288745" cy="5672315"/>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4982B0BB-5E71-4F7C-B1C3-D1EAD536E235}"/>
              </a:ext>
            </a:extLst>
          </p:cNvPr>
          <p:cNvSpPr txBox="1"/>
          <p:nvPr/>
        </p:nvSpPr>
        <p:spPr>
          <a:xfrm>
            <a:off x="1128946" y="5730736"/>
            <a:ext cx="1447800" cy="253916"/>
          </a:xfrm>
          <a:prstGeom prst="rect">
            <a:avLst/>
          </a:prstGeom>
          <a:solidFill>
            <a:srgbClr val="CDCCFF"/>
          </a:solidFill>
        </p:spPr>
        <p:txBody>
          <a:bodyPr wrap="square" rtlCol="0">
            <a:spAutoFit/>
          </a:bodyPr>
          <a:lstStyle/>
          <a:p>
            <a:r>
              <a:rPr lang="en-IN" sz="1050" dirty="0"/>
              <a:t>3dr Radio </a:t>
            </a:r>
            <a:r>
              <a:rPr lang="en-US" sz="1050" dirty="0"/>
              <a:t>Telemetry</a:t>
            </a:r>
            <a:endParaRPr lang="en-IN" sz="1050" dirty="0"/>
          </a:p>
        </p:txBody>
      </p:sp>
      <p:sp>
        <p:nvSpPr>
          <p:cNvPr id="7" name="TextBox 6">
            <a:extLst>
              <a:ext uri="{FF2B5EF4-FFF2-40B4-BE49-F238E27FC236}">
                <a16:creationId xmlns:a16="http://schemas.microsoft.com/office/drawing/2014/main" id="{95B24795-ACF8-493F-9B94-6A0589A80BB1}"/>
              </a:ext>
            </a:extLst>
          </p:cNvPr>
          <p:cNvSpPr txBox="1"/>
          <p:nvPr/>
        </p:nvSpPr>
        <p:spPr>
          <a:xfrm>
            <a:off x="3679988" y="5713264"/>
            <a:ext cx="1447800" cy="253916"/>
          </a:xfrm>
          <a:prstGeom prst="rect">
            <a:avLst/>
          </a:prstGeom>
          <a:solidFill>
            <a:srgbClr val="CDCCFF"/>
          </a:solidFill>
        </p:spPr>
        <p:txBody>
          <a:bodyPr wrap="square" rtlCol="0">
            <a:spAutoFit/>
          </a:bodyPr>
          <a:lstStyle/>
          <a:p>
            <a:r>
              <a:rPr lang="en-IN" sz="1050" dirty="0"/>
              <a:t>Drone FPV Camera</a:t>
            </a:r>
          </a:p>
        </p:txBody>
      </p:sp>
      <p:sp>
        <p:nvSpPr>
          <p:cNvPr id="8" name="TextBox 7">
            <a:extLst>
              <a:ext uri="{FF2B5EF4-FFF2-40B4-BE49-F238E27FC236}">
                <a16:creationId xmlns:a16="http://schemas.microsoft.com/office/drawing/2014/main" id="{D83468A7-BD9F-4DD6-95C9-3B1D6F50D6F2}"/>
              </a:ext>
            </a:extLst>
          </p:cNvPr>
          <p:cNvSpPr txBox="1"/>
          <p:nvPr/>
        </p:nvSpPr>
        <p:spPr>
          <a:xfrm>
            <a:off x="6152088" y="5418199"/>
            <a:ext cx="1447800" cy="646331"/>
          </a:xfrm>
          <a:prstGeom prst="rect">
            <a:avLst/>
          </a:prstGeom>
          <a:solidFill>
            <a:srgbClr val="CDCCFF"/>
          </a:solidFill>
        </p:spPr>
        <p:txBody>
          <a:bodyPr wrap="square" rtlCol="0">
            <a:spAutoFit/>
          </a:bodyPr>
          <a:lstStyle/>
          <a:p>
            <a:r>
              <a:rPr lang="en-IN" sz="900" dirty="0"/>
              <a:t>Neo – 7M GPS</a:t>
            </a:r>
            <a:br>
              <a:rPr lang="en-IN" sz="900" dirty="0"/>
            </a:br>
            <a:r>
              <a:rPr lang="en-IN" sz="900" dirty="0"/>
              <a:t>Accelerometers</a:t>
            </a:r>
          </a:p>
          <a:p>
            <a:r>
              <a:rPr lang="en-IN" sz="900" dirty="0"/>
              <a:t>Gyroscopes</a:t>
            </a:r>
          </a:p>
          <a:p>
            <a:r>
              <a:rPr lang="en-IN" sz="900" dirty="0"/>
              <a:t>Compass</a:t>
            </a:r>
          </a:p>
        </p:txBody>
      </p:sp>
      <p:sp>
        <p:nvSpPr>
          <p:cNvPr id="11" name="TextBox 10">
            <a:extLst>
              <a:ext uri="{FF2B5EF4-FFF2-40B4-BE49-F238E27FC236}">
                <a16:creationId xmlns:a16="http://schemas.microsoft.com/office/drawing/2014/main" id="{2B1A90A8-7A3A-47FE-BFA9-EFCD82BDE64E}"/>
              </a:ext>
            </a:extLst>
          </p:cNvPr>
          <p:cNvSpPr txBox="1"/>
          <p:nvPr/>
        </p:nvSpPr>
        <p:spPr>
          <a:xfrm>
            <a:off x="3677961" y="2870188"/>
            <a:ext cx="1447800" cy="253916"/>
          </a:xfrm>
          <a:prstGeom prst="rect">
            <a:avLst/>
          </a:prstGeom>
          <a:solidFill>
            <a:srgbClr val="CDCCFF"/>
          </a:solidFill>
        </p:spPr>
        <p:txBody>
          <a:bodyPr wrap="square" rtlCol="0">
            <a:spAutoFit/>
          </a:bodyPr>
          <a:lstStyle/>
          <a:p>
            <a:r>
              <a:rPr lang="en-IN" sz="1050" dirty="0"/>
              <a:t>Pixhawk 6C</a:t>
            </a:r>
          </a:p>
        </p:txBody>
      </p:sp>
      <p:sp>
        <p:nvSpPr>
          <p:cNvPr id="12" name="TextBox 11">
            <a:extLst>
              <a:ext uri="{FF2B5EF4-FFF2-40B4-BE49-F238E27FC236}">
                <a16:creationId xmlns:a16="http://schemas.microsoft.com/office/drawing/2014/main" id="{A0F7BA56-729F-4727-B78F-1CE1E0D05719}"/>
              </a:ext>
            </a:extLst>
          </p:cNvPr>
          <p:cNvSpPr txBox="1"/>
          <p:nvPr/>
        </p:nvSpPr>
        <p:spPr>
          <a:xfrm>
            <a:off x="6737874" y="2257315"/>
            <a:ext cx="1447800" cy="253916"/>
          </a:xfrm>
          <a:prstGeom prst="rect">
            <a:avLst/>
          </a:prstGeom>
          <a:solidFill>
            <a:srgbClr val="CDCCFF"/>
          </a:solidFill>
        </p:spPr>
        <p:txBody>
          <a:bodyPr wrap="square" rtlCol="0">
            <a:spAutoFit/>
          </a:bodyPr>
          <a:lstStyle/>
          <a:p>
            <a:r>
              <a:rPr lang="en-IN" sz="1050" dirty="0"/>
              <a:t>Pixhawk 6C</a:t>
            </a:r>
          </a:p>
        </p:txBody>
      </p:sp>
    </p:spTree>
    <p:extLst>
      <p:ext uri="{BB962C8B-B14F-4D97-AF65-F5344CB8AC3E}">
        <p14:creationId xmlns:p14="http://schemas.microsoft.com/office/powerpoint/2010/main" val="310250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93B8B3-6C00-4017-96FB-7AF83A3E6611}"/>
              </a:ext>
            </a:extLst>
          </p:cNvPr>
          <p:cNvSpPr>
            <a:spLocks noGrp="1"/>
          </p:cNvSpPr>
          <p:nvPr>
            <p:ph type="sldNum" idx="4294967295"/>
          </p:nvPr>
        </p:nvSpPr>
        <p:spPr>
          <a:xfrm>
            <a:off x="9448800" y="6492875"/>
            <a:ext cx="2743200" cy="365125"/>
          </a:xfrm>
          <a:prstGeom prst="rect">
            <a:avLst/>
          </a:prstGeom>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Rectangle 2">
            <a:extLst>
              <a:ext uri="{FF2B5EF4-FFF2-40B4-BE49-F238E27FC236}">
                <a16:creationId xmlns:a16="http://schemas.microsoft.com/office/drawing/2014/main" id="{CFEEF7D1-E566-42EB-8B3F-39AD04756943}"/>
              </a:ext>
            </a:extLst>
          </p:cNvPr>
          <p:cNvSpPr>
            <a:spLocks noChangeArrowheads="1"/>
          </p:cNvSpPr>
          <p:nvPr/>
        </p:nvSpPr>
        <p:spPr bwMode="auto">
          <a:xfrm>
            <a:off x="-1" y="-1"/>
            <a:ext cx="160089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A5DBDF32-6699-482B-B4E9-0437F3196071}"/>
              </a:ext>
            </a:extLst>
          </p:cNvPr>
          <p:cNvGraphicFramePr>
            <a:graphicFrameLocks noChangeAspect="1"/>
          </p:cNvGraphicFramePr>
          <p:nvPr>
            <p:extLst>
              <p:ext uri="{D42A27DB-BD31-4B8C-83A1-F6EECF244321}">
                <p14:modId xmlns:p14="http://schemas.microsoft.com/office/powerpoint/2010/main" val="2109649961"/>
              </p:ext>
            </p:extLst>
          </p:nvPr>
        </p:nvGraphicFramePr>
        <p:xfrm>
          <a:off x="1050588" y="814204"/>
          <a:ext cx="9877867" cy="5090590"/>
        </p:xfrm>
        <a:graphic>
          <a:graphicData uri="http://schemas.openxmlformats.org/presentationml/2006/ole">
            <mc:AlternateContent xmlns:mc="http://schemas.openxmlformats.org/markup-compatibility/2006">
              <mc:Choice xmlns:v="urn:schemas-microsoft-com:vml" Requires="v">
                <p:oleObj spid="_x0000_s1029" name="Worksheet" r:id="rId3" imgW="9094938" imgH="4686418" progId="Excel.Sheet.12">
                  <p:embed/>
                </p:oleObj>
              </mc:Choice>
              <mc:Fallback>
                <p:oleObj name="Worksheet" r:id="rId3" imgW="9094938" imgH="4686418" progId="Excel.Shee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588" y="814204"/>
                        <a:ext cx="9877867" cy="5090590"/>
                      </a:xfrm>
                      <a:prstGeom prst="rect">
                        <a:avLst/>
                      </a:prstGeom>
                      <a:noFill/>
                    </p:spPr>
                  </p:pic>
                </p:oleObj>
              </mc:Fallback>
            </mc:AlternateContent>
          </a:graphicData>
        </a:graphic>
      </p:graphicFrame>
      <p:sp>
        <p:nvSpPr>
          <p:cNvPr id="6" name="TextBox 5">
            <a:extLst>
              <a:ext uri="{FF2B5EF4-FFF2-40B4-BE49-F238E27FC236}">
                <a16:creationId xmlns:a16="http://schemas.microsoft.com/office/drawing/2014/main" id="{94C20C39-0A02-4BA1-BD8E-564F43D3E88C}"/>
              </a:ext>
            </a:extLst>
          </p:cNvPr>
          <p:cNvSpPr txBox="1"/>
          <p:nvPr/>
        </p:nvSpPr>
        <p:spPr>
          <a:xfrm>
            <a:off x="3172764" y="301555"/>
            <a:ext cx="5846472" cy="400110"/>
          </a:xfrm>
          <a:prstGeom prst="rect">
            <a:avLst/>
          </a:prstGeom>
          <a:noFill/>
        </p:spPr>
        <p:txBody>
          <a:bodyPr wrap="none" rtlCol="0">
            <a:spAutoFit/>
          </a:bodyPr>
          <a:lstStyle/>
          <a:p>
            <a:r>
              <a:rPr lang="en-IN" sz="2000" b="1" u="sng" dirty="0"/>
              <a:t>LIST OF COMPONENTS AND THEIR PURPOSE</a:t>
            </a:r>
            <a:endParaRPr lang="en-US" sz="2000" b="1" u="sng" dirty="0"/>
          </a:p>
        </p:txBody>
      </p:sp>
    </p:spTree>
    <p:extLst>
      <p:ext uri="{BB962C8B-B14F-4D97-AF65-F5344CB8AC3E}">
        <p14:creationId xmlns:p14="http://schemas.microsoft.com/office/powerpoint/2010/main" val="10091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r>
              <a:t>Project Plan - Gantt Chart</a:t>
            </a:r>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GB" b="1" dirty="0"/>
          </a:p>
          <a:p>
            <a:pPr marL="285750" marR="0" lvl="0" indent="-285750" rtl="0">
              <a:lnSpc>
                <a:spcPct val="100000"/>
              </a:lnSpc>
              <a:spcBef>
                <a:spcPts val="0"/>
              </a:spcBef>
              <a:spcAft>
                <a:spcPts val="0"/>
              </a:spcAft>
              <a:buFont typeface="Arial" panose="020B0604020202020204" pitchFamily="34" charset="0"/>
              <a:buChar char="•"/>
            </a:pPr>
            <a:r>
              <a:rPr lang="en-GB" b="1" dirty="0"/>
              <a:t>Scenario 1: Urban Disaster Site Monitoring:</a:t>
            </a:r>
            <a:r>
              <a:rPr lang="en-GB" dirty="0"/>
              <a:t> The drone flies over a collapsed building, providing real-time images and thermal scans to locate trapped victims.</a:t>
            </a:r>
          </a:p>
          <a:p>
            <a:pPr marL="285750" marR="0" lvl="0" indent="-285750" rtl="0">
              <a:lnSpc>
                <a:spcPct val="100000"/>
              </a:lnSpc>
              <a:spcBef>
                <a:spcPts val="0"/>
              </a:spcBef>
              <a:spcAft>
                <a:spcPts val="0"/>
              </a:spcAft>
              <a:buFont typeface="Arial" panose="020B0604020202020204" pitchFamily="34" charset="0"/>
              <a:buChar char="•"/>
            </a:pPr>
            <a:endParaRPr lang="en-GB"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b="1" dirty="0"/>
              <a:t>Scenario 2: Remote Area Surveillance:</a:t>
            </a:r>
            <a:r>
              <a:rPr lang="en-GB" dirty="0"/>
              <a:t> In a wildfire scenario, the drone captures high-resolution footage to map fire spread and help direct firefighting efforts.</a:t>
            </a:r>
          </a:p>
          <a:p>
            <a:pPr marL="285750" marR="0" lvl="0" indent="-285750" rtl="0">
              <a:lnSpc>
                <a:spcPct val="100000"/>
              </a:lnSpc>
              <a:spcBef>
                <a:spcPts val="0"/>
              </a:spcBef>
              <a:spcAft>
                <a:spcPts val="0"/>
              </a:spcAft>
              <a:buFont typeface="Arial" panose="020B0604020202020204" pitchFamily="34" charset="0"/>
              <a:buChar char="•"/>
            </a:pPr>
            <a:endParaRPr lang="en-GB"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b="1" dirty="0"/>
              <a:t>Scenario 3: Hazardous Environment Assessment:</a:t>
            </a:r>
            <a:r>
              <a:rPr lang="en-GB" dirty="0"/>
              <a:t> The drone assesses a chemical spill site, providing situational awareness without exposing responders to toxic conditions.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GB" dirty="0"/>
              <a:t>Verify the effectiveness of autonomous navigation in different terrains</a:t>
            </a:r>
          </a:p>
          <a:p>
            <a:pPr marL="285750" marR="0" lvl="0" indent="-285750" rtl="0">
              <a:lnSpc>
                <a:spcPct val="100000"/>
              </a:lnSpc>
              <a:spcBef>
                <a:spcPts val="0"/>
              </a:spcBef>
              <a:spcAft>
                <a:spcPts val="0"/>
              </a:spcAft>
              <a:buFont typeface="Arial" panose="020B0604020202020204" pitchFamily="34" charset="0"/>
              <a:buChar char="•"/>
            </a:pPr>
            <a:endParaRPr lang="en-GB" dirty="0"/>
          </a:p>
          <a:p>
            <a:pPr marR="0" lvl="0" rtl="0">
              <a:lnSpc>
                <a:spcPct val="100000"/>
              </a:lnSpc>
              <a:spcBef>
                <a:spcPts val="0"/>
              </a:spcBef>
              <a:spcAft>
                <a:spcPts val="0"/>
              </a:spcAft>
            </a:pPr>
            <a:r>
              <a:rPr lang="en-GB" dirty="0"/>
              <a:t>.</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dirty="0"/>
              <a:t>Test the range and reliability of real-time data transmission under various network conditions.</a:t>
            </a:r>
          </a:p>
          <a:p>
            <a:pPr marL="285750" marR="0" lvl="0" indent="-285750" rtl="0">
              <a:lnSpc>
                <a:spcPct val="100000"/>
              </a:lnSpc>
              <a:spcBef>
                <a:spcPts val="0"/>
              </a:spcBef>
              <a:spcAft>
                <a:spcPts val="0"/>
              </a:spcAft>
              <a:buFont typeface="Arial" panose="020B0604020202020204" pitchFamily="34" charset="0"/>
              <a:buChar char="•"/>
            </a:pPr>
            <a:endParaRPr lang="en-GB"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dirty="0"/>
              <a:t>Evaluate the drone’s durability and performance in harsh environmental conditions (</a:t>
            </a:r>
            <a:r>
              <a:rPr lang="en-GB" dirty="0" err="1"/>
              <a:t>e.g</a:t>
            </a:r>
            <a:r>
              <a:rPr lang="en-GB" dirty="0"/>
              <a:t>, wind)</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870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r>
              <a:t>Methodology</a:t>
            </a:r>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32619" y="757114"/>
            <a:ext cx="11668590" cy="5735761"/>
          </a:xfrm>
          <a:prstGeom prst="rect">
            <a:avLst/>
          </a:prstGeom>
          <a:noFill/>
          <a:ln>
            <a:noFill/>
          </a:ln>
        </p:spPr>
        <p:txBody>
          <a:bodyPr spcFirstLastPara="1" wrap="square" lIns="91425" tIns="45700" rIns="91425" bIns="45700" anchor="t" anchorCtr="0">
            <a:noAutofit/>
          </a:bodyPr>
          <a:lstStyle/>
          <a:p>
            <a:pPr marL="0" marR="0" algn="just">
              <a:lnSpc>
                <a:spcPct val="115000"/>
              </a:lnSpc>
              <a:spcBef>
                <a:spcPts val="1800"/>
              </a:spcBef>
              <a:spcAft>
                <a:spcPts val="600"/>
              </a:spcAft>
            </a:pPr>
            <a:r>
              <a:rPr lang="en-US" sz="1600" b="1" dirty="0">
                <a:effectLst/>
                <a:latin typeface="Times New Roman" panose="02020603050405020304" pitchFamily="18" charset="0"/>
                <a:ea typeface="Times New Roman" panose="02020603050405020304" pitchFamily="18" charset="0"/>
              </a:rPr>
              <a:t>1. Hardware Integration Challenges</a:t>
            </a:r>
            <a:endParaRPr lang="en-US" sz="1600" b="1" dirty="0">
              <a:effectLst/>
              <a:latin typeface="Arial" panose="020B0604020202020204" pitchFamily="34" charset="0"/>
            </a:endParaRP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One of the primary challenges faced during the project was the integration of multiple hardware components, such as the flight controller, GPS module, motors, and communication module. Ensuring seamless communication between these components while maintaining stability was a complex task.</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Solution:</a:t>
            </a:r>
            <a:r>
              <a:rPr lang="en-US" sz="1600" dirty="0">
                <a:effectLst/>
                <a:latin typeface="Times New Roman" panose="02020603050405020304" pitchFamily="18" charset="0"/>
                <a:ea typeface="Times New Roman" panose="02020603050405020304" pitchFamily="18" charset="0"/>
              </a:rPr>
              <a:t> To address this, we carefully followed manufacturer guidelines for wiring and connectivity. Thorough calibration procedures were conducted, and multiple test flights were performed to fine-tune the system. Additionally, software debugging was carried out to resolve communication protocol mismatches.</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2. Real-Time Video Transmission Issues</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The drone was designed to provide live aerial footage, but achieving a stable and low-latency video transmission proved difficult due to bandwidth limitations and environmental interference.</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Solution:</a:t>
            </a:r>
            <a:r>
              <a:rPr lang="en-US" sz="1600" dirty="0">
                <a:effectLst/>
                <a:latin typeface="Times New Roman" panose="02020603050405020304" pitchFamily="18" charset="0"/>
                <a:ea typeface="Times New Roman" panose="02020603050405020304" pitchFamily="18" charset="0"/>
              </a:rPr>
              <a:t> We optimized the transmission protocol by selecting an appropriate frequency band and using error-correction techniques to minimize data loss. A high-gain antenna was also used to enhance the range and signal strength.</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3. Flight Stability and Navigation Accuracy</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Initial test flights showed instability, especially in high-wind conditions. The drone's navigation system also experienced occasional drift due to GPS inaccuracies.</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Solution:</a:t>
            </a:r>
            <a:r>
              <a:rPr lang="en-US" sz="1600" dirty="0">
                <a:effectLst/>
                <a:latin typeface="Times New Roman" panose="02020603050405020304" pitchFamily="18" charset="0"/>
                <a:ea typeface="Times New Roman" panose="02020603050405020304" pitchFamily="18" charset="0"/>
              </a:rPr>
              <a:t> We implemented sensor fusion techniques by integrating data from the IMU (Inertial Measurement Unit) and GPS module to improve stability and navigation accuracy. Fine-tuning the PID (Proportional-Integral-Derivative) controller in the flight control algorithm further enhanced maneuverability.</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9470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r>
              <a:t>Methodology</a:t>
            </a:r>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4. Battery Life and Power Management</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The drone’s operational time was limited due to high power consumption, which posed a challenge for long-duration reconnaissance missions.</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Solution:</a:t>
            </a:r>
            <a:r>
              <a:rPr lang="en-US" sz="1600" dirty="0">
                <a:effectLst/>
                <a:latin typeface="Times New Roman" panose="02020603050405020304" pitchFamily="18" charset="0"/>
                <a:ea typeface="Times New Roman" panose="02020603050405020304" pitchFamily="18" charset="0"/>
              </a:rPr>
              <a:t> A power-efficient flight path was designed to minimize unnecessary energy expenditure. Additionally, a high-capacity LiPo battery was chosen, and a dynamic power management system was implemented to distribute power efficiently among various subsystems.</a:t>
            </a:r>
            <a:endParaRPr lang="en-US" sz="1600" dirty="0">
              <a:effectLst/>
              <a:latin typeface="Arial" panose="020B0604020202020204" pitchFamily="34" charset="0"/>
              <a:ea typeface="Arial" panose="020B0604020202020204" pitchFamily="34" charset="0"/>
            </a:endParaRPr>
          </a:p>
          <a:p>
            <a:r>
              <a:rPr lang="en-US" sz="1600" dirty="0">
                <a:effectLst/>
                <a:latin typeface="Times New Roman" panose="02020603050405020304" pitchFamily="18" charset="0"/>
                <a:ea typeface="Times New Roman" panose="02020603050405020304" pitchFamily="18" charset="0"/>
              </a:rPr>
              <a:t>These solutions collectively ensured that the emergency support drone met the required performance standards and provided reliable reconnaissance during disaster scenarios</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TIMEBANDSCALETYPE" val="Months"/>
  <p:tag name="OTLTIMEBANDSCALEFORMAT" val="MMM"/>
  <p:tag name="OTLTIMEBANDSHAPETYPE" val="LeafTimeband"/>
  <p:tag name="OTLTIMEBANDSHAPEHEIGHT" val="20"/>
  <p:tag name="OTLTIMEBANDSHAPEPADDINGLEFT" val="10"/>
  <p:tag name="OTLTIMEBANDCULTUREINFO" val="en-US"/>
  <p:tag name="OTLTIMEBANDQUICKPOSITION" val="Top"/>
  <p:tag name="OTLTIMEBANDTHREEDEFFECTS" val="None"/>
  <p:tag name="OTLTIMEBANDAUTODATERANGE" val="True"/>
  <p:tag name="OTLTIMEBANDSTARTDATE" val="0001-01-01T00:00:00.0000000"/>
  <p:tag name="OTLTIMEBANDENDDATE" val="0001-01-01T00:00:00.0000000"/>
  <p:tag name="OTLTIMEBANDWORKINGDAYS" val="Standard"/>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LEFTENDCAPSMARGINLEFT" val="20"/>
  <p:tag name="OTLTIMEBANDFYSTARTMONTH" val="January"/>
  <p:tag name="OTLTIMEBANDSHOWFYLABEL" val="True"/>
  <p:tag name="OTLTIMEBANDUSESTARTINGOFTHEYEARFORFYNUMBERING" val="True"/>
  <p:tag name="OTLTIMEBANDRESERVEDLEFTAREAWIDTH" val="0"/>
  <p:tag name="OTLTIMEBANDRESERVEDLEFTAREAISSET" val="False"/>
  <p:tag name="OTLTIMEBANDDEPENABLED" val="Tru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3"/>
  <p:tag name="OTLTIMEBANDSPACINGBELOW" val="3"/>
  <p:tag name="OTLTIMEBANDSPACINGABOVEFORSWLANDTASKS" val="5"/>
  <p:tag name="OTLTIMEBANDSPACINGBELOWFORSWLANDTASKS" val="5"/>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SWIMLANESPACING" val="2"/>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SWIMLANESPACING" val="2"/>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SWIMLANESPACING" val="2"/>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SWIMLANESPACING" val="2"/>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
  <p:tag name="__MASTER" val="__part_0"/>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01T00:00:00.0000000"/>
  <p:tag name="OTLENDDATE" val="2024-09-08T23:59:00.0000000"/>
  <p:tag name="OTLDURATIONFORMAT" val="day"/>
  <p:tag name="OTLSPACING" val="3"/>
  <p:tag name="OTLSHAPETHICKNESSTYPE" val="Th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08T00:00:00.0000000"/>
  <p:tag name="OTLENDDATE" val="2024-09-15T23:59:00.0000000"/>
  <p:tag name="OTLDURATIONFORMAT" val="day"/>
  <p:tag name="OTLSPACING" val="3"/>
  <p:tag name="OTLSHAPETHICKNESSTYPE" val="Th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15T00:00:00.0000000"/>
  <p:tag name="OTLENDDATE" val="2024-09-22T23:59:00.0000000"/>
  <p:tag name="OTLDURATIONFORMAT" val="day"/>
  <p:tag name="OTLSPACING" val="3"/>
  <p:tag name="OTLSHAPETHICKNESSTYPE" val="Th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MARKERSHAPE" val="OTL"/>
  <p:tag name="OTLSTARTDATE" val="2024-09-22T00:00:00.0000000Z"/>
  <p:tag name="OTLENDDATE" val="2024-10-20T23:59:00.0000000Z"/>
  <p:tag name="OTLSHAPETHICKNESSTYPE" val="Custom"/>
</p:tagLst>
</file>

<file path=ppt/tags/tag2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0-20T00:00:00.0000000"/>
  <p:tag name="OTLENDDATE" val="2024-10-27T23:59:00.0000000"/>
  <p:tag name="OTLDURATIONFORMAT" val="day"/>
  <p:tag name="OTLSPACING" val="3"/>
  <p:tag name="OTLSHAPETHICKNESSTYPE" val="Th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0-27T00:00:00.0000000"/>
  <p:tag name="OTLENDDATE" val="2024-11-03T23:59:00.0000000"/>
  <p:tag name="OTLDURATIONFORMAT" val="day"/>
  <p:tag name="OTLSPACING" val="3"/>
  <p:tag name="OTLSHAPETHICKNESSTYPE" val="Th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1-03T00:00:00.0000000"/>
  <p:tag name="OTLENDDATE" val="2024-11-10T23:59:00.0000000"/>
  <p:tag name="OTLDURATIONFORMAT" val="day"/>
  <p:tag name="OTLSPACING" val="3"/>
  <p:tag name="OTLSHAPETHICKNESSTYPE" val="Th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1-10T00:00:00.0000000"/>
  <p:tag name="OTLENDDATE" val="2024-11-17T23:59:00.0000000"/>
  <p:tag name="OTLDURATIONFORMAT" val="day"/>
  <p:tag name="OTLSPACING" val="3"/>
  <p:tag name="OTLSHAPETHICKNESSTYPE" val="Th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1-17T00:00:00.0000000"/>
  <p:tag name="OTLENDDATE" val="2024-11-24T23:59:00.0000000"/>
  <p:tag name="OTLDURATIONFORMAT" val="day"/>
  <p:tag name="OTLSPACING" val="3"/>
  <p:tag name="OTLSHAPETHICKNESSTYPE" val="Th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1-24T00:00:00.0000000"/>
  <p:tag name="OTLENDDATE" val="2024-12-01T23:59:00.0000000"/>
  <p:tag name="OTLDURATIONFORMAT" val="day"/>
  <p:tag name="OTLSPACING" val="3"/>
  <p:tag name="OTLSHAPETHICKNESSTYPE" val="Th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01T00:00:00.0000000"/>
  <p:tag name="OTLENDDATE" val="2024-12-08T23:59:00.0000000"/>
  <p:tag name="OTLDURATIONFORMAT" val="day"/>
  <p:tag name="OTLSPACING" val="3"/>
  <p:tag name="OTLSHAPETHICKNESSTYPE" val="Th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08T00:00:00.0000000"/>
  <p:tag name="OTLENDDATE" val="2024-12-15T23:59:00.0000000"/>
  <p:tag name="OTLDURATIONFORMAT" val="day"/>
  <p:tag name="OTLSPACING" val="3"/>
  <p:tag name="OTLSHAPETHICKNESSTYPE" val="Th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15T00:00:00.0000000"/>
  <p:tag name="OTLENDDATE" val="2024-12-22T23:59:00.0000000"/>
  <p:tag name="OTLDURATIONFORMAT" val="day"/>
  <p:tag name="OTLSPACING" val="3"/>
  <p:tag name="OTLSHAPETHICKNESSTYPE" val="Th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TODAYPOSITION" val="Auto"/>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5573</TotalTime>
  <Words>2012</Words>
  <Application>Microsoft Office PowerPoint</Application>
  <PresentationFormat>Widescreen</PresentationFormat>
  <Paragraphs>245</Paragraphs>
  <Slides>15</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8" baseType="lpstr">
      <vt:lpstr>Calibri</vt:lpstr>
      <vt:lpstr>Poppins SemiBold</vt:lpstr>
      <vt:lpstr>Open Sans</vt:lpstr>
      <vt:lpstr>Times New Roman</vt:lpstr>
      <vt:lpstr>Plus Jakarta Sans</vt:lpstr>
      <vt:lpstr>Montserrat Medium</vt:lpstr>
      <vt:lpstr>Symbol</vt:lpstr>
      <vt:lpstr>Arial</vt:lpstr>
      <vt:lpstr>Montserrat</vt:lpstr>
      <vt:lpstr>Verdana</vt:lpstr>
      <vt:lpstr>Aharoni</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Jagannath Sagar</cp:lastModifiedBy>
  <cp:revision>43</cp:revision>
  <dcterms:created xsi:type="dcterms:W3CDTF">2022-05-23T07:15:42Z</dcterms:created>
  <dcterms:modified xsi:type="dcterms:W3CDTF">2025-03-25T06:03:34Z</dcterms:modified>
</cp:coreProperties>
</file>