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308" r:id="rId5"/>
    <p:sldId id="294" r:id="rId6"/>
    <p:sldId id="296" r:id="rId7"/>
    <p:sldId id="297" r:id="rId8"/>
    <p:sldId id="298" r:id="rId9"/>
    <p:sldId id="301" r:id="rId10"/>
    <p:sldId id="302" r:id="rId11"/>
    <p:sldId id="303" r:id="rId12"/>
    <p:sldId id="305" r:id="rId13"/>
    <p:sldId id="306" r:id="rId14"/>
    <p:sldId id="307" r:id="rId15"/>
    <p:sldId id="26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erriweather Sans" pitchFamily="2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Medium" panose="00000600000000000000" pitchFamily="2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zBJLxcvjvx6joxQV1xTs+4JFv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7C13AC-C4EB-4B75-A16E-F28B5C2F6171}">
  <a:tblStyle styleId="{487C13AC-C4EB-4B75-A16E-F28B5C2F6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 userDrawn="1">
  <p:cSld name="1_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90F13E69-CB14-9187-6460-E802780AAC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Google Shape;11;p38">
            <a:extLst>
              <a:ext uri="{FF2B5EF4-FFF2-40B4-BE49-F238E27FC236}">
                <a16:creationId xmlns:a16="http://schemas.microsoft.com/office/drawing/2014/main" id="{A8FFA602-AB20-78D1-ED2C-24B9CEE2B0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4"/>
          <p:cNvSpPr txBox="1">
            <a:spLocks noGrp="1"/>
          </p:cNvSpPr>
          <p:nvPr>
            <p:ph type="sldNum" idx="12"/>
          </p:nvPr>
        </p:nvSpPr>
        <p:spPr>
          <a:xfrm>
            <a:off x="9448800" y="64761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FAD74-FF52-4A19-B8D9-BB0F88417F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82B07-9535-4A9C-AD4F-45728BBB02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E92F-0812-434A-B3FB-3EE4BE5FF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0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sldNum" idx="12"/>
          </p:nvPr>
        </p:nvSpPr>
        <p:spPr>
          <a:xfrm>
            <a:off x="9448800" y="651308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9"/>
          <p:cNvSpPr txBox="1">
            <a:spLocks noGrp="1"/>
          </p:cNvSpPr>
          <p:nvPr>
            <p:ph type="sldNum" idx="12"/>
          </p:nvPr>
        </p:nvSpPr>
        <p:spPr>
          <a:xfrm>
            <a:off x="9448800" y="648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sldNum" idx="12"/>
          </p:nvPr>
        </p:nvSpPr>
        <p:spPr>
          <a:xfrm>
            <a:off x="944880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535709" y="832043"/>
            <a:ext cx="11111346" cy="534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9349510" y="64576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oogle Shape;111;p76">
            <a:extLst>
              <a:ext uri="{FF2B5EF4-FFF2-40B4-BE49-F238E27FC236}">
                <a16:creationId xmlns:a16="http://schemas.microsoft.com/office/drawing/2014/main" id="{28B1863E-FEC0-1850-DEEC-798DDCBBF47B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112;p76">
            <a:extLst>
              <a:ext uri="{FF2B5EF4-FFF2-40B4-BE49-F238E27FC236}">
                <a16:creationId xmlns:a16="http://schemas.microsoft.com/office/drawing/2014/main" id="{17E3BD69-F425-10D3-474C-86ECFE2A4F0F}"/>
              </a:ext>
            </a:extLst>
          </p:cNvPr>
          <p:cNvGrpSpPr/>
          <p:nvPr userDrawn="1"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4" name="Google Shape;113;p76">
              <a:extLst>
                <a:ext uri="{FF2B5EF4-FFF2-40B4-BE49-F238E27FC236}">
                  <a16:creationId xmlns:a16="http://schemas.microsoft.com/office/drawing/2014/main" id="{14FEC19D-E791-0250-9E87-5AA9896BF4A1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8" name="Google Shape;114;p76">
                <a:extLst>
                  <a:ext uri="{FF2B5EF4-FFF2-40B4-BE49-F238E27FC236}">
                    <a16:creationId xmlns:a16="http://schemas.microsoft.com/office/drawing/2014/main" id="{B6BFFDC3-06AC-5703-18E9-A57519E04846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15;p76">
                <a:extLst>
                  <a:ext uri="{FF2B5EF4-FFF2-40B4-BE49-F238E27FC236}">
                    <a16:creationId xmlns:a16="http://schemas.microsoft.com/office/drawing/2014/main" id="{D650CC1D-4942-5654-E087-1C070702087B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16;p76">
              <a:extLst>
                <a:ext uri="{FF2B5EF4-FFF2-40B4-BE49-F238E27FC236}">
                  <a16:creationId xmlns:a16="http://schemas.microsoft.com/office/drawing/2014/main" id="{48321EEF-DE7D-28B5-6E9D-BC407D829594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6" name="Google Shape;117;p76">
                <a:extLst>
                  <a:ext uri="{FF2B5EF4-FFF2-40B4-BE49-F238E27FC236}">
                    <a16:creationId xmlns:a16="http://schemas.microsoft.com/office/drawing/2014/main" id="{74AAC7DD-6A02-D8D6-D1CB-5BBCDAC1774F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118;p76">
                <a:extLst>
                  <a:ext uri="{FF2B5EF4-FFF2-40B4-BE49-F238E27FC236}">
                    <a16:creationId xmlns:a16="http://schemas.microsoft.com/office/drawing/2014/main" id="{91DD3646-1FFE-8816-7209-ACCFCCC1BC16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Picture 14" descr="A logo with text overlay&#10;&#10;Description automatically generated">
            <a:extLst>
              <a:ext uri="{FF2B5EF4-FFF2-40B4-BE49-F238E27FC236}">
                <a16:creationId xmlns:a16="http://schemas.microsoft.com/office/drawing/2014/main" id="{52139B2A-ECE2-1B1E-7C02-2BF0D3F2D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16" name="Google Shape;125;p3">
            <a:extLst>
              <a:ext uri="{FF2B5EF4-FFF2-40B4-BE49-F238E27FC236}">
                <a16:creationId xmlns:a16="http://schemas.microsoft.com/office/drawing/2014/main" id="{9C92DD54-17A7-636B-3D4B-C20DD0F68A2F}"/>
              </a:ext>
            </a:extLst>
          </p:cNvPr>
          <p:cNvSpPr txBox="1"/>
          <p:nvPr userDrawn="1"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slideLayout" Target="../slideLayouts/slideLayout12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aclk?sa=l&amp;ai=DChcSEwiLuYO_g5yIAxXCHoMDHfzvBPEYABAAGgJzZg&amp;co=1&amp;ase=2&amp;gclid=CjwKCAjwuMC2BhA7EiwAmJKRrN7Ucb8RXaSMjmCIruuOh4aHAB2CfBFEctjkus-iMg2nt-L1z18mbRoCynMQAvD_BwE&amp;sig=AOD64_1QxHEQmWzM1n8Q45tofGCA3s69uw&amp;q&amp;nis=4&amp;adurl&amp;ved=2ahUKEwiYvPu-g5yIAxVm4zgGHcZLF4kQ0Qx6BAgOEAE" TargetMode="External"/><Relationship Id="rId3" Type="http://schemas.openxmlformats.org/officeDocument/2006/relationships/hyperlink" Target="https://doi.org/10.1016/j.robot.2023.104533" TargetMode="External"/><Relationship Id="rId7" Type="http://schemas.openxmlformats.org/officeDocument/2006/relationships/hyperlink" Target="https://www.google.com/aclk?sa=l&amp;ai=DChcSEwiIl4DWg5yIAxW8pmYCHY0NMekYABABGgJzbQ&amp;co=1&amp;ase=2&amp;gclid=CjwKCAjwuMC2BhA7EiwAmJKRrBtztMSsuNlPfdn68FPPq6cgkdmq8mlJXbafm-oNZmNHA4eAnA3pJRoCKiAQAvD_BwE&amp;sig=AOD64_2xf9INuFubsuBNRGzjhXYOXYXggA&amp;q&amp;nis=4&amp;adurl&amp;ved=2ahUKEwir4PjVg5yIAxVO6jgGHYxzLjIQ0Qx6BAgKEAE" TargetMode="External"/><Relationship Id="rId2" Type="http://schemas.openxmlformats.org/officeDocument/2006/relationships/hyperlink" Target="http://dx.doi.org/10.17993/3ctecno.2019.specialissue3.85-1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tent.u-blox.com/sites/default/files/NEO-M8-FW3_DataSheet_UBX-15031086.pdf" TargetMode="External"/><Relationship Id="rId5" Type="http://schemas.openxmlformats.org/officeDocument/2006/relationships/hyperlink" Target="https://doi.org/10.1186/s40677-016-0060-y" TargetMode="External"/><Relationship Id="rId4" Type="http://schemas.openxmlformats.org/officeDocument/2006/relationships/hyperlink" Target="https://doi.org/10.1155/2018/257246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1235" y="7409"/>
            <a:ext cx="12272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904067" y="3139018"/>
            <a:ext cx="63838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8C212C"/>
                </a:solidFill>
                <a:latin typeface="Arial"/>
                <a:ea typeface="Arial"/>
                <a:cs typeface="Arial"/>
                <a:sym typeface="Arial"/>
              </a:rPr>
              <a:t>GITAM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0" y="3139018"/>
            <a:ext cx="12192000" cy="594783"/>
            <a:chOff x="0" y="3138055"/>
            <a:chExt cx="12192000" cy="595746"/>
          </a:xfrm>
        </p:grpSpPr>
        <p:sp>
          <p:nvSpPr>
            <p:cNvPr id="90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AY 2020-24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9734551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Major Project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r>
                <a:rPr lang="en-US" sz="135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ID: CS17</a:t>
              </a: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3060700" y="3797300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www.gitamedu.com</a:t>
            </a:r>
            <a:endParaRPr sz="1200" b="0" i="0" u="none" strike="noStrike" cap="none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4" name="Google Shape;94;p1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95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l="22328" t="32664" r="61002" b="35101"/>
          <a:stretch/>
        </p:blipFill>
        <p:spPr>
          <a:xfrm>
            <a:off x="5367867" y="1325034"/>
            <a:ext cx="1534584" cy="16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467790" y="432083"/>
            <a:ext cx="5688910" cy="5947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Montserrat"/>
                <a:cs typeface="Times New Roman" pitchFamily="18" charset="0"/>
                <a:sym typeface="Montserrat"/>
              </a:rPr>
              <a:t>Development of Drone for Emergency Services</a:t>
            </a:r>
            <a:endParaRPr lang="en-US" sz="1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11;p1">
            <a:extLst>
              <a:ext uri="{FF2B5EF4-FFF2-40B4-BE49-F238E27FC236}">
                <a16:creationId xmlns:a16="http://schemas.microsoft.com/office/drawing/2014/main" id="{9D6E9948-A142-7B28-3C91-30F0929BCAEC}"/>
              </a:ext>
            </a:extLst>
          </p:cNvPr>
          <p:cNvSpPr/>
          <p:nvPr/>
        </p:nvSpPr>
        <p:spPr>
          <a:xfrm>
            <a:off x="66260" y="5253329"/>
            <a:ext cx="29269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Jagannath Sagar Karri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</p:txBody>
      </p:sp>
      <p:sp>
        <p:nvSpPr>
          <p:cNvPr id="3" name="Google Shape;111;p1">
            <a:extLst>
              <a:ext uri="{FF2B5EF4-FFF2-40B4-BE49-F238E27FC236}">
                <a16:creationId xmlns:a16="http://schemas.microsoft.com/office/drawing/2014/main" id="{17A4430A-651A-8136-68E4-294987EE07F8}"/>
              </a:ext>
            </a:extLst>
          </p:cNvPr>
          <p:cNvSpPr/>
          <p:nvPr/>
        </p:nvSpPr>
        <p:spPr>
          <a:xfrm>
            <a:off x="9449802" y="5295901"/>
            <a:ext cx="29269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Sanhita Manna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3 (Optional)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0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Team Member Name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XX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072466" y="3303027"/>
            <a:ext cx="407246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DF2A3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0" i="0" u="none" strike="noStrike" cap="none">
              <a:solidFill>
                <a:srgbClr val="DF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l="22326" t="32664" r="11837" b="35102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35"/>
          <p:cNvGrpSpPr/>
          <p:nvPr/>
        </p:nvGrpSpPr>
        <p:grpSpPr>
          <a:xfrm>
            <a:off x="11856720" y="1182857"/>
            <a:ext cx="223520" cy="990718"/>
            <a:chOff x="11856720" y="140636"/>
            <a:chExt cx="223520" cy="990718"/>
          </a:xfrm>
        </p:grpSpPr>
        <p:grpSp>
          <p:nvGrpSpPr>
            <p:cNvPr id="233" name="Google Shape;233;p35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234" name="Google Shape;234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35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237" name="Google Shape;237;p35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35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9" name="Google Shape;23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549" y="2637368"/>
            <a:ext cx="4931834" cy="493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/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/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/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/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/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/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1FDBF49F-EBC8-595E-8495-305F025C20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80C5FE84-A4F7-9B31-B0D9-70C0F0AE2C47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Group – Details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14F0F0-0070-3598-A718-7B19F2871B93}"/>
              </a:ext>
            </a:extLst>
          </p:cNvPr>
          <p:cNvGrpSpPr/>
          <p:nvPr/>
        </p:nvGrpSpPr>
        <p:grpSpPr>
          <a:xfrm>
            <a:off x="550606" y="762414"/>
            <a:ext cx="10965118" cy="305674"/>
            <a:chOff x="550606" y="762414"/>
            <a:chExt cx="10965118" cy="305674"/>
          </a:xfrm>
          <a:solidFill>
            <a:schemeClr val="tx2">
              <a:lumMod val="10000"/>
            </a:schemeClr>
          </a:solidFill>
        </p:grpSpPr>
        <p:sp>
          <p:nvSpPr>
            <p:cNvPr id="2" name="Google Shape;120;p76">
              <a:extLst>
                <a:ext uri="{FF2B5EF4-FFF2-40B4-BE49-F238E27FC236}">
                  <a16:creationId xmlns:a16="http://schemas.microsoft.com/office/drawing/2014/main" id="{73BC9062-DCB3-7306-E819-DCC861C0023D}"/>
                </a:ext>
              </a:extLst>
            </p:cNvPr>
            <p:cNvSpPr/>
            <p:nvPr/>
          </p:nvSpPr>
          <p:spPr>
            <a:xfrm>
              <a:off x="550606" y="765905"/>
              <a:ext cx="2114338" cy="302183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Photo 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20;p76">
              <a:extLst>
                <a:ext uri="{FF2B5EF4-FFF2-40B4-BE49-F238E27FC236}">
                  <a16:creationId xmlns:a16="http://schemas.microsoft.com/office/drawing/2014/main" id="{9B2C7E98-36BC-7E80-D761-7674F1BB1290}"/>
                </a:ext>
              </a:extLst>
            </p:cNvPr>
            <p:cNvSpPr/>
            <p:nvPr/>
          </p:nvSpPr>
          <p:spPr>
            <a:xfrm>
              <a:off x="2759165" y="762415"/>
              <a:ext cx="187182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Track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20;p76">
              <a:extLst>
                <a:ext uri="{FF2B5EF4-FFF2-40B4-BE49-F238E27FC236}">
                  <a16:creationId xmlns:a16="http://schemas.microsoft.com/office/drawing/2014/main" id="{727B01B2-826E-A9BE-9114-38D3502E330D}"/>
                </a:ext>
              </a:extLst>
            </p:cNvPr>
            <p:cNvSpPr/>
            <p:nvPr/>
          </p:nvSpPr>
          <p:spPr>
            <a:xfrm>
              <a:off x="4799359" y="772109"/>
              <a:ext cx="2004564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Roll No</a:t>
              </a:r>
              <a:endParaRPr sz="1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0;p76">
              <a:extLst>
                <a:ext uri="{FF2B5EF4-FFF2-40B4-BE49-F238E27FC236}">
                  <a16:creationId xmlns:a16="http://schemas.microsoft.com/office/drawing/2014/main" id="{25926E8D-BD84-A2C1-48C0-4E0D30CE99A8}"/>
                </a:ext>
              </a:extLst>
            </p:cNvPr>
            <p:cNvSpPr/>
            <p:nvPr/>
          </p:nvSpPr>
          <p:spPr>
            <a:xfrm>
              <a:off x="6937875" y="762414"/>
              <a:ext cx="4577849" cy="295979"/>
            </a:xfrm>
            <a:prstGeom prst="roundRect">
              <a:avLst>
                <a:gd name="adj" fmla="val 16667"/>
              </a:avLst>
            </a:prstGeom>
            <a:grp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Name</a:t>
              </a:r>
              <a:endParaRPr lang="en-US" sz="1000" b="1" dirty="0">
                <a:ea typeface="Verdana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25B51E-0316-3A04-0D09-C9B5A893FEEF}"/>
              </a:ext>
            </a:extLst>
          </p:cNvPr>
          <p:cNvGrpSpPr/>
          <p:nvPr/>
        </p:nvGrpSpPr>
        <p:grpSpPr>
          <a:xfrm>
            <a:off x="774620" y="2778145"/>
            <a:ext cx="10788274" cy="1671547"/>
            <a:chOff x="727450" y="910144"/>
            <a:chExt cx="10788274" cy="1671547"/>
          </a:xfrm>
        </p:grpSpPr>
        <p:sp>
          <p:nvSpPr>
            <p:cNvPr id="4" name="Google Shape;120;p76">
              <a:extLst>
                <a:ext uri="{FF2B5EF4-FFF2-40B4-BE49-F238E27FC236}">
                  <a16:creationId xmlns:a16="http://schemas.microsoft.com/office/drawing/2014/main" id="{3AD7F3A5-9B93-6163-9D85-A08E588D2811}"/>
                </a:ext>
              </a:extLst>
            </p:cNvPr>
            <p:cNvSpPr/>
            <p:nvPr/>
          </p:nvSpPr>
          <p:spPr>
            <a:xfrm>
              <a:off x="727450" y="910144"/>
              <a:ext cx="1601656" cy="167154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0;p76">
              <a:extLst>
                <a:ext uri="{FF2B5EF4-FFF2-40B4-BE49-F238E27FC236}">
                  <a16:creationId xmlns:a16="http://schemas.microsoft.com/office/drawing/2014/main" id="{C3480FF3-25F3-638F-C9B0-ED60F7818170}"/>
                </a:ext>
              </a:extLst>
            </p:cNvPr>
            <p:cNvSpPr/>
            <p:nvPr/>
          </p:nvSpPr>
          <p:spPr>
            <a:xfrm>
              <a:off x="2759164" y="1557376"/>
              <a:ext cx="1871829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EECE AI/ML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0;p76">
              <a:extLst>
                <a:ext uri="{FF2B5EF4-FFF2-40B4-BE49-F238E27FC236}">
                  <a16:creationId xmlns:a16="http://schemas.microsoft.com/office/drawing/2014/main" id="{062AA0B2-B833-6559-2A32-970A49C4976B}"/>
                </a:ext>
              </a:extLst>
            </p:cNvPr>
            <p:cNvSpPr/>
            <p:nvPr/>
          </p:nvSpPr>
          <p:spPr>
            <a:xfrm>
              <a:off x="4799359" y="1557376"/>
              <a:ext cx="200456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b="0" i="0" u="none" strike="noStrike" cap="none" dirty="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BU21EECE0100162</a:t>
              </a: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0;p76">
              <a:extLst>
                <a:ext uri="{FF2B5EF4-FFF2-40B4-BE49-F238E27FC236}">
                  <a16:creationId xmlns:a16="http://schemas.microsoft.com/office/drawing/2014/main" id="{24798C12-632D-B1A2-C441-76E8952EACEA}"/>
                </a:ext>
              </a:extLst>
            </p:cNvPr>
            <p:cNvSpPr/>
            <p:nvPr/>
          </p:nvSpPr>
          <p:spPr>
            <a:xfrm>
              <a:off x="7023990" y="1557376"/>
              <a:ext cx="4491734" cy="3690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IN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J</a:t>
              </a:r>
              <a:r>
                <a:rPr lang="en-US" sz="1800" dirty="0" err="1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agannath</a:t>
              </a:r>
              <a:r>
                <a:rPr lang="en-US" sz="1800" dirty="0">
                  <a:solidFill>
                    <a:schemeClr val="lt1"/>
                  </a:solidFill>
                  <a:latin typeface="Verdana"/>
                  <a:ea typeface="Verdana"/>
                  <a:sym typeface="Verdana"/>
                </a:rPr>
                <a:t> Sagar Karri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2D7765F4-D938-C625-7541-CDC9FD9AC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C8CB4-2C58-449F-A6CF-2588186C1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70" y="2813478"/>
            <a:ext cx="1193962" cy="15919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6">
            <a:extLst>
              <a:ext uri="{FF2B5EF4-FFF2-40B4-BE49-F238E27FC236}">
                <a16:creationId xmlns:a16="http://schemas.microsoft.com/office/drawing/2014/main" id="{CD36C4A8-2052-7C84-C39A-3CBDF0046C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326" t="32664" r="11836" b="35101"/>
          <a:stretch/>
        </p:blipFill>
        <p:spPr>
          <a:xfrm>
            <a:off x="262467" y="258234"/>
            <a:ext cx="1504951" cy="423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76">
            <a:extLst>
              <a:ext uri="{FF2B5EF4-FFF2-40B4-BE49-F238E27FC236}">
                <a16:creationId xmlns:a16="http://schemas.microsoft.com/office/drawing/2014/main" id="{C57379A0-1397-F4C2-2A88-69D07BFBDBCC}"/>
              </a:ext>
            </a:extLst>
          </p:cNvPr>
          <p:cNvGrpSpPr/>
          <p:nvPr/>
        </p:nvGrpSpPr>
        <p:grpSpPr>
          <a:xfrm>
            <a:off x="11856720" y="140636"/>
            <a:ext cx="223520" cy="990718"/>
            <a:chOff x="11856720" y="140636"/>
            <a:chExt cx="223520" cy="990718"/>
          </a:xfrm>
        </p:grpSpPr>
        <p:grpSp>
          <p:nvGrpSpPr>
            <p:cNvPr id="113" name="Google Shape;113;p76">
              <a:extLst>
                <a:ext uri="{FF2B5EF4-FFF2-40B4-BE49-F238E27FC236}">
                  <a16:creationId xmlns:a16="http://schemas.microsoft.com/office/drawing/2014/main" id="{53AE2AB2-2208-8436-C088-F8E1EE56ACDD}"/>
                </a:ext>
              </a:extLst>
            </p:cNvPr>
            <p:cNvGrpSpPr/>
            <p:nvPr/>
          </p:nvGrpSpPr>
          <p:grpSpPr>
            <a:xfrm>
              <a:off x="11856720" y="660278"/>
              <a:ext cx="223520" cy="471076"/>
              <a:chOff x="9734551" y="3138055"/>
              <a:chExt cx="2457449" cy="1328450"/>
            </a:xfrm>
          </p:grpSpPr>
          <p:sp>
            <p:nvSpPr>
              <p:cNvPr id="114" name="Google Shape;114;p76">
                <a:extLst>
                  <a:ext uri="{FF2B5EF4-FFF2-40B4-BE49-F238E27FC236}">
                    <a16:creationId xmlns:a16="http://schemas.microsoft.com/office/drawing/2014/main" id="{126353FF-E161-736B-FDA4-930AD7B61009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E127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6">
                <a:extLst>
                  <a:ext uri="{FF2B5EF4-FFF2-40B4-BE49-F238E27FC236}">
                    <a16:creationId xmlns:a16="http://schemas.microsoft.com/office/drawing/2014/main" id="{D7A00F2C-490F-D555-A227-E7BC946DE9E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51C6E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76">
              <a:extLst>
                <a:ext uri="{FF2B5EF4-FFF2-40B4-BE49-F238E27FC236}">
                  <a16:creationId xmlns:a16="http://schemas.microsoft.com/office/drawing/2014/main" id="{740B92F7-BB3E-7287-0CA2-E608AD95E6D9}"/>
                </a:ext>
              </a:extLst>
            </p:cNvPr>
            <p:cNvGrpSpPr/>
            <p:nvPr/>
          </p:nvGrpSpPr>
          <p:grpSpPr>
            <a:xfrm>
              <a:off x="11856720" y="140636"/>
              <a:ext cx="223520" cy="471076"/>
              <a:chOff x="9734551" y="3138055"/>
              <a:chExt cx="2457449" cy="1328450"/>
            </a:xfrm>
          </p:grpSpPr>
          <p:sp>
            <p:nvSpPr>
              <p:cNvPr id="117" name="Google Shape;117;p76">
                <a:extLst>
                  <a:ext uri="{FF2B5EF4-FFF2-40B4-BE49-F238E27FC236}">
                    <a16:creationId xmlns:a16="http://schemas.microsoft.com/office/drawing/2014/main" id="{F2686511-1B84-2C77-7126-3491538F7EAA}"/>
                  </a:ext>
                </a:extLst>
              </p:cNvPr>
              <p:cNvSpPr/>
              <p:nvPr/>
            </p:nvSpPr>
            <p:spPr>
              <a:xfrm>
                <a:off x="9759949" y="3870759"/>
                <a:ext cx="2432051" cy="595746"/>
              </a:xfrm>
              <a:prstGeom prst="rect">
                <a:avLst/>
              </a:prstGeom>
              <a:solidFill>
                <a:srgbClr val="F7A5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6">
                <a:extLst>
                  <a:ext uri="{FF2B5EF4-FFF2-40B4-BE49-F238E27FC236}">
                    <a16:creationId xmlns:a16="http://schemas.microsoft.com/office/drawing/2014/main" id="{09541A36-FA09-469A-29B5-F0C693E6FDDF}"/>
                  </a:ext>
                </a:extLst>
              </p:cNvPr>
              <p:cNvSpPr/>
              <p:nvPr/>
            </p:nvSpPr>
            <p:spPr>
              <a:xfrm>
                <a:off x="9734551" y="3138055"/>
                <a:ext cx="2457449" cy="595746"/>
              </a:xfrm>
              <a:prstGeom prst="rect">
                <a:avLst/>
              </a:prstGeom>
              <a:solidFill>
                <a:srgbClr val="3A3A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1"/>
                  <a:buFont typeface="Arial"/>
                  <a:buNone/>
                </a:pPr>
                <a:endParaRPr sz="1351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 descr="A logo with text overlay&#10;&#10;Description automatically generated">
            <a:extLst>
              <a:ext uri="{FF2B5EF4-FFF2-40B4-BE49-F238E27FC236}">
                <a16:creationId xmlns:a16="http://schemas.microsoft.com/office/drawing/2014/main" id="{237F7F33-9CF1-F18A-D2EB-579E4AE1E4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06" t="34096" r="9606" b="36394"/>
          <a:stretch/>
        </p:blipFill>
        <p:spPr>
          <a:xfrm>
            <a:off x="11125200" y="11945"/>
            <a:ext cx="1066800" cy="599768"/>
          </a:xfrm>
          <a:prstGeom prst="rect">
            <a:avLst/>
          </a:prstGeom>
        </p:spPr>
      </p:pic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2997503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268361"/>
            <a:ext cx="9943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Brief Description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/>
              <a:t>Objective: </a:t>
            </a:r>
            <a:r>
              <a:rPr lang="en-GB" dirty="0"/>
              <a:t>The project aims to develop an assistance drone specifically designed to enhance the capabilities of emergency services. The drone will focus on providing real-time situational awareness, reconnaissance, and support for rescue operations in hard-to-reach or disaster-affected areas.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014942" y="3558315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high-resolution imaging for detailed situational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communication capabilities for continuous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a flight time of up to 40 minutes and a 1-kilometer operational range.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Autonomous Navigation complimented with Geo-Fencing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drone can withstand harsh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dual-band for reliable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reducing response times by up to 50%.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DC3CC-79AE-401A-A4D4-4417C0ACC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OTLSHAPE_SL_e3b44cba1afd445f8c8f048b2e9e45df_BackgroundRectangle">
            <a:extLst>
              <a:ext uri="{FF2B5EF4-FFF2-40B4-BE49-F238E27FC236}">
                <a16:creationId xmlns:a16="http://schemas.microsoft.com/office/drawing/2014/main" id="{1DEA4610-F027-404F-9CC9-FAE4AFE7D4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163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b50c65cc6da44ed586f392be1fc5afaa_BackgroundRectangle">
            <a:extLst>
              <a:ext uri="{FF2B5EF4-FFF2-40B4-BE49-F238E27FC236}">
                <a16:creationId xmlns:a16="http://schemas.microsoft.com/office/drawing/2014/main" id="{637207F8-A3D3-47E4-8AE7-E1BC63E26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95956"/>
            <a:ext cx="111633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_ce6c60bff9604288ae3941278b2c4d46_BackgroundRectangle">
            <a:extLst>
              <a:ext uri="{FF2B5EF4-FFF2-40B4-BE49-F238E27FC236}">
                <a16:creationId xmlns:a16="http://schemas.microsoft.com/office/drawing/2014/main" id="{B7A5CE50-6E28-4E45-800E-438EE5A4F4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347212"/>
            <a:ext cx="111633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008f0473c2484c8c941bc2d2f21403ce_BackgroundRectangle">
            <a:extLst>
              <a:ext uri="{FF2B5EF4-FFF2-40B4-BE49-F238E27FC236}">
                <a16:creationId xmlns:a16="http://schemas.microsoft.com/office/drawing/2014/main" id="{3804908C-67F3-4C04-BF26-23851A79AA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45187"/>
            <a:ext cx="111633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2A_3c68202ec6a84d1b99071b8d494389bc_BackgroundRectangle" hidden="1">
            <a:extLst>
              <a:ext uri="{FF2B5EF4-FFF2-40B4-BE49-F238E27FC236}">
                <a16:creationId xmlns:a16="http://schemas.microsoft.com/office/drawing/2014/main" id="{A116AC2E-A362-444F-AABD-EE8E2EDF4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42c58a905bc24be69756f3cbcc53377b_BackgroundRectangle" hidden="1">
            <a:extLst>
              <a:ext uri="{FF2B5EF4-FFF2-40B4-BE49-F238E27FC236}">
                <a16:creationId xmlns:a16="http://schemas.microsoft.com/office/drawing/2014/main" id="{38B04CF7-62DE-43A3-A1D5-4AECC03F7D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695956"/>
            <a:ext cx="103886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2A_25d7fb8e4af64335b18b1be0dc8bbb76_BackgroundRectangle" hidden="1">
            <a:extLst>
              <a:ext uri="{FF2B5EF4-FFF2-40B4-BE49-F238E27FC236}">
                <a16:creationId xmlns:a16="http://schemas.microsoft.com/office/drawing/2014/main" id="{9CC0D0CF-CD30-43ED-841B-118CBF78870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3347212"/>
            <a:ext cx="103886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SL2A_a972b9cc3c464f2fa865222d9115882e_BackgroundRectangle" hidden="1">
            <a:extLst>
              <a:ext uri="{FF2B5EF4-FFF2-40B4-BE49-F238E27FC236}">
                <a16:creationId xmlns:a16="http://schemas.microsoft.com/office/drawing/2014/main" id="{BDC3D69F-AD7A-4F64-9CEB-458F7F2CE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4245187"/>
            <a:ext cx="103886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07F98482-6108-4AEE-8B0E-D70A6A9414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7A092164-E9E6-485B-9542-2EA0F091F3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51A18AE5-59F3-4783-A053-4986872C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1714500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e3b44cba1afd445f8c8f048b2e9e45df_HeaderRectangle">
            <a:extLst>
              <a:ext uri="{FF2B5EF4-FFF2-40B4-BE49-F238E27FC236}">
                <a16:creationId xmlns:a16="http://schemas.microsoft.com/office/drawing/2014/main" id="{FB179460-236D-407F-A09D-388FD09A49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006600"/>
            <a:ext cx="787400" cy="663956"/>
          </a:xfrm>
          <a:prstGeom prst="rect">
            <a:avLst/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b50c65cc6da44ed586f392be1fc5afaa_HeaderRectangle">
            <a:extLst>
              <a:ext uri="{FF2B5EF4-FFF2-40B4-BE49-F238E27FC236}">
                <a16:creationId xmlns:a16="http://schemas.microsoft.com/office/drawing/2014/main" id="{013DFAAB-4D9C-492A-872E-E7026B30D6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695956"/>
            <a:ext cx="787400" cy="625856"/>
          </a:xfrm>
          <a:prstGeom prst="rect">
            <a:avLst/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ce6c60bff9604288ae3941278b2c4d46_HeaderRectangle">
            <a:extLst>
              <a:ext uri="{FF2B5EF4-FFF2-40B4-BE49-F238E27FC236}">
                <a16:creationId xmlns:a16="http://schemas.microsoft.com/office/drawing/2014/main" id="{7A957C18-E6D8-45DA-B392-D884886860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347212"/>
            <a:ext cx="787400" cy="872575"/>
          </a:xfrm>
          <a:prstGeom prst="rect">
            <a:avLst/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008f0473c2484c8c941bc2d2f21403ce_HeaderRectangle">
            <a:extLst>
              <a:ext uri="{FF2B5EF4-FFF2-40B4-BE49-F238E27FC236}">
                <a16:creationId xmlns:a16="http://schemas.microsoft.com/office/drawing/2014/main" id="{4EAA4DEA-83C5-4E4D-A4D9-28EB0EAD37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245187"/>
            <a:ext cx="787400" cy="1043093"/>
          </a:xfrm>
          <a:prstGeom prst="rect">
            <a:avLst/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2A_3c68202ec6a84d1b99071b8d494389bc_HeaderRectangle" hidden="1">
            <a:extLst>
              <a:ext uri="{FF2B5EF4-FFF2-40B4-BE49-F238E27FC236}">
                <a16:creationId xmlns:a16="http://schemas.microsoft.com/office/drawing/2014/main" id="{C3F423F1-E66D-40E0-8D81-8E5B95ACE8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2006600"/>
            <a:ext cx="0" cy="0"/>
          </a:xfrm>
          <a:prstGeom prst="rect">
            <a:avLst/>
          </a:prstGeom>
          <a:solidFill>
            <a:srgbClr val="AD84C6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2A_42c58a905bc24be69756f3cbcc53377b_HeaderRectangle" hidden="1">
            <a:extLst>
              <a:ext uri="{FF2B5EF4-FFF2-40B4-BE49-F238E27FC236}">
                <a16:creationId xmlns:a16="http://schemas.microsoft.com/office/drawing/2014/main" id="{C0FE9501-5A69-4AA1-BDE1-04D5199CDE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2695956"/>
            <a:ext cx="0" cy="0"/>
          </a:xfrm>
          <a:prstGeom prst="rect">
            <a:avLst/>
          </a:prstGeom>
          <a:solidFill>
            <a:srgbClr val="8784C7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2A_25d7fb8e4af64335b18b1be0dc8bbb76_HeaderRectangle" hidden="1">
            <a:extLst>
              <a:ext uri="{FF2B5EF4-FFF2-40B4-BE49-F238E27FC236}">
                <a16:creationId xmlns:a16="http://schemas.microsoft.com/office/drawing/2014/main" id="{1CC21236-7509-4241-9BD5-6F73C210A45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3347212"/>
            <a:ext cx="0" cy="0"/>
          </a:xfrm>
          <a:prstGeom prst="rect">
            <a:avLst/>
          </a:prstGeom>
          <a:solidFill>
            <a:srgbClr val="5D739A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2A_a972b9cc3c464f2fa865222d9115882e_HeaderRectangle" hidden="1">
            <a:extLst>
              <a:ext uri="{FF2B5EF4-FFF2-40B4-BE49-F238E27FC236}">
                <a16:creationId xmlns:a16="http://schemas.microsoft.com/office/drawing/2014/main" id="{5DB4B340-6FF0-4CB2-8576-4342A4DD87D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4245187"/>
            <a:ext cx="0" cy="0"/>
          </a:xfrm>
          <a:prstGeom prst="rect">
            <a:avLst/>
          </a:prstGeom>
          <a:solidFill>
            <a:srgbClr val="6997AF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OTLSHAPE_G_00000000000000000000000000000000_ShapeBelow0">
            <a:extLst>
              <a:ext uri="{FF2B5EF4-FFF2-40B4-BE49-F238E27FC236}">
                <a16:creationId xmlns:a16="http://schemas.microsoft.com/office/drawing/2014/main" id="{33EB057D-CFE1-44F0-935D-63CCED434C0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91728" y="1968501"/>
            <a:ext cx="0" cy="3319780"/>
          </a:xfrm>
          <a:prstGeom prst="line">
            <a:avLst/>
          </a:prstGeom>
          <a:ln w="476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1">
            <a:extLst>
              <a:ext uri="{FF2B5EF4-FFF2-40B4-BE49-F238E27FC236}">
                <a16:creationId xmlns:a16="http://schemas.microsoft.com/office/drawing/2014/main" id="{AD95C372-E19B-4E4A-A66F-79E2836A70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96000" y="1968501"/>
            <a:ext cx="0" cy="3319780"/>
          </a:xfrm>
          <a:prstGeom prst="line">
            <a:avLst/>
          </a:prstGeom>
          <a:ln w="476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2">
            <a:extLst>
              <a:ext uri="{FF2B5EF4-FFF2-40B4-BE49-F238E27FC236}">
                <a16:creationId xmlns:a16="http://schemas.microsoft.com/office/drawing/2014/main" id="{EB774767-0559-499E-9C9C-22F9C6744E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616262" y="1968501"/>
            <a:ext cx="0" cy="3319780"/>
          </a:xfrm>
          <a:prstGeom prst="line">
            <a:avLst/>
          </a:prstGeom>
          <a:ln w="476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SLT_4054ed06764542f39d4d20182df55053_Shape">
            <a:extLst>
              <a:ext uri="{FF2B5EF4-FFF2-40B4-BE49-F238E27FC236}">
                <a16:creationId xmlns:a16="http://schemas.microsoft.com/office/drawing/2014/main" id="{4566FA66-8003-46A8-8C7A-C7A46788227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71465" y="206645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39f553ef27ec426bbaf9a37fa0159d96_Shape">
            <a:extLst>
              <a:ext uri="{FF2B5EF4-FFF2-40B4-BE49-F238E27FC236}">
                <a16:creationId xmlns:a16="http://schemas.microsoft.com/office/drawing/2014/main" id="{6118E1CA-567A-4BA7-BF27-465BF05A1A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559527" y="2275078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SLT_ac5d0797304d4c0c9e9e339e3cb40145_Shape">
            <a:extLst>
              <a:ext uri="{FF2B5EF4-FFF2-40B4-BE49-F238E27FC236}">
                <a16:creationId xmlns:a16="http://schemas.microsoft.com/office/drawing/2014/main" id="{7F8F0329-1DAB-4417-A326-8E9BD99D2F4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47588" y="248369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SLT_cb985fbf90a349178357325079fa76a4_Shape">
            <a:extLst>
              <a:ext uri="{FF2B5EF4-FFF2-40B4-BE49-F238E27FC236}">
                <a16:creationId xmlns:a16="http://schemas.microsoft.com/office/drawing/2014/main" id="{879D3508-48E9-4EBE-A298-24DC15D61B1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735648" y="2879173"/>
            <a:ext cx="2090527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3d261b4dd89e403c9b4a85cc16afbaaf_Shape">
            <a:extLst>
              <a:ext uri="{FF2B5EF4-FFF2-40B4-BE49-F238E27FC236}">
                <a16:creationId xmlns:a16="http://schemas.microsoft.com/office/drawing/2014/main" id="{85B351C7-F2ED-4F07-85AA-CC6F1DD5203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087895" y="313495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5f6c8f84bda4ed9a32cbaf0c5fd7329_Shape">
            <a:extLst>
              <a:ext uri="{FF2B5EF4-FFF2-40B4-BE49-F238E27FC236}">
                <a16:creationId xmlns:a16="http://schemas.microsoft.com/office/drawing/2014/main" id="{020C92AA-7244-4E2C-A2CC-D7FF44ECEF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75957" y="340707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ac12601b65704a73ae37cdf3b3f3ef06_Shape">
            <a:extLst>
              <a:ext uri="{FF2B5EF4-FFF2-40B4-BE49-F238E27FC236}">
                <a16:creationId xmlns:a16="http://schemas.microsoft.com/office/drawing/2014/main" id="{DBCE9A3C-28C9-486C-807F-2A6D22C30C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64018" y="3615690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e30c08ea9c00450a96fa5f6363c12e47_Shape">
            <a:extLst>
              <a:ext uri="{FF2B5EF4-FFF2-40B4-BE49-F238E27FC236}">
                <a16:creationId xmlns:a16="http://schemas.microsoft.com/office/drawing/2014/main" id="{31DD3B6D-B407-47BD-8BDD-B24DD9988C6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52079" y="382430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2ab12d6df2a84d16aa24ce4f0cf4ee91_Shape">
            <a:extLst>
              <a:ext uri="{FF2B5EF4-FFF2-40B4-BE49-F238E27FC236}">
                <a16:creationId xmlns:a16="http://schemas.microsoft.com/office/drawing/2014/main" id="{3A6ABDF3-B101-411C-A784-60D5BC9F71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440141" y="403292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fab8d6a7ddff4f4186ea2a3d2bca5999_Shape">
            <a:extLst>
              <a:ext uri="{FF2B5EF4-FFF2-40B4-BE49-F238E27FC236}">
                <a16:creationId xmlns:a16="http://schemas.microsoft.com/office/drawing/2014/main" id="{4BA2C49A-8C8F-4221-9E4A-5865BD38632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028202" y="4305046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d231023f76fa45149e7615b6cef33aa4_Shape">
            <a:extLst>
              <a:ext uri="{FF2B5EF4-FFF2-40B4-BE49-F238E27FC236}">
                <a16:creationId xmlns:a16="http://schemas.microsoft.com/office/drawing/2014/main" id="{5623870D-3A0C-451F-A3B5-58D39E462C8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616264" y="4513665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5b5be1f775634bf98f8e9bbbbb556ab6_Shape">
            <a:extLst>
              <a:ext uri="{FF2B5EF4-FFF2-40B4-BE49-F238E27FC236}">
                <a16:creationId xmlns:a16="http://schemas.microsoft.com/office/drawing/2014/main" id="{569A1194-51EA-4A73-A87E-B1261EC020B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04325" y="472228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SLT_a7d5df2436424c7aaff0a5a589d85f72_Shape">
            <a:extLst>
              <a:ext uri="{FF2B5EF4-FFF2-40B4-BE49-F238E27FC236}">
                <a16:creationId xmlns:a16="http://schemas.microsoft.com/office/drawing/2014/main" id="{65C4E3F3-F257-43ED-8E8A-6E4794C5E08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92387" y="501616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TB_00000000000000000000000000000000_ElapsedTime">
            <a:extLst>
              <a:ext uri="{FF2B5EF4-FFF2-40B4-BE49-F238E27FC236}">
                <a16:creationId xmlns:a16="http://schemas.microsoft.com/office/drawing/2014/main" id="{58DB6536-48ED-4FC1-91F5-FD9A336E74C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44465" y="1714500"/>
            <a:ext cx="416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4054ed06764542f39d4d20182df55053_ShapePercentage" hidden="1">
            <a:extLst>
              <a:ext uri="{FF2B5EF4-FFF2-40B4-BE49-F238E27FC236}">
                <a16:creationId xmlns:a16="http://schemas.microsoft.com/office/drawing/2014/main" id="{410D641A-242E-43D3-B3A5-735C1B6BB43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71465" y="206645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39f553ef27ec426bbaf9a37fa0159d96_ShapePercentage" hidden="1">
            <a:extLst>
              <a:ext uri="{FF2B5EF4-FFF2-40B4-BE49-F238E27FC236}">
                <a16:creationId xmlns:a16="http://schemas.microsoft.com/office/drawing/2014/main" id="{CB32112A-C16A-4B2E-B11A-18E900FA928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59527" y="2275078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SLT_ac5d0797304d4c0c9e9e339e3cb40145_ShapePercentage" hidden="1">
            <a:extLst>
              <a:ext uri="{FF2B5EF4-FFF2-40B4-BE49-F238E27FC236}">
                <a16:creationId xmlns:a16="http://schemas.microsoft.com/office/drawing/2014/main" id="{F12C955F-4310-4EE8-A54D-A08346F1089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47588" y="248369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b985fbf90a349178357325079fa76a4_ShapePercentage" hidden="1">
            <a:extLst>
              <a:ext uri="{FF2B5EF4-FFF2-40B4-BE49-F238E27FC236}">
                <a16:creationId xmlns:a16="http://schemas.microsoft.com/office/drawing/2014/main" id="{8EB89228-EC41-4E25-9A85-6A91CAC0131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735649" y="284107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3d261b4dd89e403c9b4a85cc16afbaaf_ShapePercentage" hidden="1">
            <a:extLst>
              <a:ext uri="{FF2B5EF4-FFF2-40B4-BE49-F238E27FC236}">
                <a16:creationId xmlns:a16="http://schemas.microsoft.com/office/drawing/2014/main" id="{29C2ACFB-8EAD-4B8D-AC02-B686C517EBD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087895" y="313495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5f6c8f84bda4ed9a32cbaf0c5fd7329_ShapePercentage" hidden="1">
            <a:extLst>
              <a:ext uri="{FF2B5EF4-FFF2-40B4-BE49-F238E27FC236}">
                <a16:creationId xmlns:a16="http://schemas.microsoft.com/office/drawing/2014/main" id="{632789C9-125A-4317-9D08-BC5B9C51B7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75957" y="340707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ac12601b65704a73ae37cdf3b3f3ef06_ShapePercentage" hidden="1">
            <a:extLst>
              <a:ext uri="{FF2B5EF4-FFF2-40B4-BE49-F238E27FC236}">
                <a16:creationId xmlns:a16="http://schemas.microsoft.com/office/drawing/2014/main" id="{BE078A71-693F-4D1F-967E-45BF081569C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264018" y="36156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e30c08ea9c00450a96fa5f6363c12e47_ShapePercentage" hidden="1">
            <a:extLst>
              <a:ext uri="{FF2B5EF4-FFF2-40B4-BE49-F238E27FC236}">
                <a16:creationId xmlns:a16="http://schemas.microsoft.com/office/drawing/2014/main" id="{EFA4971C-B3FE-4808-8982-F0591D1DD9C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852079" y="382430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TLSHAPE_SLT_2ab12d6df2a84d16aa24ce4f0cf4ee91_ShapePercentage" hidden="1">
            <a:extLst>
              <a:ext uri="{FF2B5EF4-FFF2-40B4-BE49-F238E27FC236}">
                <a16:creationId xmlns:a16="http://schemas.microsoft.com/office/drawing/2014/main" id="{40C4E762-8795-4762-8F01-C08F0B21C5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440141" y="403292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fab8d6a7ddff4f4186ea2a3d2bca5999_ShapePercentage" hidden="1">
            <a:extLst>
              <a:ext uri="{FF2B5EF4-FFF2-40B4-BE49-F238E27FC236}">
                <a16:creationId xmlns:a16="http://schemas.microsoft.com/office/drawing/2014/main" id="{A6EC7360-BDDA-4124-9C57-CEEDFE8B783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028202" y="430504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T_d231023f76fa45149e7615b6cef33aa4_ShapePercentage" hidden="1">
            <a:extLst>
              <a:ext uri="{FF2B5EF4-FFF2-40B4-BE49-F238E27FC236}">
                <a16:creationId xmlns:a16="http://schemas.microsoft.com/office/drawing/2014/main" id="{D5458EA2-E693-420C-9BDE-A215037167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16264" y="451366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5b5be1f775634bf98f8e9bbbbb556ab6_ShapePercentage" hidden="1">
            <a:extLst>
              <a:ext uri="{FF2B5EF4-FFF2-40B4-BE49-F238E27FC236}">
                <a16:creationId xmlns:a16="http://schemas.microsoft.com/office/drawing/2014/main" id="{35C5B62E-0550-4561-A3F9-32F3DDF0882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04325" y="472228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TLSHAPE_SLT_a7d5df2436424c7aaff0a5a589d85f72_ShapePercentage" hidden="1">
            <a:extLst>
              <a:ext uri="{FF2B5EF4-FFF2-40B4-BE49-F238E27FC236}">
                <a16:creationId xmlns:a16="http://schemas.microsoft.com/office/drawing/2014/main" id="{02107CB9-C7B2-48AA-9B61-111C2BE2520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92387" y="501616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e3b44cba1afd445f8c8f048b2e9e45df_Header">
            <a:extLst>
              <a:ext uri="{FF2B5EF4-FFF2-40B4-BE49-F238E27FC236}">
                <a16:creationId xmlns:a16="http://schemas.microsoft.com/office/drawing/2014/main" id="{2DB7DEB4-CCB7-43F9-86E8-3E628F8C3A9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2168059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Research and Design</a:t>
            </a:r>
          </a:p>
        </p:txBody>
      </p:sp>
      <p:sp>
        <p:nvSpPr>
          <p:cNvPr id="21" name="OTLSHAPE_SL_b50c65cc6da44ed586f392be1fc5afaa_Header">
            <a:extLst>
              <a:ext uri="{FF2B5EF4-FFF2-40B4-BE49-F238E27FC236}">
                <a16:creationId xmlns:a16="http://schemas.microsoft.com/office/drawing/2014/main" id="{64DCCE39-9DCF-43D5-9351-3C21939EC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92362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4" name="OTLSHAPE_SL_ce6c60bff9604288ae3941278b2c4d46_Header">
            <a:extLst>
              <a:ext uri="{FF2B5EF4-FFF2-40B4-BE49-F238E27FC236}">
                <a16:creationId xmlns:a16="http://schemas.microsoft.com/office/drawing/2014/main" id="{5CD251A5-6F28-4448-9AC9-C7C27CEFDC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12981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Testing and Validation</a:t>
            </a:r>
          </a:p>
        </p:txBody>
      </p:sp>
      <p:sp>
        <p:nvSpPr>
          <p:cNvPr id="27" name="OTLSHAPE_SL_008f0473c2484c8c941bc2d2f21403ce_Header">
            <a:extLst>
              <a:ext uri="{FF2B5EF4-FFF2-40B4-BE49-F238E27FC236}">
                <a16:creationId xmlns:a16="http://schemas.microsoft.com/office/drawing/2014/main" id="{3473D56D-714C-4A26-A4D2-BFE6162ED62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425696"/>
            <a:ext cx="7874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Deployment and Documentation</a:t>
            </a:r>
          </a:p>
        </p:txBody>
      </p:sp>
      <p:sp>
        <p:nvSpPr>
          <p:cNvPr id="32" name="OTLSHAPE_SL2A_3c68202ec6a84d1b99071b8d494389bc_Header" hidden="1">
            <a:extLst>
              <a:ext uri="{FF2B5EF4-FFF2-40B4-BE49-F238E27FC236}">
                <a16:creationId xmlns:a16="http://schemas.microsoft.com/office/drawing/2014/main" id="{721331FA-E50B-40F9-AFE9-CC7E21E42C7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2A_42c58a905bc24be69756f3cbcc53377b_Header" hidden="1">
            <a:extLst>
              <a:ext uri="{FF2B5EF4-FFF2-40B4-BE49-F238E27FC236}">
                <a16:creationId xmlns:a16="http://schemas.microsoft.com/office/drawing/2014/main" id="{1612F162-D950-4301-A249-7AA4BDD6B8A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2A_25d7fb8e4af64335b18b1be0dc8bbb76_Header" hidden="1">
            <a:extLst>
              <a:ext uri="{FF2B5EF4-FFF2-40B4-BE49-F238E27FC236}">
                <a16:creationId xmlns:a16="http://schemas.microsoft.com/office/drawing/2014/main" id="{CAAC3708-0467-42B3-B6C3-91D81DE8675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2A_a972b9cc3c464f2fa865222d9115882e_Header" hidden="1">
            <a:extLst>
              <a:ext uri="{FF2B5EF4-FFF2-40B4-BE49-F238E27FC236}">
                <a16:creationId xmlns:a16="http://schemas.microsoft.com/office/drawing/2014/main" id="{99CFB3B8-4612-42F4-91C8-FDDCB72D82A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Shape">
            <a:extLst>
              <a:ext uri="{FF2B5EF4-FFF2-40B4-BE49-F238E27FC236}">
                <a16:creationId xmlns:a16="http://schemas.microsoft.com/office/drawing/2014/main" id="{95FBA013-1B95-4A02-9CC9-621D823BC5E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flipV="1">
            <a:off x="4970019" y="1629833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>
            <a:extLst>
              <a:ext uri="{FF2B5EF4-FFF2-40B4-BE49-F238E27FC236}">
                <a16:creationId xmlns:a16="http://schemas.microsoft.com/office/drawing/2014/main" id="{F3A67D18-30C7-4B37-9ED6-DC8EB93ADEA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826176" y="1443778"/>
            <a:ext cx="36452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3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529BF108-005F-4FA2-A974-44EAC216A11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34965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2">
            <a:extLst>
              <a:ext uri="{FF2B5EF4-FFF2-40B4-BE49-F238E27FC236}">
                <a16:creationId xmlns:a16="http://schemas.microsoft.com/office/drawing/2014/main" id="{D765A564-A6EF-46C3-B80B-121F427FF8A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5522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FE43F6C3-2692-4DA4-B9A0-539128C1A1A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59500" y="17484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23326DF-0945-451E-81D1-0B04A3EF5B2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679764" y="1748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6" name="OTLSHAPE_SLT_4054ed06764542f39d4d20182df55053_Duration" hidden="1">
            <a:extLst>
              <a:ext uri="{FF2B5EF4-FFF2-40B4-BE49-F238E27FC236}">
                <a16:creationId xmlns:a16="http://schemas.microsoft.com/office/drawing/2014/main" id="{CAB3451D-5F0E-42F5-8193-BB21D3A79E6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SLT_4054ed06764542f39d4d20182df55053_StartDate" hidden="1">
            <a:extLst>
              <a:ext uri="{FF2B5EF4-FFF2-40B4-BE49-F238E27FC236}">
                <a16:creationId xmlns:a16="http://schemas.microsoft.com/office/drawing/2014/main" id="{16AD984E-9390-4B87-A0CE-CD96CE2EE4E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4054ed06764542f39d4d20182df55053_EndDate" hidden="1">
            <a:extLst>
              <a:ext uri="{FF2B5EF4-FFF2-40B4-BE49-F238E27FC236}">
                <a16:creationId xmlns:a16="http://schemas.microsoft.com/office/drawing/2014/main" id="{65BD6D2D-9E06-4A0C-884F-545B0D2626F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4054ed06764542f39d4d20182df55053_JoinedDate">
            <a:extLst>
              <a:ext uri="{FF2B5EF4-FFF2-40B4-BE49-F238E27FC236}">
                <a16:creationId xmlns:a16="http://schemas.microsoft.com/office/drawing/2014/main" id="{F54C29A1-0469-486C-9CA3-EAE82A31EF8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705" y="20524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1 - Sep 8</a:t>
            </a:r>
          </a:p>
        </p:txBody>
      </p:sp>
      <p:sp>
        <p:nvSpPr>
          <p:cNvPr id="40" name="OTLSHAPE_SLT_4054ed06764542f39d4d20182df55053_Title">
            <a:extLst>
              <a:ext uri="{FF2B5EF4-FFF2-40B4-BE49-F238E27FC236}">
                <a16:creationId xmlns:a16="http://schemas.microsoft.com/office/drawing/2014/main" id="{60E24B59-457F-4BEA-9C17-C7726330DCD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94277" y="2044700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Initial Research and Requirement Gathering</a:t>
            </a:r>
            <a:endParaRPr lang="en-US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4054ed06764542f39d4d20182df55053_TextPercentage" hidden="1">
            <a:extLst>
              <a:ext uri="{FF2B5EF4-FFF2-40B4-BE49-F238E27FC236}">
                <a16:creationId xmlns:a16="http://schemas.microsoft.com/office/drawing/2014/main" id="{A2CAAB6F-DC6C-41C5-AC10-18836520171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39f553ef27ec426bbaf9a37fa0159d96_Duration" hidden="1">
            <a:extLst>
              <a:ext uri="{FF2B5EF4-FFF2-40B4-BE49-F238E27FC236}">
                <a16:creationId xmlns:a16="http://schemas.microsoft.com/office/drawing/2014/main" id="{26F584FD-4F86-4C08-803A-F783E6E66E1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5" name="OTLSHAPE_SLT_39f553ef27ec426bbaf9a37fa0159d96_StartDate" hidden="1">
            <a:extLst>
              <a:ext uri="{FF2B5EF4-FFF2-40B4-BE49-F238E27FC236}">
                <a16:creationId xmlns:a16="http://schemas.microsoft.com/office/drawing/2014/main" id="{E86AD624-BC2D-4F7C-9214-48CA44CE22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39f553ef27ec426bbaf9a37fa0159d96_EndDate" hidden="1">
            <a:extLst>
              <a:ext uri="{FF2B5EF4-FFF2-40B4-BE49-F238E27FC236}">
                <a16:creationId xmlns:a16="http://schemas.microsoft.com/office/drawing/2014/main" id="{3A668037-5951-4391-866F-17CF96BF8D3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39f553ef27ec426bbaf9a37fa0159d96_JoinedDate">
            <a:extLst>
              <a:ext uri="{FF2B5EF4-FFF2-40B4-BE49-F238E27FC236}">
                <a16:creationId xmlns:a16="http://schemas.microsoft.com/office/drawing/2014/main" id="{D68C5D10-DC4E-4AD2-A41F-3A8FDCDEF9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5377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8 - Sep 15</a:t>
            </a:r>
          </a:p>
        </p:txBody>
      </p:sp>
      <p:sp>
        <p:nvSpPr>
          <p:cNvPr id="48" name="OTLSHAPE_SLT_39f553ef27ec426bbaf9a37fa0159d96_Title">
            <a:extLst>
              <a:ext uri="{FF2B5EF4-FFF2-40B4-BE49-F238E27FC236}">
                <a16:creationId xmlns:a16="http://schemas.microsoft.com/office/drawing/2014/main" id="{3417C8F7-E654-40D9-B8E5-AB37B325526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82339" y="225331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System Architecture Design</a:t>
            </a:r>
          </a:p>
        </p:txBody>
      </p:sp>
      <p:sp>
        <p:nvSpPr>
          <p:cNvPr id="49" name="OTLSHAPE_SLT_39f553ef27ec426bbaf9a37fa0159d96_TextPercentage" hidden="1">
            <a:extLst>
              <a:ext uri="{FF2B5EF4-FFF2-40B4-BE49-F238E27FC236}">
                <a16:creationId xmlns:a16="http://schemas.microsoft.com/office/drawing/2014/main" id="{1D03F954-2773-43B0-AA55-BD46E28564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c5d0797304d4c0c9e9e339e3cb40145_Duration" hidden="1">
            <a:extLst>
              <a:ext uri="{FF2B5EF4-FFF2-40B4-BE49-F238E27FC236}">
                <a16:creationId xmlns:a16="http://schemas.microsoft.com/office/drawing/2014/main" id="{6DA15BCD-9BE2-48FD-9E93-3A88095C4E6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" name="OTLSHAPE_SLT_ac5d0797304d4c0c9e9e339e3cb40145_StartDate" hidden="1">
            <a:extLst>
              <a:ext uri="{FF2B5EF4-FFF2-40B4-BE49-F238E27FC236}">
                <a16:creationId xmlns:a16="http://schemas.microsoft.com/office/drawing/2014/main" id="{1EC3BEBA-C0FC-4DF4-8518-541658C898D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ac5d0797304d4c0c9e9e339e3cb40145_EndDate" hidden="1">
            <a:extLst>
              <a:ext uri="{FF2B5EF4-FFF2-40B4-BE49-F238E27FC236}">
                <a16:creationId xmlns:a16="http://schemas.microsoft.com/office/drawing/2014/main" id="{28A34A6F-F0BB-4999-AAEA-CD25F20E642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ac5d0797304d4c0c9e9e339e3cb40145_JoinedDate">
            <a:extLst>
              <a:ext uri="{FF2B5EF4-FFF2-40B4-BE49-F238E27FC236}">
                <a16:creationId xmlns:a16="http://schemas.microsoft.com/office/drawing/2014/main" id="{70468904-E025-4DFF-94B8-68421F3223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09049" y="246968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15 - Sep 22</a:t>
            </a:r>
          </a:p>
        </p:txBody>
      </p:sp>
      <p:sp>
        <p:nvSpPr>
          <p:cNvPr id="56" name="OTLSHAPE_SLT_ac5d0797304d4c0c9e9e339e3cb40145_Title">
            <a:extLst>
              <a:ext uri="{FF2B5EF4-FFF2-40B4-BE49-F238E27FC236}">
                <a16:creationId xmlns:a16="http://schemas.microsoft.com/office/drawing/2014/main" id="{28A1A73A-9C13-46E3-AA1F-46DBB27BEAF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870400" y="24619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Component Selection and Prototyping</a:t>
            </a:r>
          </a:p>
        </p:txBody>
      </p:sp>
      <p:sp>
        <p:nvSpPr>
          <p:cNvPr id="57" name="OTLSHAPE_SLT_ac5d0797304d4c0c9e9e339e3cb40145_TextPercentage" hidden="1">
            <a:extLst>
              <a:ext uri="{FF2B5EF4-FFF2-40B4-BE49-F238E27FC236}">
                <a16:creationId xmlns:a16="http://schemas.microsoft.com/office/drawing/2014/main" id="{F436F71D-8C41-4ABE-9E19-79BC7E4A783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cb985fbf90a349178357325079fa76a4_Duration" hidden="1">
            <a:extLst>
              <a:ext uri="{FF2B5EF4-FFF2-40B4-BE49-F238E27FC236}">
                <a16:creationId xmlns:a16="http://schemas.microsoft.com/office/drawing/2014/main" id="{E57B881A-9650-49EA-A607-2186415DD8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64" name="OTLSHAPE_SLT_cb985fbf90a349178357325079fa76a4_StartDate" hidden="1">
            <a:extLst>
              <a:ext uri="{FF2B5EF4-FFF2-40B4-BE49-F238E27FC236}">
                <a16:creationId xmlns:a16="http://schemas.microsoft.com/office/drawing/2014/main" id="{F93CD5FE-998E-416A-8476-A5576C17AD8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cb985fbf90a349178357325079fa76a4_EndDate" hidden="1">
            <a:extLst>
              <a:ext uri="{FF2B5EF4-FFF2-40B4-BE49-F238E27FC236}">
                <a16:creationId xmlns:a16="http://schemas.microsoft.com/office/drawing/2014/main" id="{A960511F-BD1E-46B5-AD0A-F18FA4BA201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cb985fbf90a349178357325079fa76a4_JoinedDate">
            <a:extLst>
              <a:ext uri="{FF2B5EF4-FFF2-40B4-BE49-F238E27FC236}">
                <a16:creationId xmlns:a16="http://schemas.microsoft.com/office/drawing/2014/main" id="{8F23C0C1-7C5D-4D3F-908B-217D088E0C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763059" y="2827630"/>
            <a:ext cx="93415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22 – Oct 20</a:t>
            </a:r>
          </a:p>
        </p:txBody>
      </p:sp>
      <p:sp>
        <p:nvSpPr>
          <p:cNvPr id="67" name="OTLSHAPE_SLT_cb985fbf90a349178357325079fa76a4_Title">
            <a:extLst>
              <a:ext uri="{FF2B5EF4-FFF2-40B4-BE49-F238E27FC236}">
                <a16:creationId xmlns:a16="http://schemas.microsoft.com/office/drawing/2014/main" id="{00F6CA4F-0B3B-4B9D-8C62-F3F8728F861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892332" y="2697544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dirty="0">
                <a:solidFill>
                  <a:schemeClr val="dk1"/>
                </a:solidFill>
                <a:latin typeface="Calibri" panose="020F0502020204030204" pitchFamily="34" charset="0"/>
              </a:rPr>
              <a:t>Integration of Imaging and Communication Systems</a:t>
            </a:r>
            <a:endParaRPr lang="en-US" sz="11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cb985fbf90a349178357325079fa76a4_TextPercentage" hidden="1">
            <a:extLst>
              <a:ext uri="{FF2B5EF4-FFF2-40B4-BE49-F238E27FC236}">
                <a16:creationId xmlns:a16="http://schemas.microsoft.com/office/drawing/2014/main" id="{2AA99814-C5EB-48E8-8F42-8063F542AD7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3d261b4dd89e403c9b4a85cc16afbaaf_Duration" hidden="1">
            <a:extLst>
              <a:ext uri="{FF2B5EF4-FFF2-40B4-BE49-F238E27FC236}">
                <a16:creationId xmlns:a16="http://schemas.microsoft.com/office/drawing/2014/main" id="{183AAB95-302B-4E5B-95DE-52ADE361502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" name="OTLSHAPE_SLT_3d261b4dd89e403c9b4a85cc16afbaaf_StartDate" hidden="1">
            <a:extLst>
              <a:ext uri="{FF2B5EF4-FFF2-40B4-BE49-F238E27FC236}">
                <a16:creationId xmlns:a16="http://schemas.microsoft.com/office/drawing/2014/main" id="{5037D364-E6B9-4764-B13E-C9FEC68C479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3d261b4dd89e403c9b4a85cc16afbaaf_EndDate" hidden="1">
            <a:extLst>
              <a:ext uri="{FF2B5EF4-FFF2-40B4-BE49-F238E27FC236}">
                <a16:creationId xmlns:a16="http://schemas.microsoft.com/office/drawing/2014/main" id="{C147377F-A7EC-431B-BC89-EE86018D1CB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3d261b4dd89e403c9b4a85cc16afbaaf_JoinedDate">
            <a:extLst>
              <a:ext uri="{FF2B5EF4-FFF2-40B4-BE49-F238E27FC236}">
                <a16:creationId xmlns:a16="http://schemas.microsoft.com/office/drawing/2014/main" id="{127279B4-82D5-4437-87C3-6541E12FE4A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265189" y="312094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27</a:t>
            </a:r>
          </a:p>
        </p:txBody>
      </p:sp>
      <p:sp>
        <p:nvSpPr>
          <p:cNvPr id="99" name="OTLSHAPE_SLT_3d261b4dd89e403c9b4a85cc16afbaaf_Title">
            <a:extLst>
              <a:ext uri="{FF2B5EF4-FFF2-40B4-BE49-F238E27FC236}">
                <a16:creationId xmlns:a16="http://schemas.microsoft.com/office/drawing/2014/main" id="{5CBDBAA1-72CC-4BF6-854C-174DA2DE332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10707" y="31131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System Integration Testing</a:t>
            </a:r>
          </a:p>
        </p:txBody>
      </p:sp>
      <p:sp>
        <p:nvSpPr>
          <p:cNvPr id="100" name="OTLSHAPE_SLT_3d261b4dd89e403c9b4a85cc16afbaaf_TextPercentage" hidden="1">
            <a:extLst>
              <a:ext uri="{FF2B5EF4-FFF2-40B4-BE49-F238E27FC236}">
                <a16:creationId xmlns:a16="http://schemas.microsoft.com/office/drawing/2014/main" id="{0238D6EA-4F79-4765-9FD0-C2FB43A241C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f5f6c8f84bda4ed9a32cbaf0c5fd7329_Duration" hidden="1">
            <a:extLst>
              <a:ext uri="{FF2B5EF4-FFF2-40B4-BE49-F238E27FC236}">
                <a16:creationId xmlns:a16="http://schemas.microsoft.com/office/drawing/2014/main" id="{B2334096-3963-4CB3-BAF2-40596C3AD88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" name="OTLSHAPE_SLT_f5f6c8f84bda4ed9a32cbaf0c5fd7329_StartDate" hidden="1">
            <a:extLst>
              <a:ext uri="{FF2B5EF4-FFF2-40B4-BE49-F238E27FC236}">
                <a16:creationId xmlns:a16="http://schemas.microsoft.com/office/drawing/2014/main" id="{386A235E-CA12-43F7-8021-07D3064679A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f5f6c8f84bda4ed9a32cbaf0c5fd7329_EndDate" hidden="1">
            <a:extLst>
              <a:ext uri="{FF2B5EF4-FFF2-40B4-BE49-F238E27FC236}">
                <a16:creationId xmlns:a16="http://schemas.microsoft.com/office/drawing/2014/main" id="{40BE2061-A56C-4CFC-94B1-5C37DFFD64B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f5f6c8f84bda4ed9a32cbaf0c5fd7329_JoinedDate">
            <a:extLst>
              <a:ext uri="{FF2B5EF4-FFF2-40B4-BE49-F238E27FC236}">
                <a16:creationId xmlns:a16="http://schemas.microsoft.com/office/drawing/2014/main" id="{B050E10D-5DA6-47B2-ADA3-710B5EED768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92197" y="339305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27 - Nov 3</a:t>
            </a:r>
          </a:p>
        </p:txBody>
      </p:sp>
      <p:sp>
        <p:nvSpPr>
          <p:cNvPr id="110" name="OTLSHAPE_SLT_f5f6c8f84bda4ed9a32cbaf0c5fd7329_Title">
            <a:extLst>
              <a:ext uri="{FF2B5EF4-FFF2-40B4-BE49-F238E27FC236}">
                <a16:creationId xmlns:a16="http://schemas.microsoft.com/office/drawing/2014/main" id="{1D88453C-7A14-437C-A4CB-0556D8D7838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398768" y="33853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1" name="OTLSHAPE_SLT_f5f6c8f84bda4ed9a32cbaf0c5fd7329_TextPercentage" hidden="1">
            <a:extLst>
              <a:ext uri="{FF2B5EF4-FFF2-40B4-BE49-F238E27FC236}">
                <a16:creationId xmlns:a16="http://schemas.microsoft.com/office/drawing/2014/main" id="{ABD1E7AF-AF79-496E-82DA-049E5154B21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c12601b65704a73ae37cdf3b3f3ef06_Duration" hidden="1">
            <a:extLst>
              <a:ext uri="{FF2B5EF4-FFF2-40B4-BE49-F238E27FC236}">
                <a16:creationId xmlns:a16="http://schemas.microsoft.com/office/drawing/2014/main" id="{7DD1B8D8-4F97-4B87-BA87-D319CE7550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5" name="OTLSHAPE_SLT_ac12601b65704a73ae37cdf3b3f3ef06_StartDate" hidden="1">
            <a:extLst>
              <a:ext uri="{FF2B5EF4-FFF2-40B4-BE49-F238E27FC236}">
                <a16:creationId xmlns:a16="http://schemas.microsoft.com/office/drawing/2014/main" id="{8C67DB41-C820-4A38-BA86-79BB2B331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ac12601b65704a73ae37cdf3b3f3ef06_EndDate" hidden="1">
            <a:extLst>
              <a:ext uri="{FF2B5EF4-FFF2-40B4-BE49-F238E27FC236}">
                <a16:creationId xmlns:a16="http://schemas.microsoft.com/office/drawing/2014/main" id="{F1887124-3F8A-43BA-AFCF-70D040E8488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ac12601b65704a73ae37cdf3b3f3ef06_JoinedDate">
            <a:extLst>
              <a:ext uri="{FF2B5EF4-FFF2-40B4-BE49-F238E27FC236}">
                <a16:creationId xmlns:a16="http://schemas.microsoft.com/office/drawing/2014/main" id="{96B8D31C-77FE-47AE-B272-58A91FB4767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454816" y="36016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3 - Nov 10</a:t>
            </a:r>
          </a:p>
        </p:txBody>
      </p:sp>
      <p:sp>
        <p:nvSpPr>
          <p:cNvPr id="118" name="OTLSHAPE_SLT_ac12601b65704a73ae37cdf3b3f3ef06_Title">
            <a:extLst>
              <a:ext uri="{FF2B5EF4-FFF2-40B4-BE49-F238E27FC236}">
                <a16:creationId xmlns:a16="http://schemas.microsoft.com/office/drawing/2014/main" id="{7E62B919-6BD2-48DA-B4E9-A7551053C38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986830" y="3593931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9" name="OTLSHAPE_SLT_ac12601b65704a73ae37cdf3b3f3ef06_TextPercentage" hidden="1">
            <a:extLst>
              <a:ext uri="{FF2B5EF4-FFF2-40B4-BE49-F238E27FC236}">
                <a16:creationId xmlns:a16="http://schemas.microsoft.com/office/drawing/2014/main" id="{E374F8C5-D931-47F8-B690-55282425A1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30c08ea9c00450a96fa5f6363c12e47_Duration" hidden="1">
            <a:extLst>
              <a:ext uri="{FF2B5EF4-FFF2-40B4-BE49-F238E27FC236}">
                <a16:creationId xmlns:a16="http://schemas.microsoft.com/office/drawing/2014/main" id="{8107C5A8-4269-4340-8B1E-7AB65F034A6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3" name="OTLSHAPE_SLT_e30c08ea9c00450a96fa5f6363c12e47_StartDate" hidden="1">
            <a:extLst>
              <a:ext uri="{FF2B5EF4-FFF2-40B4-BE49-F238E27FC236}">
                <a16:creationId xmlns:a16="http://schemas.microsoft.com/office/drawing/2014/main" id="{EF977B0D-C7D8-4A8D-BBAF-531EAA4CE3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30c08ea9c00450a96fa5f6363c12e47_EndDate" hidden="1">
            <a:extLst>
              <a:ext uri="{FF2B5EF4-FFF2-40B4-BE49-F238E27FC236}">
                <a16:creationId xmlns:a16="http://schemas.microsoft.com/office/drawing/2014/main" id="{5C9B9DF6-3B32-4462-823E-2451ADC546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e30c08ea9c00450a96fa5f6363c12e47_JoinedDate">
            <a:extLst>
              <a:ext uri="{FF2B5EF4-FFF2-40B4-BE49-F238E27FC236}">
                <a16:creationId xmlns:a16="http://schemas.microsoft.com/office/drawing/2014/main" id="{71353B15-5189-4076-84D2-CC1BC59ECCE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978489" y="381029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10 - Nov 17</a:t>
            </a:r>
          </a:p>
        </p:txBody>
      </p:sp>
      <p:sp>
        <p:nvSpPr>
          <p:cNvPr id="126" name="OTLSHAPE_SLT_e30c08ea9c00450a96fa5f6363c12e47_Title">
            <a:extLst>
              <a:ext uri="{FF2B5EF4-FFF2-40B4-BE49-F238E27FC236}">
                <a16:creationId xmlns:a16="http://schemas.microsoft.com/office/drawing/2014/main" id="{A82F02CB-6693-4DD5-B2CF-4430495D5EC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74891" y="380254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Iterative Improvements</a:t>
            </a:r>
          </a:p>
        </p:txBody>
      </p:sp>
      <p:sp>
        <p:nvSpPr>
          <p:cNvPr id="127" name="OTLSHAPE_SLT_e30c08ea9c00450a96fa5f6363c12e47_TextPercentage" hidden="1">
            <a:extLst>
              <a:ext uri="{FF2B5EF4-FFF2-40B4-BE49-F238E27FC236}">
                <a16:creationId xmlns:a16="http://schemas.microsoft.com/office/drawing/2014/main" id="{FBEC34F1-A16A-43EC-80F2-68DB112BBB7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2ab12d6df2a84d16aa24ce4f0cf4ee91_Duration" hidden="1">
            <a:extLst>
              <a:ext uri="{FF2B5EF4-FFF2-40B4-BE49-F238E27FC236}">
                <a16:creationId xmlns:a16="http://schemas.microsoft.com/office/drawing/2014/main" id="{662ADE22-4D91-477D-9C68-DF1C245B472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" name="OTLSHAPE_SLT_2ab12d6df2a84d16aa24ce4f0cf4ee91_StartDate" hidden="1">
            <a:extLst>
              <a:ext uri="{FF2B5EF4-FFF2-40B4-BE49-F238E27FC236}">
                <a16:creationId xmlns:a16="http://schemas.microsoft.com/office/drawing/2014/main" id="{9E354598-2AA1-4B16-8B78-878B4A7E93D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2ab12d6df2a84d16aa24ce4f0cf4ee91_EndDate" hidden="1">
            <a:extLst>
              <a:ext uri="{FF2B5EF4-FFF2-40B4-BE49-F238E27FC236}">
                <a16:creationId xmlns:a16="http://schemas.microsoft.com/office/drawing/2014/main" id="{51637CA5-4DC9-4BF2-8092-1D0563F23CC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2ab12d6df2a84d16aa24ce4f0cf4ee91_JoinedDate">
            <a:extLst>
              <a:ext uri="{FF2B5EF4-FFF2-40B4-BE49-F238E27FC236}">
                <a16:creationId xmlns:a16="http://schemas.microsoft.com/office/drawing/2014/main" id="{C5B17A1E-07F2-4B3F-A4F4-F9151801254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566550" y="4018915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17 - Nov 24</a:t>
            </a:r>
          </a:p>
        </p:txBody>
      </p:sp>
      <p:sp>
        <p:nvSpPr>
          <p:cNvPr id="134" name="OTLSHAPE_SLT_2ab12d6df2a84d16aa24ce4f0cf4ee91_Title">
            <a:extLst>
              <a:ext uri="{FF2B5EF4-FFF2-40B4-BE49-F238E27FC236}">
                <a16:creationId xmlns:a16="http://schemas.microsoft.com/office/drawing/2014/main" id="{4245FFC9-2E29-40AA-A616-37FDA56B03D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162953" y="4011168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Final Validation Testing</a:t>
            </a:r>
          </a:p>
        </p:txBody>
      </p:sp>
      <p:sp>
        <p:nvSpPr>
          <p:cNvPr id="135" name="OTLSHAPE_SLT_2ab12d6df2a84d16aa24ce4f0cf4ee91_TextPercentage" hidden="1">
            <a:extLst>
              <a:ext uri="{FF2B5EF4-FFF2-40B4-BE49-F238E27FC236}">
                <a16:creationId xmlns:a16="http://schemas.microsoft.com/office/drawing/2014/main" id="{0FDCE22F-D624-4D32-BE57-E5F0DED9870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fab8d6a7ddff4f4186ea2a3d2bca5999_Duration" hidden="1">
            <a:extLst>
              <a:ext uri="{FF2B5EF4-FFF2-40B4-BE49-F238E27FC236}">
                <a16:creationId xmlns:a16="http://schemas.microsoft.com/office/drawing/2014/main" id="{C3F77435-ED3E-4EAD-ADA6-65FED451447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2" name="OTLSHAPE_SLT_fab8d6a7ddff4f4186ea2a3d2bca5999_StartDate" hidden="1">
            <a:extLst>
              <a:ext uri="{FF2B5EF4-FFF2-40B4-BE49-F238E27FC236}">
                <a16:creationId xmlns:a16="http://schemas.microsoft.com/office/drawing/2014/main" id="{9297517A-A32A-4C91-A23E-858F2709263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fab8d6a7ddff4f4186ea2a3d2bca5999_EndDate" hidden="1">
            <a:extLst>
              <a:ext uri="{FF2B5EF4-FFF2-40B4-BE49-F238E27FC236}">
                <a16:creationId xmlns:a16="http://schemas.microsoft.com/office/drawing/2014/main" id="{D613C510-624B-41F9-A322-9AFB982ED92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fab8d6a7ddff4f4186ea2a3d2bca5999_JoinedDate">
            <a:extLst>
              <a:ext uri="{FF2B5EF4-FFF2-40B4-BE49-F238E27FC236}">
                <a16:creationId xmlns:a16="http://schemas.microsoft.com/office/drawing/2014/main" id="{21B1570C-1A02-4A58-BACB-A8352917774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229711" y="42910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24 - Dec 1</a:t>
            </a:r>
          </a:p>
        </p:txBody>
      </p:sp>
      <p:sp>
        <p:nvSpPr>
          <p:cNvPr id="145" name="OTLSHAPE_SLT_fab8d6a7ddff4f4186ea2a3d2bca5999_Title">
            <a:extLst>
              <a:ext uri="{FF2B5EF4-FFF2-40B4-BE49-F238E27FC236}">
                <a16:creationId xmlns:a16="http://schemas.microsoft.com/office/drawing/2014/main" id="{EA997214-D4CA-44C1-8C73-13AC5F907D2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751014" y="428328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46" name="OTLSHAPE_SLT_fab8d6a7ddff4f4186ea2a3d2bca5999_TextPercentage" hidden="1">
            <a:extLst>
              <a:ext uri="{FF2B5EF4-FFF2-40B4-BE49-F238E27FC236}">
                <a16:creationId xmlns:a16="http://schemas.microsoft.com/office/drawing/2014/main" id="{09BBFB1A-40BB-4E8C-9785-127A89D185F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231023f76fa45149e7615b6cef33aa4_Duration" hidden="1">
            <a:extLst>
              <a:ext uri="{FF2B5EF4-FFF2-40B4-BE49-F238E27FC236}">
                <a16:creationId xmlns:a16="http://schemas.microsoft.com/office/drawing/2014/main" id="{603CF7B6-9FA1-4EF9-8581-3454DFF43D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0" name="OTLSHAPE_SLT_d231023f76fa45149e7615b6cef33aa4_StartDate" hidden="1">
            <a:extLst>
              <a:ext uri="{FF2B5EF4-FFF2-40B4-BE49-F238E27FC236}">
                <a16:creationId xmlns:a16="http://schemas.microsoft.com/office/drawing/2014/main" id="{CBC5CA2F-448F-445A-886B-C8DD72EB9BE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d231023f76fa45149e7615b6cef33aa4_EndDate" hidden="1">
            <a:extLst>
              <a:ext uri="{FF2B5EF4-FFF2-40B4-BE49-F238E27FC236}">
                <a16:creationId xmlns:a16="http://schemas.microsoft.com/office/drawing/2014/main" id="{0D9D052C-DBE6-4FFC-91BA-3ABB346253F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d231023f76fa45149e7615b6cef33aa4_JoinedDate">
            <a:extLst>
              <a:ext uri="{FF2B5EF4-FFF2-40B4-BE49-F238E27FC236}">
                <a16:creationId xmlns:a16="http://schemas.microsoft.com/office/drawing/2014/main" id="{4CCF5466-CE94-41F8-857B-CF52A32782A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892872" y="449965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1 - Dec 8</a:t>
            </a:r>
          </a:p>
        </p:txBody>
      </p:sp>
      <p:sp>
        <p:nvSpPr>
          <p:cNvPr id="153" name="OTLSHAPE_SLT_d231023f76fa45149e7615b6cef33aa4_Title">
            <a:extLst>
              <a:ext uri="{FF2B5EF4-FFF2-40B4-BE49-F238E27FC236}">
                <a16:creationId xmlns:a16="http://schemas.microsoft.com/office/drawing/2014/main" id="{496C5DBA-CAD7-42F3-B00B-AE8E4B11DDE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339076" y="449190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54" name="OTLSHAPE_SLT_d231023f76fa45149e7615b6cef33aa4_TextPercentage" hidden="1">
            <a:extLst>
              <a:ext uri="{FF2B5EF4-FFF2-40B4-BE49-F238E27FC236}">
                <a16:creationId xmlns:a16="http://schemas.microsoft.com/office/drawing/2014/main" id="{6E1D2626-229A-461D-91AA-AB925BF1EC8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b5be1f775634bf98f8e9bbbbb556ab6_Duration" hidden="1">
            <a:extLst>
              <a:ext uri="{FF2B5EF4-FFF2-40B4-BE49-F238E27FC236}">
                <a16:creationId xmlns:a16="http://schemas.microsoft.com/office/drawing/2014/main" id="{D68B0925-223D-4E07-8ED0-BC0858BE71B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8" name="OTLSHAPE_SLT_5b5be1f775634bf98f8e9bbbbb556ab6_StartDate" hidden="1">
            <a:extLst>
              <a:ext uri="{FF2B5EF4-FFF2-40B4-BE49-F238E27FC236}">
                <a16:creationId xmlns:a16="http://schemas.microsoft.com/office/drawing/2014/main" id="{1CC5ADE8-EA87-4ED8-8E45-25909E4F52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SLT_5b5be1f775634bf98f8e9bbbbb556ab6_EndDate" hidden="1">
            <a:extLst>
              <a:ext uri="{FF2B5EF4-FFF2-40B4-BE49-F238E27FC236}">
                <a16:creationId xmlns:a16="http://schemas.microsoft.com/office/drawing/2014/main" id="{0CF5B60A-7BA5-44D6-B093-0CD79603C84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5b5be1f775634bf98f8e9bbbbb556ab6_JoinedDate">
            <a:extLst>
              <a:ext uri="{FF2B5EF4-FFF2-40B4-BE49-F238E27FC236}">
                <a16:creationId xmlns:a16="http://schemas.microsoft.com/office/drawing/2014/main" id="{DD6E5A24-427A-4F1C-90AF-50CE27E61F4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416544" y="470827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8 - Dec 15</a:t>
            </a:r>
          </a:p>
        </p:txBody>
      </p:sp>
      <p:sp>
        <p:nvSpPr>
          <p:cNvPr id="161" name="OTLSHAPE_SLT_5b5be1f775634bf98f8e9bbbbb556ab6_Title">
            <a:extLst>
              <a:ext uri="{FF2B5EF4-FFF2-40B4-BE49-F238E27FC236}">
                <a16:creationId xmlns:a16="http://schemas.microsoft.com/office/drawing/2014/main" id="{70D655E1-EEBC-48A0-91DC-4C1FB91506C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927137" y="4700524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Project Documentation</a:t>
            </a:r>
          </a:p>
        </p:txBody>
      </p:sp>
      <p:sp>
        <p:nvSpPr>
          <p:cNvPr id="162" name="OTLSHAPE_SLT_5b5be1f775634bf98f8e9bbbbb556ab6_TextPercentage" hidden="1">
            <a:extLst>
              <a:ext uri="{FF2B5EF4-FFF2-40B4-BE49-F238E27FC236}">
                <a16:creationId xmlns:a16="http://schemas.microsoft.com/office/drawing/2014/main" id="{040CCA93-1633-45B5-AE75-7F1E0E00051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a7d5df2436424c7aaff0a5a589d85f72_Duration" hidden="1">
            <a:extLst>
              <a:ext uri="{FF2B5EF4-FFF2-40B4-BE49-F238E27FC236}">
                <a16:creationId xmlns:a16="http://schemas.microsoft.com/office/drawing/2014/main" id="{7C4B372A-90FF-4DD0-8761-027902E008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" name="OTLSHAPE_SLT_a7d5df2436424c7aaff0a5a589d85f72_StartDate" hidden="1">
            <a:extLst>
              <a:ext uri="{FF2B5EF4-FFF2-40B4-BE49-F238E27FC236}">
                <a16:creationId xmlns:a16="http://schemas.microsoft.com/office/drawing/2014/main" id="{D8B773AA-3FCE-46EF-B982-D3220806EA2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a7d5df2436424c7aaff0a5a589d85f72_EndDate" hidden="1">
            <a:extLst>
              <a:ext uri="{FF2B5EF4-FFF2-40B4-BE49-F238E27FC236}">
                <a16:creationId xmlns:a16="http://schemas.microsoft.com/office/drawing/2014/main" id="{90A88BAB-7405-4893-B0BB-D51FDD1D4A4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a7d5df2436424c7aaff0a5a589d85f72_JoinedDate">
            <a:extLst>
              <a:ext uri="{FF2B5EF4-FFF2-40B4-BE49-F238E27FC236}">
                <a16:creationId xmlns:a16="http://schemas.microsoft.com/office/drawing/2014/main" id="{1BAFCD23-19F6-4BC5-83AE-1EB72281D90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940216" y="50021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15 - Dec 22</a:t>
            </a:r>
          </a:p>
        </p:txBody>
      </p:sp>
      <p:sp>
        <p:nvSpPr>
          <p:cNvPr id="169" name="OTLSHAPE_SLT_a7d5df2436424c7aaff0a5a589d85f72_Title">
            <a:extLst>
              <a:ext uri="{FF2B5EF4-FFF2-40B4-BE49-F238E27FC236}">
                <a16:creationId xmlns:a16="http://schemas.microsoft.com/office/drawing/2014/main" id="{77E32681-EECD-4E0A-976F-1E844815D3B3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515198" y="4909143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Presentation and Project Handover</a:t>
            </a:r>
          </a:p>
        </p:txBody>
      </p:sp>
      <p:sp>
        <p:nvSpPr>
          <p:cNvPr id="170" name="OTLSHAPE_SLT_a7d5df2436424c7aaff0a5a589d85f72_TextPercentage" hidden="1">
            <a:extLst>
              <a:ext uri="{FF2B5EF4-FFF2-40B4-BE49-F238E27FC236}">
                <a16:creationId xmlns:a16="http://schemas.microsoft.com/office/drawing/2014/main" id="{2338259B-9332-4010-842F-7CF7B5177FF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OTLSHAPE_TB_00000000000000000000000000000000_Separator1">
            <a:extLst>
              <a:ext uri="{FF2B5EF4-FFF2-40B4-BE49-F238E27FC236}">
                <a16:creationId xmlns:a16="http://schemas.microsoft.com/office/drawing/2014/main" id="{6B445618-45CF-4BE4-AD97-20A6A21D6AD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491728" y="1714500"/>
            <a:ext cx="0" cy="254000"/>
          </a:xfrm>
          <a:prstGeom prst="line">
            <a:avLst/>
          </a:prstGeom>
          <a:ln w="476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2">
            <a:extLst>
              <a:ext uri="{FF2B5EF4-FFF2-40B4-BE49-F238E27FC236}">
                <a16:creationId xmlns:a16="http://schemas.microsoft.com/office/drawing/2014/main" id="{9895B503-188D-4037-95C7-1B2F9A02E2FC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6096000" y="1714500"/>
            <a:ext cx="0" cy="254000"/>
          </a:xfrm>
          <a:prstGeom prst="line">
            <a:avLst/>
          </a:prstGeom>
          <a:ln w="476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3">
            <a:extLst>
              <a:ext uri="{FF2B5EF4-FFF2-40B4-BE49-F238E27FC236}">
                <a16:creationId xmlns:a16="http://schemas.microsoft.com/office/drawing/2014/main" id="{E839CD30-788D-46D9-8B5B-105FF58854B9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8616262" y="1714500"/>
            <a:ext cx="0" cy="254000"/>
          </a:xfrm>
          <a:prstGeom prst="line">
            <a:avLst/>
          </a:prstGeom>
          <a:ln w="476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5;p3">
            <a:extLst>
              <a:ext uri="{FF2B5EF4-FFF2-40B4-BE49-F238E27FC236}">
                <a16:creationId xmlns:a16="http://schemas.microsoft.com/office/drawing/2014/main" id="{AA6327E7-5D40-415B-B448-4A34A475DF53}"/>
              </a:ext>
            </a:extLst>
          </p:cNvPr>
          <p:cNvSpPr txBox="1"/>
          <p:nvPr/>
        </p:nvSpPr>
        <p:spPr>
          <a:xfrm>
            <a:off x="1000124" y="19150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APPLICATIONS OF UNMANNED AERIAL VEHICLES: A REVIEW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http://dx.doi.org/10.17993/3ctecno.2019.specialissue3.85-105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 review of UAV autonomous navigation in GPS-denied environments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ElsevierSans"/>
                <a:hlinkClick r:id="rId3" tooltip="Persistent link using digital object identifier"/>
              </a:rPr>
              <a:t>https://doi.org/10.1016/j.robot.2023.104533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Reliable Flying IoT Networks for UAV Disaster Rescue Operations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effectLst/>
                <a:latin typeface="Open Sans" panose="020B0606030504020204" pitchFamily="34" charset="0"/>
                <a:hlinkClick r:id="rId4"/>
              </a:rPr>
              <a:t>https://doi.org/10.1155/2018/2572460</a:t>
            </a:r>
            <a:endParaRPr lang="en-US" b="1" i="0" u="none" strike="noStrike" dirty="0"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UAV- based Photogrammetry and </a:t>
            </a:r>
            <a:r>
              <a:rPr lang="en-GB" i="0" dirty="0" err="1">
                <a:solidFill>
                  <a:schemeClr val="tx1"/>
                </a:solidFill>
                <a:effectLst/>
                <a:latin typeface="Merriweather Sans" pitchFamily="2" charset="0"/>
              </a:rPr>
              <a:t>Geocomputing</a:t>
            </a: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 for Hazards and Disaster Risk Monitoring – A Review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0"/>
                <a:hlinkClick r:id="rId5"/>
              </a:rPr>
              <a:t>https://doi.org/10.1186/s40677-016-0060-y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Ublox NEO-M8N GPS Module </a:t>
            </a:r>
            <a:r>
              <a:rPr lang="pt-BR" dirty="0">
                <a:hlinkClick r:id="rId6"/>
              </a:rPr>
              <a:t>Datasheet</a:t>
            </a:r>
            <a:r>
              <a:rPr lang="pt-BR" dirty="0"/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Component:</a:t>
            </a:r>
            <a:r>
              <a:rPr lang="en-US" dirty="0"/>
              <a:t> Sharp GP2Y0A21YK0F Analog Distance Sensor </a:t>
            </a:r>
            <a:r>
              <a:rPr lang="en-US" dirty="0">
                <a:hlinkClick r:id="rId7"/>
              </a:rPr>
              <a:t>Datasheet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HC-SR04 Ultrasonic Distance Sensor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datasheet</a:t>
            </a:r>
            <a:endParaRPr lang="en-US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SBrabo"/>
              </a:rPr>
              <a:t>Aerial Drones for Fire Disaster Response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Relative Book"/>
              </a:rPr>
              <a:t>10.5772/intechopen.1002525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DJI ENTERPRISE –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Firefightinng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https://enterprise.dji.com/public-safety/firefighting</a:t>
            </a: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Firefighting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44D3-0B34-E440-8562-0EBBCE6C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D7664-2954-2DEE-0F36-EE6CFF1065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7C1DD96F-B851-93EE-E9EF-03723BCBDA7A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Analysis - SWOT</a:t>
            </a:r>
            <a:endParaRPr dirty="0"/>
          </a:p>
        </p:txBody>
      </p:sp>
      <p:grpSp>
        <p:nvGrpSpPr>
          <p:cNvPr id="2" name="Google Shape;488;p10">
            <a:extLst>
              <a:ext uri="{FF2B5EF4-FFF2-40B4-BE49-F238E27FC236}">
                <a16:creationId xmlns:a16="http://schemas.microsoft.com/office/drawing/2014/main" id="{269C34FF-CDA4-B8DA-6F30-CF6FDF5266E1}"/>
              </a:ext>
            </a:extLst>
          </p:cNvPr>
          <p:cNvGrpSpPr/>
          <p:nvPr/>
        </p:nvGrpSpPr>
        <p:grpSpPr>
          <a:xfrm>
            <a:off x="213106" y="1087852"/>
            <a:ext cx="6735756" cy="3029576"/>
            <a:chOff x="928691" y="421011"/>
            <a:chExt cx="2812894" cy="2272239"/>
          </a:xfrm>
        </p:grpSpPr>
        <p:sp>
          <p:nvSpPr>
            <p:cNvPr id="6" name="Google Shape;489;p10">
              <a:extLst>
                <a:ext uri="{FF2B5EF4-FFF2-40B4-BE49-F238E27FC236}">
                  <a16:creationId xmlns:a16="http://schemas.microsoft.com/office/drawing/2014/main" id="{F9A37DA5-F2CD-1F6B-42EC-AAC693394F99}"/>
                </a:ext>
              </a:extLst>
            </p:cNvPr>
            <p:cNvSpPr/>
            <p:nvPr/>
          </p:nvSpPr>
          <p:spPr>
            <a:xfrm>
              <a:off x="2842986" y="1102623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w="11025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" name="Google Shape;490;p10">
              <a:extLst>
                <a:ext uri="{FF2B5EF4-FFF2-40B4-BE49-F238E27FC236}">
                  <a16:creationId xmlns:a16="http://schemas.microsoft.com/office/drawing/2014/main" id="{3842D460-7852-7143-8294-DAE6FB2A59E6}"/>
                </a:ext>
              </a:extLst>
            </p:cNvPr>
            <p:cNvGrpSpPr/>
            <p:nvPr/>
          </p:nvGrpSpPr>
          <p:grpSpPr>
            <a:xfrm>
              <a:off x="928691" y="421011"/>
              <a:ext cx="1901510" cy="2272239"/>
              <a:chOff x="928691" y="421011"/>
              <a:chExt cx="1901510" cy="2272239"/>
            </a:xfrm>
          </p:grpSpPr>
          <p:sp>
            <p:nvSpPr>
              <p:cNvPr id="8" name="Google Shape;491;p10">
                <a:extLst>
                  <a:ext uri="{FF2B5EF4-FFF2-40B4-BE49-F238E27FC236}">
                    <a16:creationId xmlns:a16="http://schemas.microsoft.com/office/drawing/2014/main" id="{E5FE54F9-1A63-D277-24B9-BD4404A327F6}"/>
                  </a:ext>
                </a:extLst>
              </p:cNvPr>
              <p:cNvSpPr txBox="1"/>
              <p:nvPr/>
            </p:nvSpPr>
            <p:spPr>
              <a:xfrm>
                <a:off x="945601" y="1279050"/>
                <a:ext cx="1884600" cy="141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S1.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High-resolution imaging provides detailed situational awareness.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S2.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Real-time communication enhances coordination and decision-making.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S3.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Autonomous navigation allows for operation in challenging environments without constant human intervention.</a:t>
                </a:r>
                <a:endParaRPr dirty="0"/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" name="Google Shape;492;p10">
                <a:extLst>
                  <a:ext uri="{FF2B5EF4-FFF2-40B4-BE49-F238E27FC236}">
                    <a16:creationId xmlns:a16="http://schemas.microsoft.com/office/drawing/2014/main" id="{E4482AD6-2715-CF44-0AD5-5E77FB24E6FD}"/>
                  </a:ext>
                </a:extLst>
              </p:cNvPr>
              <p:cNvSpPr txBox="1"/>
              <p:nvPr/>
            </p:nvSpPr>
            <p:spPr>
              <a:xfrm>
                <a:off x="928691" y="421011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2267" b="1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" name="Google Shape;483;p10">
            <a:extLst>
              <a:ext uri="{FF2B5EF4-FFF2-40B4-BE49-F238E27FC236}">
                <a16:creationId xmlns:a16="http://schemas.microsoft.com/office/drawing/2014/main" id="{A77B6CF2-86FF-F242-427B-686D0329AF30}"/>
              </a:ext>
            </a:extLst>
          </p:cNvPr>
          <p:cNvGrpSpPr/>
          <p:nvPr/>
        </p:nvGrpSpPr>
        <p:grpSpPr>
          <a:xfrm>
            <a:off x="6918064" y="990976"/>
            <a:ext cx="5273936" cy="2767972"/>
            <a:chOff x="5188548" y="1062506"/>
            <a:chExt cx="3955451" cy="1459517"/>
          </a:xfrm>
        </p:grpSpPr>
        <p:sp>
          <p:nvSpPr>
            <p:cNvPr id="11" name="Google Shape;484;p10">
              <a:extLst>
                <a:ext uri="{FF2B5EF4-FFF2-40B4-BE49-F238E27FC236}">
                  <a16:creationId xmlns:a16="http://schemas.microsoft.com/office/drawing/2014/main" id="{6800CA5A-EB54-7A93-DB12-7831175802B6}"/>
                </a:ext>
              </a:extLst>
            </p:cNvPr>
            <p:cNvSpPr/>
            <p:nvPr/>
          </p:nvSpPr>
          <p:spPr>
            <a:xfrm>
              <a:off x="5188548" y="1644028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w="1102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485;p10">
              <a:extLst>
                <a:ext uri="{FF2B5EF4-FFF2-40B4-BE49-F238E27FC236}">
                  <a16:creationId xmlns:a16="http://schemas.microsoft.com/office/drawing/2014/main" id="{3A1B4FA6-53DA-BECD-B941-81C8CB1EFA80}"/>
                </a:ext>
              </a:extLst>
            </p:cNvPr>
            <p:cNvGrpSpPr/>
            <p:nvPr/>
          </p:nvGrpSpPr>
          <p:grpSpPr>
            <a:xfrm>
              <a:off x="6267501" y="1062506"/>
              <a:ext cx="2876498" cy="1459517"/>
              <a:chOff x="6267501" y="1062506"/>
              <a:chExt cx="2876498" cy="1459517"/>
            </a:xfrm>
          </p:grpSpPr>
          <p:sp>
            <p:nvSpPr>
              <p:cNvPr id="13" name="Google Shape;486;p10">
                <a:extLst>
                  <a:ext uri="{FF2B5EF4-FFF2-40B4-BE49-F238E27FC236}">
                    <a16:creationId xmlns:a16="http://schemas.microsoft.com/office/drawing/2014/main" id="{972EB651-2134-7EAB-B40B-35978B6FCF59}"/>
                  </a:ext>
                </a:extLst>
              </p:cNvPr>
              <p:cNvSpPr txBox="1"/>
              <p:nvPr/>
            </p:nvSpPr>
            <p:spPr>
              <a:xfrm>
                <a:off x="6551742" y="1062506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2267" b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" name="Google Shape;487;p10">
                <a:extLst>
                  <a:ext uri="{FF2B5EF4-FFF2-40B4-BE49-F238E27FC236}">
                    <a16:creationId xmlns:a16="http://schemas.microsoft.com/office/drawing/2014/main" id="{C0ADCA5D-65F3-914E-8EA9-6F13EA0D1DE6}"/>
                  </a:ext>
                </a:extLst>
              </p:cNvPr>
              <p:cNvSpPr txBox="1"/>
              <p:nvPr/>
            </p:nvSpPr>
            <p:spPr>
              <a:xfrm>
                <a:off x="6267501" y="1411722"/>
                <a:ext cx="2876498" cy="111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W1.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Battery limitations restrict flight time and range.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W2.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Dependence on communication infrastructure may affect performance in areas with poor connectivity.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" name="Google Shape;493;p10">
            <a:extLst>
              <a:ext uri="{FF2B5EF4-FFF2-40B4-BE49-F238E27FC236}">
                <a16:creationId xmlns:a16="http://schemas.microsoft.com/office/drawing/2014/main" id="{851F0995-F55B-90A8-117C-17925C68C4C1}"/>
              </a:ext>
            </a:extLst>
          </p:cNvPr>
          <p:cNvGrpSpPr/>
          <p:nvPr/>
        </p:nvGrpSpPr>
        <p:grpSpPr>
          <a:xfrm>
            <a:off x="7146964" y="3874140"/>
            <a:ext cx="4796743" cy="2343493"/>
            <a:chOff x="5188548" y="2952300"/>
            <a:chExt cx="3642174" cy="1757663"/>
          </a:xfrm>
        </p:grpSpPr>
        <p:sp>
          <p:nvSpPr>
            <p:cNvPr id="16" name="Google Shape;494;p10">
              <a:extLst>
                <a:ext uri="{FF2B5EF4-FFF2-40B4-BE49-F238E27FC236}">
                  <a16:creationId xmlns:a16="http://schemas.microsoft.com/office/drawing/2014/main" id="{B778ABFC-F572-C69A-D4CA-CCE0E3C52B75}"/>
                </a:ext>
              </a:extLst>
            </p:cNvPr>
            <p:cNvSpPr/>
            <p:nvPr/>
          </p:nvSpPr>
          <p:spPr>
            <a:xfrm>
              <a:off x="5188548" y="3381901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w="110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495;p10">
              <a:extLst>
                <a:ext uri="{FF2B5EF4-FFF2-40B4-BE49-F238E27FC236}">
                  <a16:creationId xmlns:a16="http://schemas.microsoft.com/office/drawing/2014/main" id="{5EAB7177-C39F-1239-7629-99522C12A496}"/>
                </a:ext>
              </a:extLst>
            </p:cNvPr>
            <p:cNvGrpSpPr/>
            <p:nvPr/>
          </p:nvGrpSpPr>
          <p:grpSpPr>
            <a:xfrm>
              <a:off x="6312222" y="2952300"/>
              <a:ext cx="2518500" cy="1757663"/>
              <a:chOff x="6312222" y="2952300"/>
              <a:chExt cx="2518500" cy="1757663"/>
            </a:xfrm>
          </p:grpSpPr>
          <p:sp>
            <p:nvSpPr>
              <p:cNvPr id="18" name="Google Shape;496;p10">
                <a:extLst>
                  <a:ext uri="{FF2B5EF4-FFF2-40B4-BE49-F238E27FC236}">
                    <a16:creationId xmlns:a16="http://schemas.microsoft.com/office/drawing/2014/main" id="{5212DB45-A20F-41FD-6D1A-C0A3D72DE187}"/>
                  </a:ext>
                </a:extLst>
              </p:cNvPr>
              <p:cNvSpPr txBox="1"/>
              <p:nvPr/>
            </p:nvSpPr>
            <p:spPr>
              <a:xfrm>
                <a:off x="6524669" y="2952300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2267" b="1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9" name="Google Shape;497;p10">
                <a:extLst>
                  <a:ext uri="{FF2B5EF4-FFF2-40B4-BE49-F238E27FC236}">
                    <a16:creationId xmlns:a16="http://schemas.microsoft.com/office/drawing/2014/main" id="{B04B8B1B-38AA-9E17-833E-007F20119B83}"/>
                  </a:ext>
                </a:extLst>
              </p:cNvPr>
              <p:cNvSpPr txBox="1"/>
              <p:nvPr/>
            </p:nvSpPr>
            <p:spPr>
              <a:xfrm>
                <a:off x="6312222" y="3684263"/>
                <a:ext cx="25185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T1.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Potential for signal interference or hacking, compromising communication and control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T2.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Environmental challenges (e.g., severe weather conditions) that could affect drone operation.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" name="Google Shape;498;p10">
            <a:extLst>
              <a:ext uri="{FF2B5EF4-FFF2-40B4-BE49-F238E27FC236}">
                <a16:creationId xmlns:a16="http://schemas.microsoft.com/office/drawing/2014/main" id="{0CBBCAA6-6560-FA17-7D57-8348284DB434}"/>
              </a:ext>
            </a:extLst>
          </p:cNvPr>
          <p:cNvGrpSpPr/>
          <p:nvPr/>
        </p:nvGrpSpPr>
        <p:grpSpPr>
          <a:xfrm>
            <a:off x="137062" y="4005219"/>
            <a:ext cx="6144280" cy="2459730"/>
            <a:chOff x="883632" y="3081884"/>
            <a:chExt cx="4608325" cy="1844843"/>
          </a:xfrm>
        </p:grpSpPr>
        <p:sp>
          <p:nvSpPr>
            <p:cNvPr id="21" name="Google Shape;499;p10">
              <a:extLst>
                <a:ext uri="{FF2B5EF4-FFF2-40B4-BE49-F238E27FC236}">
                  <a16:creationId xmlns:a16="http://schemas.microsoft.com/office/drawing/2014/main" id="{FCCD4B41-5E74-FF67-70B0-F0BC132EC36D}"/>
                </a:ext>
              </a:extLst>
            </p:cNvPr>
            <p:cNvSpPr/>
            <p:nvPr/>
          </p:nvSpPr>
          <p:spPr>
            <a:xfrm>
              <a:off x="4593358" y="3752480"/>
              <a:ext cx="898599" cy="431632"/>
            </a:xfrm>
            <a:custGeom>
              <a:avLst/>
              <a:gdLst/>
              <a:ahLst/>
              <a:cxnLst/>
              <a:rect l="l" t="t" r="r" b="b"/>
              <a:pathLst>
                <a:path w="52055" h="25004" fill="none" extrusionOk="0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w="11025" cap="flat" cmpd="sng">
              <a:solidFill>
                <a:srgbClr val="4949E7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500;p10">
              <a:extLst>
                <a:ext uri="{FF2B5EF4-FFF2-40B4-BE49-F238E27FC236}">
                  <a16:creationId xmlns:a16="http://schemas.microsoft.com/office/drawing/2014/main" id="{17FE35FF-8B7E-E9E7-8527-E09AB60643CC}"/>
                </a:ext>
              </a:extLst>
            </p:cNvPr>
            <p:cNvGrpSpPr/>
            <p:nvPr/>
          </p:nvGrpSpPr>
          <p:grpSpPr>
            <a:xfrm>
              <a:off x="883632" y="3081884"/>
              <a:ext cx="3731700" cy="1844843"/>
              <a:chOff x="883632" y="3081884"/>
              <a:chExt cx="3731700" cy="1844843"/>
            </a:xfrm>
          </p:grpSpPr>
          <p:sp>
            <p:nvSpPr>
              <p:cNvPr id="23" name="Google Shape;501;p10">
                <a:extLst>
                  <a:ext uri="{FF2B5EF4-FFF2-40B4-BE49-F238E27FC236}">
                    <a16:creationId xmlns:a16="http://schemas.microsoft.com/office/drawing/2014/main" id="{03503BC4-C7F7-58DD-2A9E-CB57CF9F3C02}"/>
                  </a:ext>
                </a:extLst>
              </p:cNvPr>
              <p:cNvSpPr txBox="1"/>
              <p:nvPr/>
            </p:nvSpPr>
            <p:spPr>
              <a:xfrm>
                <a:off x="1648589" y="3081884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67" b="1" dirty="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2267" b="1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" name="Google Shape;502;p10">
                <a:extLst>
                  <a:ext uri="{FF2B5EF4-FFF2-40B4-BE49-F238E27FC236}">
                    <a16:creationId xmlns:a16="http://schemas.microsoft.com/office/drawing/2014/main" id="{AC7A30F9-F59B-EFB5-7884-DDBA25372777}"/>
                  </a:ext>
                </a:extLst>
              </p:cNvPr>
              <p:cNvSpPr txBox="1"/>
              <p:nvPr/>
            </p:nvSpPr>
            <p:spPr>
              <a:xfrm>
                <a:off x="883632" y="3901027"/>
                <a:ext cx="3731700" cy="10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O1.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Increasing need for efficient disaster response solutions worldwide.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02.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Potential partnerships with government agencies, NGOs, and private sectors involved in disaster management.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O3. </a:t>
                </a:r>
                <a:r>
                  <a:rPr lang="en-GB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Expansion into other applications, such as surveillance, wildlife monitoring, and infrastructure inspection.</a:t>
                </a:r>
                <a:endParaRPr lang="en-US"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" name="Google Shape;503;p10">
            <a:extLst>
              <a:ext uri="{FF2B5EF4-FFF2-40B4-BE49-F238E27FC236}">
                <a16:creationId xmlns:a16="http://schemas.microsoft.com/office/drawing/2014/main" id="{4972E0CD-3D20-E3B7-45A5-FDFA71288317}"/>
              </a:ext>
            </a:extLst>
          </p:cNvPr>
          <p:cNvGrpSpPr/>
          <p:nvPr/>
        </p:nvGrpSpPr>
        <p:grpSpPr>
          <a:xfrm>
            <a:off x="4552034" y="1946021"/>
            <a:ext cx="3978569" cy="3824127"/>
            <a:chOff x="4685401" y="2674734"/>
            <a:chExt cx="3978569" cy="3824127"/>
          </a:xfrm>
        </p:grpSpPr>
        <p:grpSp>
          <p:nvGrpSpPr>
            <p:cNvPr id="26" name="Google Shape;504;p10">
              <a:extLst>
                <a:ext uri="{FF2B5EF4-FFF2-40B4-BE49-F238E27FC236}">
                  <a16:creationId xmlns:a16="http://schemas.microsoft.com/office/drawing/2014/main" id="{026A2EC5-65AC-8A88-3D39-466E52370192}"/>
                </a:ext>
              </a:extLst>
            </p:cNvPr>
            <p:cNvGrpSpPr/>
            <p:nvPr/>
          </p:nvGrpSpPr>
          <p:grpSpPr>
            <a:xfrm>
              <a:off x="4685401" y="2674734"/>
              <a:ext cx="3978569" cy="3824127"/>
              <a:chOff x="4075801" y="1760334"/>
              <a:chExt cx="3978569" cy="3824127"/>
            </a:xfrm>
          </p:grpSpPr>
          <p:sp>
            <p:nvSpPr>
              <p:cNvPr id="31" name="Google Shape;505;p10">
                <a:extLst>
                  <a:ext uri="{FF2B5EF4-FFF2-40B4-BE49-F238E27FC236}">
                    <a16:creationId xmlns:a16="http://schemas.microsoft.com/office/drawing/2014/main" id="{73B99A81-7B7C-C20D-0E1A-1AA8D8B99488}"/>
                  </a:ext>
                </a:extLst>
              </p:cNvPr>
              <p:cNvSpPr/>
              <p:nvPr/>
            </p:nvSpPr>
            <p:spPr>
              <a:xfrm>
                <a:off x="4075801" y="1760334"/>
                <a:ext cx="3978569" cy="3824127"/>
              </a:xfrm>
              <a:custGeom>
                <a:avLst/>
                <a:gdLst/>
                <a:ahLst/>
                <a:cxnLst/>
                <a:rect l="l" t="t" r="r" b="b"/>
                <a:pathLst>
                  <a:path w="172856" h="166146" extrusionOk="0">
                    <a:moveTo>
                      <a:pt x="86429" y="0"/>
                    </a:moveTo>
                    <a:cubicBezTo>
                      <a:pt x="77617" y="0"/>
                      <a:pt x="68807" y="3355"/>
                      <a:pt x="62104" y="10064"/>
                    </a:cubicBezTo>
                    <a:cubicBezTo>
                      <a:pt x="48673" y="23494"/>
                      <a:pt x="26837" y="45318"/>
                      <a:pt x="13419" y="58749"/>
                    </a:cubicBezTo>
                    <a:cubicBezTo>
                      <a:pt x="1" y="72167"/>
                      <a:pt x="1" y="93991"/>
                      <a:pt x="13419" y="107409"/>
                    </a:cubicBezTo>
                    <a:cubicBezTo>
                      <a:pt x="26837" y="120828"/>
                      <a:pt x="48673" y="142664"/>
                      <a:pt x="62092" y="156082"/>
                    </a:cubicBezTo>
                    <a:cubicBezTo>
                      <a:pt x="68801" y="162791"/>
                      <a:pt x="77614" y="166146"/>
                      <a:pt x="86428" y="166146"/>
                    </a:cubicBezTo>
                    <a:cubicBezTo>
                      <a:pt x="95242" y="166146"/>
                      <a:pt x="104055" y="162791"/>
                      <a:pt x="110764" y="156082"/>
                    </a:cubicBezTo>
                    <a:cubicBezTo>
                      <a:pt x="124183" y="142664"/>
                      <a:pt x="146019" y="120828"/>
                      <a:pt x="159437" y="107409"/>
                    </a:cubicBezTo>
                    <a:cubicBezTo>
                      <a:pt x="172855" y="93991"/>
                      <a:pt x="172855" y="72155"/>
                      <a:pt x="159437" y="58737"/>
                    </a:cubicBezTo>
                    <a:cubicBezTo>
                      <a:pt x="146019" y="45318"/>
                      <a:pt x="124183" y="23482"/>
                      <a:pt x="110764" y="10064"/>
                    </a:cubicBezTo>
                    <a:cubicBezTo>
                      <a:pt x="104055" y="3355"/>
                      <a:pt x="95242" y="0"/>
                      <a:pt x="86429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506;p10">
                <a:extLst>
                  <a:ext uri="{FF2B5EF4-FFF2-40B4-BE49-F238E27FC236}">
                    <a16:creationId xmlns:a16="http://schemas.microsoft.com/office/drawing/2014/main" id="{31E54862-E10E-F1D1-D2F7-D73D1EAD9A00}"/>
                  </a:ext>
                </a:extLst>
              </p:cNvPr>
              <p:cNvGrpSpPr/>
              <p:nvPr/>
            </p:nvGrpSpPr>
            <p:grpSpPr>
              <a:xfrm>
                <a:off x="4273832" y="1959046"/>
                <a:ext cx="3582661" cy="3426984"/>
                <a:chOff x="3205454" y="1469321"/>
                <a:chExt cx="2687063" cy="2570302"/>
              </a:xfrm>
            </p:grpSpPr>
            <p:sp>
              <p:nvSpPr>
                <p:cNvPr id="82" name="Google Shape;507;p10">
                  <a:extLst>
                    <a:ext uri="{FF2B5EF4-FFF2-40B4-BE49-F238E27FC236}">
                      <a16:creationId xmlns:a16="http://schemas.microsoft.com/office/drawing/2014/main" id="{BEC790A4-3ADE-CC0A-E162-5C3BAAD843D1}"/>
                    </a:ext>
                  </a:extLst>
                </p:cNvPr>
                <p:cNvSpPr/>
                <p:nvPr/>
              </p:nvSpPr>
              <p:spPr>
                <a:xfrm>
                  <a:off x="3205454" y="1964889"/>
                  <a:ext cx="683612" cy="1582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01" h="91679" extrusionOk="0">
                      <a:moveTo>
                        <a:pt x="34719" y="0"/>
                      </a:moveTo>
                      <a:lnTo>
                        <a:pt x="13538" y="21193"/>
                      </a:lnTo>
                      <a:cubicBezTo>
                        <a:pt x="1" y="34731"/>
                        <a:pt x="1" y="56745"/>
                        <a:pt x="13538" y="70283"/>
                      </a:cubicBezTo>
                      <a:lnTo>
                        <a:pt x="34922" y="91678"/>
                      </a:lnTo>
                      <a:lnTo>
                        <a:pt x="39601" y="86999"/>
                      </a:lnTo>
                      <a:cubicBezTo>
                        <a:pt x="31909" y="79307"/>
                        <a:pt x="24075" y="71473"/>
                        <a:pt x="18205" y="65603"/>
                      </a:cubicBezTo>
                      <a:cubicBezTo>
                        <a:pt x="7252" y="54650"/>
                        <a:pt x="7252" y="36826"/>
                        <a:pt x="18205" y="25872"/>
                      </a:cubicBezTo>
                      <a:lnTo>
                        <a:pt x="39399" y="4679"/>
                      </a:lnTo>
                      <a:lnTo>
                        <a:pt x="34719" y="0"/>
                      </a:lnTo>
                      <a:close/>
                    </a:path>
                  </a:pathLst>
                </a:custGeom>
                <a:solidFill>
                  <a:srgbClr val="2020B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508;p10">
                  <a:extLst>
                    <a:ext uri="{FF2B5EF4-FFF2-40B4-BE49-F238E27FC236}">
                      <a16:creationId xmlns:a16="http://schemas.microsoft.com/office/drawing/2014/main" id="{8B5D94CB-EF68-7A6E-554A-F2A35E8DD195}"/>
                    </a:ext>
                  </a:extLst>
                </p:cNvPr>
                <p:cNvSpPr/>
                <p:nvPr/>
              </p:nvSpPr>
              <p:spPr>
                <a:xfrm>
                  <a:off x="3804826" y="1469321"/>
                  <a:ext cx="1537191" cy="62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48" h="36219" extrusionOk="0">
                      <a:moveTo>
                        <a:pt x="43101" y="0"/>
                      </a:moveTo>
                      <a:cubicBezTo>
                        <a:pt x="33826" y="0"/>
                        <a:pt x="25111" y="3608"/>
                        <a:pt x="18562" y="10156"/>
                      </a:cubicBezTo>
                      <a:lnTo>
                        <a:pt x="0" y="28706"/>
                      </a:lnTo>
                      <a:lnTo>
                        <a:pt x="4680" y="33385"/>
                      </a:lnTo>
                      <a:cubicBezTo>
                        <a:pt x="11430" y="26634"/>
                        <a:pt x="18086" y="19979"/>
                        <a:pt x="23229" y="14823"/>
                      </a:cubicBezTo>
                      <a:cubicBezTo>
                        <a:pt x="28712" y="9347"/>
                        <a:pt x="35910" y="6608"/>
                        <a:pt x="43105" y="6608"/>
                      </a:cubicBezTo>
                      <a:cubicBezTo>
                        <a:pt x="50301" y="6608"/>
                        <a:pt x="57496" y="9347"/>
                        <a:pt x="62973" y="14823"/>
                      </a:cubicBezTo>
                      <a:lnTo>
                        <a:pt x="84368" y="36219"/>
                      </a:lnTo>
                      <a:lnTo>
                        <a:pt x="89047" y="31540"/>
                      </a:lnTo>
                      <a:lnTo>
                        <a:pt x="67652" y="10156"/>
                      </a:lnTo>
                      <a:cubicBezTo>
                        <a:pt x="61103" y="3608"/>
                        <a:pt x="52388" y="0"/>
                        <a:pt x="43101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509;p10">
                  <a:extLst>
                    <a:ext uri="{FF2B5EF4-FFF2-40B4-BE49-F238E27FC236}">
                      <a16:creationId xmlns:a16="http://schemas.microsoft.com/office/drawing/2014/main" id="{2C878170-B72E-B26D-212C-B2B28A9BF03D}"/>
                    </a:ext>
                  </a:extLst>
                </p:cNvPr>
                <p:cNvSpPr/>
                <p:nvPr/>
              </p:nvSpPr>
              <p:spPr>
                <a:xfrm>
                  <a:off x="5257602" y="2013797"/>
                  <a:ext cx="634915" cy="148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0" h="86000" extrusionOk="0">
                      <a:moveTo>
                        <a:pt x="4894" y="1"/>
                      </a:moveTo>
                      <a:lnTo>
                        <a:pt x="215" y="4680"/>
                      </a:lnTo>
                      <a:lnTo>
                        <a:pt x="18563" y="23027"/>
                      </a:lnTo>
                      <a:cubicBezTo>
                        <a:pt x="29516" y="33981"/>
                        <a:pt x="29516" y="51817"/>
                        <a:pt x="18563" y="62770"/>
                      </a:cubicBezTo>
                      <a:cubicBezTo>
                        <a:pt x="13419" y="67914"/>
                        <a:pt x="6752" y="74569"/>
                        <a:pt x="1" y="81320"/>
                      </a:cubicBezTo>
                      <a:lnTo>
                        <a:pt x="4680" y="85999"/>
                      </a:lnTo>
                      <a:lnTo>
                        <a:pt x="23242" y="67450"/>
                      </a:lnTo>
                      <a:cubicBezTo>
                        <a:pt x="36779" y="53912"/>
                        <a:pt x="36779" y="31886"/>
                        <a:pt x="23242" y="18348"/>
                      </a:cubicBezTo>
                      <a:lnTo>
                        <a:pt x="4894" y="1"/>
                      </a:ln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Google Shape;510;p10">
                  <a:extLst>
                    <a:ext uri="{FF2B5EF4-FFF2-40B4-BE49-F238E27FC236}">
                      <a16:creationId xmlns:a16="http://schemas.microsoft.com/office/drawing/2014/main" id="{B62E25CC-96F0-262F-2911-786EE2A87D57}"/>
                    </a:ext>
                  </a:extLst>
                </p:cNvPr>
                <p:cNvSpPr/>
                <p:nvPr/>
              </p:nvSpPr>
              <p:spPr>
                <a:xfrm>
                  <a:off x="3808313" y="3417672"/>
                  <a:ext cx="1529993" cy="621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1" h="36029" extrusionOk="0">
                      <a:moveTo>
                        <a:pt x="83952" y="0"/>
                      </a:moveTo>
                      <a:cubicBezTo>
                        <a:pt x="76332" y="7632"/>
                        <a:pt x="68581" y="15383"/>
                        <a:pt x="62771" y="21193"/>
                      </a:cubicBezTo>
                      <a:cubicBezTo>
                        <a:pt x="57294" y="26670"/>
                        <a:pt x="50096" y="29409"/>
                        <a:pt x="42899" y="29409"/>
                      </a:cubicBezTo>
                      <a:cubicBezTo>
                        <a:pt x="35702" y="29409"/>
                        <a:pt x="28504" y="26670"/>
                        <a:pt x="23027" y="21193"/>
                      </a:cubicBezTo>
                      <a:cubicBezTo>
                        <a:pt x="17943" y="16098"/>
                        <a:pt x="11359" y="9525"/>
                        <a:pt x="4680" y="2846"/>
                      </a:cubicBezTo>
                      <a:lnTo>
                        <a:pt x="1" y="7525"/>
                      </a:lnTo>
                      <a:lnTo>
                        <a:pt x="18348" y="25873"/>
                      </a:lnTo>
                      <a:cubicBezTo>
                        <a:pt x="24897" y="32421"/>
                        <a:pt x="33612" y="36029"/>
                        <a:pt x="42899" y="36029"/>
                      </a:cubicBezTo>
                      <a:cubicBezTo>
                        <a:pt x="52186" y="36029"/>
                        <a:pt x="60901" y="32421"/>
                        <a:pt x="67450" y="25873"/>
                      </a:cubicBezTo>
                      <a:lnTo>
                        <a:pt x="88631" y="4679"/>
                      </a:lnTo>
                      <a:lnTo>
                        <a:pt x="83952" y="0"/>
                      </a:ln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" name="Google Shape;511;p10">
                <a:extLst>
                  <a:ext uri="{FF2B5EF4-FFF2-40B4-BE49-F238E27FC236}">
                    <a16:creationId xmlns:a16="http://schemas.microsoft.com/office/drawing/2014/main" id="{17A3F4B7-E997-5B46-9ADA-B5DAFFDF8139}"/>
                  </a:ext>
                </a:extLst>
              </p:cNvPr>
              <p:cNvGrpSpPr/>
              <p:nvPr/>
            </p:nvGrpSpPr>
            <p:grpSpPr>
              <a:xfrm>
                <a:off x="4810835" y="3672494"/>
                <a:ext cx="1254293" cy="1254316"/>
                <a:chOff x="3608126" y="2754370"/>
                <a:chExt cx="940720" cy="940737"/>
              </a:xfrm>
            </p:grpSpPr>
            <p:sp>
              <p:nvSpPr>
                <p:cNvPr id="80" name="Google Shape;512;p10">
                  <a:extLst>
                    <a:ext uri="{FF2B5EF4-FFF2-40B4-BE49-F238E27FC236}">
                      <a16:creationId xmlns:a16="http://schemas.microsoft.com/office/drawing/2014/main" id="{23F642BA-E685-EB4C-377E-63AD1D02A545}"/>
                    </a:ext>
                  </a:extLst>
                </p:cNvPr>
                <p:cNvSpPr/>
                <p:nvPr/>
              </p:nvSpPr>
              <p:spPr>
                <a:xfrm>
                  <a:off x="3608126" y="2754370"/>
                  <a:ext cx="940720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6" extrusionOk="0">
                      <a:moveTo>
                        <a:pt x="27242" y="1"/>
                      </a:moveTo>
                      <a:cubicBezTo>
                        <a:pt x="12216" y="1"/>
                        <a:pt x="0" y="12229"/>
                        <a:pt x="0" y="27254"/>
                      </a:cubicBezTo>
                      <a:cubicBezTo>
                        <a:pt x="0" y="42280"/>
                        <a:pt x="12216" y="54496"/>
                        <a:pt x="27242" y="54496"/>
                      </a:cubicBezTo>
                      <a:cubicBezTo>
                        <a:pt x="42267" y="54496"/>
                        <a:pt x="54495" y="42280"/>
                        <a:pt x="54495" y="27254"/>
                      </a:cubicBezTo>
                      <a:lnTo>
                        <a:pt x="54495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" name="Google Shape;513;p10">
                  <a:extLst>
                    <a:ext uri="{FF2B5EF4-FFF2-40B4-BE49-F238E27FC236}">
                      <a16:creationId xmlns:a16="http://schemas.microsoft.com/office/drawing/2014/main" id="{8229A34C-B825-FE55-DA8D-ED4BB8E07CAA}"/>
                    </a:ext>
                  </a:extLst>
                </p:cNvPr>
                <p:cNvSpPr/>
                <p:nvPr/>
              </p:nvSpPr>
              <p:spPr>
                <a:xfrm>
                  <a:off x="3775219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lnTo>
                        <a:pt x="351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" name="Google Shape;514;p10">
                <a:extLst>
                  <a:ext uri="{FF2B5EF4-FFF2-40B4-BE49-F238E27FC236}">
                    <a16:creationId xmlns:a16="http://schemas.microsoft.com/office/drawing/2014/main" id="{E93C84C9-B2E5-0244-B60D-F89263B3C129}"/>
                  </a:ext>
                </a:extLst>
              </p:cNvPr>
              <p:cNvSpPr/>
              <p:nvPr/>
            </p:nvSpPr>
            <p:spPr>
              <a:xfrm>
                <a:off x="5174497" y="4091885"/>
                <a:ext cx="489196" cy="412113"/>
              </a:xfrm>
              <a:custGeom>
                <a:avLst/>
                <a:gdLst/>
                <a:ahLst/>
                <a:cxnLst/>
                <a:rect l="l" t="t" r="r" b="b"/>
                <a:pathLst>
                  <a:path w="21254" h="17905" extrusionOk="0">
                    <a:moveTo>
                      <a:pt x="12276" y="4022"/>
                    </a:moveTo>
                    <a:lnTo>
                      <a:pt x="11824" y="11761"/>
                    </a:lnTo>
                    <a:lnTo>
                      <a:pt x="9430" y="11761"/>
                    </a:lnTo>
                    <a:lnTo>
                      <a:pt x="8966" y="4022"/>
                    </a:lnTo>
                    <a:close/>
                    <a:moveTo>
                      <a:pt x="11824" y="13249"/>
                    </a:moveTo>
                    <a:lnTo>
                      <a:pt x="11824" y="15476"/>
                    </a:lnTo>
                    <a:lnTo>
                      <a:pt x="9430" y="15476"/>
                    </a:lnTo>
                    <a:lnTo>
                      <a:pt x="9430" y="13249"/>
                    </a:lnTo>
                    <a:close/>
                    <a:moveTo>
                      <a:pt x="10627" y="0"/>
                    </a:moveTo>
                    <a:cubicBezTo>
                      <a:pt x="9633" y="0"/>
                      <a:pt x="8639" y="492"/>
                      <a:pt x="8073" y="1474"/>
                    </a:cubicBezTo>
                    <a:lnTo>
                      <a:pt x="1144" y="13487"/>
                    </a:lnTo>
                    <a:cubicBezTo>
                      <a:pt x="1" y="15452"/>
                      <a:pt x="1418" y="17904"/>
                      <a:pt x="3692" y="17904"/>
                    </a:cubicBezTo>
                    <a:lnTo>
                      <a:pt x="17562" y="17904"/>
                    </a:lnTo>
                    <a:cubicBezTo>
                      <a:pt x="19836" y="17904"/>
                      <a:pt x="21253" y="15452"/>
                      <a:pt x="20110" y="13487"/>
                    </a:cubicBezTo>
                    <a:lnTo>
                      <a:pt x="17896" y="9630"/>
                    </a:lnTo>
                    <a:lnTo>
                      <a:pt x="13181" y="1474"/>
                    </a:lnTo>
                    <a:cubicBezTo>
                      <a:pt x="12615" y="492"/>
                      <a:pt x="11621" y="0"/>
                      <a:pt x="1062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" name="Google Shape;515;p10">
                <a:extLst>
                  <a:ext uri="{FF2B5EF4-FFF2-40B4-BE49-F238E27FC236}">
                    <a16:creationId xmlns:a16="http://schemas.microsoft.com/office/drawing/2014/main" id="{AEDE9906-9079-400F-3410-74864268F26E}"/>
                  </a:ext>
                </a:extLst>
              </p:cNvPr>
              <p:cNvGrpSpPr/>
              <p:nvPr/>
            </p:nvGrpSpPr>
            <p:grpSpPr>
              <a:xfrm>
                <a:off x="4810835" y="2418146"/>
                <a:ext cx="1254293" cy="1254293"/>
                <a:chOff x="3608126" y="1813609"/>
                <a:chExt cx="940720" cy="940720"/>
              </a:xfrm>
            </p:grpSpPr>
            <p:sp>
              <p:nvSpPr>
                <p:cNvPr id="78" name="Google Shape;516;p10">
                  <a:extLst>
                    <a:ext uri="{FF2B5EF4-FFF2-40B4-BE49-F238E27FC236}">
                      <a16:creationId xmlns:a16="http://schemas.microsoft.com/office/drawing/2014/main" id="{9CB45FF1-FF7C-4C65-8271-865B62500B5C}"/>
                    </a:ext>
                  </a:extLst>
                </p:cNvPr>
                <p:cNvSpPr/>
                <p:nvPr/>
              </p:nvSpPr>
              <p:spPr>
                <a:xfrm>
                  <a:off x="3608126" y="1813609"/>
                  <a:ext cx="940720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5" h="54495" extrusionOk="0">
                      <a:moveTo>
                        <a:pt x="27242" y="0"/>
                      </a:moveTo>
                      <a:cubicBezTo>
                        <a:pt x="12216" y="0"/>
                        <a:pt x="0" y="12228"/>
                        <a:pt x="0" y="27253"/>
                      </a:cubicBezTo>
                      <a:cubicBezTo>
                        <a:pt x="0" y="42279"/>
                        <a:pt x="12216" y="54495"/>
                        <a:pt x="27242" y="54495"/>
                      </a:cubicBezTo>
                      <a:lnTo>
                        <a:pt x="54495" y="54495"/>
                      </a:lnTo>
                      <a:lnTo>
                        <a:pt x="54495" y="27253"/>
                      </a:lnTo>
                      <a:cubicBezTo>
                        <a:pt x="54495" y="12228"/>
                        <a:pt x="42267" y="0"/>
                        <a:pt x="2724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" name="Google Shape;517;p10">
                  <a:extLst>
                    <a:ext uri="{FF2B5EF4-FFF2-40B4-BE49-F238E27FC236}">
                      <a16:creationId xmlns:a16="http://schemas.microsoft.com/office/drawing/2014/main" id="{FDCE14C5-C9FA-E25E-97D5-D0B17FD5BA2C}"/>
                    </a:ext>
                  </a:extLst>
                </p:cNvPr>
                <p:cNvSpPr/>
                <p:nvPr/>
              </p:nvSpPr>
              <p:spPr>
                <a:xfrm>
                  <a:off x="3775219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63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cubicBezTo>
                        <a:pt x="1" y="27254"/>
                        <a:pt x="7883" y="35136"/>
                        <a:pt x="17563" y="35136"/>
                      </a:cubicBezTo>
                      <a:lnTo>
                        <a:pt x="35136" y="35136"/>
                      </a:lnTo>
                      <a:lnTo>
                        <a:pt x="35136" y="17574"/>
                      </a:lnTo>
                      <a:cubicBezTo>
                        <a:pt x="35136" y="7883"/>
                        <a:pt x="27254" y="1"/>
                        <a:pt x="1756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" name="Google Shape;518;p10">
                <a:extLst>
                  <a:ext uri="{FF2B5EF4-FFF2-40B4-BE49-F238E27FC236}">
                    <a16:creationId xmlns:a16="http://schemas.microsoft.com/office/drawing/2014/main" id="{A1F41112-4174-D668-33E0-3D54375E72C9}"/>
                  </a:ext>
                </a:extLst>
              </p:cNvPr>
              <p:cNvGrpSpPr/>
              <p:nvPr/>
            </p:nvGrpSpPr>
            <p:grpSpPr>
              <a:xfrm>
                <a:off x="6065178" y="2418146"/>
                <a:ext cx="1254316" cy="1254293"/>
                <a:chOff x="4548883" y="1813609"/>
                <a:chExt cx="940737" cy="940720"/>
              </a:xfrm>
            </p:grpSpPr>
            <p:sp>
              <p:nvSpPr>
                <p:cNvPr id="76" name="Google Shape;519;p10">
                  <a:extLst>
                    <a:ext uri="{FF2B5EF4-FFF2-40B4-BE49-F238E27FC236}">
                      <a16:creationId xmlns:a16="http://schemas.microsoft.com/office/drawing/2014/main" id="{546705E9-9872-A012-BB6D-79BEC1B07440}"/>
                    </a:ext>
                  </a:extLst>
                </p:cNvPr>
                <p:cNvSpPr/>
                <p:nvPr/>
              </p:nvSpPr>
              <p:spPr>
                <a:xfrm>
                  <a:off x="4548883" y="1813609"/>
                  <a:ext cx="940737" cy="94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5" extrusionOk="0">
                      <a:moveTo>
                        <a:pt x="27254" y="0"/>
                      </a:moveTo>
                      <a:cubicBezTo>
                        <a:pt x="12229" y="0"/>
                        <a:pt x="1" y="12228"/>
                        <a:pt x="1" y="27253"/>
                      </a:cubicBezTo>
                      <a:lnTo>
                        <a:pt x="1" y="54495"/>
                      </a:lnTo>
                      <a:lnTo>
                        <a:pt x="27254" y="54495"/>
                      </a:lnTo>
                      <a:cubicBezTo>
                        <a:pt x="42280" y="54495"/>
                        <a:pt x="54496" y="42279"/>
                        <a:pt x="54496" y="27253"/>
                      </a:cubicBezTo>
                      <a:cubicBezTo>
                        <a:pt x="54496" y="12228"/>
                        <a:pt x="42280" y="0"/>
                        <a:pt x="27254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" name="Google Shape;520;p10">
                  <a:extLst>
                    <a:ext uri="{FF2B5EF4-FFF2-40B4-BE49-F238E27FC236}">
                      <a16:creationId xmlns:a16="http://schemas.microsoft.com/office/drawing/2014/main" id="{9F669839-7012-B07E-1F13-6999C217C554}"/>
                    </a:ext>
                  </a:extLst>
                </p:cNvPr>
                <p:cNvSpPr/>
                <p:nvPr/>
              </p:nvSpPr>
              <p:spPr>
                <a:xfrm>
                  <a:off x="4715994" y="1980703"/>
                  <a:ext cx="606552" cy="606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7" extrusionOk="0">
                      <a:moveTo>
                        <a:pt x="17574" y="1"/>
                      </a:moveTo>
                      <a:cubicBezTo>
                        <a:pt x="7883" y="1"/>
                        <a:pt x="1" y="7883"/>
                        <a:pt x="1" y="17574"/>
                      </a:cubicBezTo>
                      <a:lnTo>
                        <a:pt x="1" y="35136"/>
                      </a:lnTo>
                      <a:lnTo>
                        <a:pt x="17574" y="35136"/>
                      </a:ln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" name="Google Shape;521;p10">
                <a:extLst>
                  <a:ext uri="{FF2B5EF4-FFF2-40B4-BE49-F238E27FC236}">
                    <a16:creationId xmlns:a16="http://schemas.microsoft.com/office/drawing/2014/main" id="{71C768E3-E526-3388-286C-4F28AE351250}"/>
                  </a:ext>
                </a:extLst>
              </p:cNvPr>
              <p:cNvGrpSpPr/>
              <p:nvPr/>
            </p:nvGrpSpPr>
            <p:grpSpPr>
              <a:xfrm>
                <a:off x="6514651" y="2887324"/>
                <a:ext cx="401739" cy="405369"/>
                <a:chOff x="4885988" y="2165492"/>
                <a:chExt cx="301304" cy="304027"/>
              </a:xfrm>
            </p:grpSpPr>
            <p:sp>
              <p:nvSpPr>
                <p:cNvPr id="74" name="Google Shape;522;p10">
                  <a:extLst>
                    <a:ext uri="{FF2B5EF4-FFF2-40B4-BE49-F238E27FC236}">
                      <a16:creationId xmlns:a16="http://schemas.microsoft.com/office/drawing/2014/main" id="{E4C48DC3-98AF-BF51-FD75-55D257A1EA7B}"/>
                    </a:ext>
                  </a:extLst>
                </p:cNvPr>
                <p:cNvSpPr/>
                <p:nvPr/>
              </p:nvSpPr>
              <p:spPr>
                <a:xfrm>
                  <a:off x="4962655" y="2165492"/>
                  <a:ext cx="224637" cy="30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3" h="17612" extrusionOk="0">
                      <a:moveTo>
                        <a:pt x="9953" y="1"/>
                      </a:moveTo>
                      <a:cubicBezTo>
                        <a:pt x="9945" y="1"/>
                        <a:pt x="9938" y="1"/>
                        <a:pt x="9930" y="1"/>
                      </a:cubicBezTo>
                      <a:lnTo>
                        <a:pt x="5989" y="24"/>
                      </a:lnTo>
                      <a:cubicBezTo>
                        <a:pt x="5989" y="24"/>
                        <a:pt x="4310" y="203"/>
                        <a:pt x="2953" y="1060"/>
                      </a:cubicBezTo>
                      <a:cubicBezTo>
                        <a:pt x="2120" y="1584"/>
                        <a:pt x="1131" y="1846"/>
                        <a:pt x="143" y="1846"/>
                      </a:cubicBezTo>
                      <a:lnTo>
                        <a:pt x="0" y="1846"/>
                      </a:lnTo>
                      <a:lnTo>
                        <a:pt x="0" y="9109"/>
                      </a:lnTo>
                      <a:cubicBezTo>
                        <a:pt x="548" y="9168"/>
                        <a:pt x="1060" y="9407"/>
                        <a:pt x="1453" y="9823"/>
                      </a:cubicBezTo>
                      <a:cubicBezTo>
                        <a:pt x="1953" y="10347"/>
                        <a:pt x="2620" y="11026"/>
                        <a:pt x="3108" y="11454"/>
                      </a:cubicBezTo>
                      <a:cubicBezTo>
                        <a:pt x="4001" y="12252"/>
                        <a:pt x="3989" y="15455"/>
                        <a:pt x="3870" y="16729"/>
                      </a:cubicBezTo>
                      <a:cubicBezTo>
                        <a:pt x="3814" y="17272"/>
                        <a:pt x="4264" y="17611"/>
                        <a:pt x="4858" y="17611"/>
                      </a:cubicBezTo>
                      <a:cubicBezTo>
                        <a:pt x="5658" y="17611"/>
                        <a:pt x="6719" y="16996"/>
                        <a:pt x="7156" y="15431"/>
                      </a:cubicBezTo>
                      <a:cubicBezTo>
                        <a:pt x="7918" y="12705"/>
                        <a:pt x="6477" y="11216"/>
                        <a:pt x="7704" y="10954"/>
                      </a:cubicBezTo>
                      <a:cubicBezTo>
                        <a:pt x="8143" y="10854"/>
                        <a:pt x="8294" y="10830"/>
                        <a:pt x="9031" y="10830"/>
                      </a:cubicBezTo>
                      <a:cubicBezTo>
                        <a:pt x="9254" y="10830"/>
                        <a:pt x="9529" y="10833"/>
                        <a:pt x="9882" y="10835"/>
                      </a:cubicBezTo>
                      <a:cubicBezTo>
                        <a:pt x="9889" y="10835"/>
                        <a:pt x="9895" y="10835"/>
                        <a:pt x="9901" y="10835"/>
                      </a:cubicBezTo>
                      <a:cubicBezTo>
                        <a:pt x="11654" y="10835"/>
                        <a:pt x="13013" y="9197"/>
                        <a:pt x="12776" y="7347"/>
                      </a:cubicBezTo>
                      <a:lnTo>
                        <a:pt x="12823" y="2691"/>
                      </a:lnTo>
                      <a:cubicBezTo>
                        <a:pt x="12634" y="1152"/>
                        <a:pt x="11407" y="1"/>
                        <a:pt x="9953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" name="Google Shape;523;p10">
                  <a:extLst>
                    <a:ext uri="{FF2B5EF4-FFF2-40B4-BE49-F238E27FC236}">
                      <a16:creationId xmlns:a16="http://schemas.microsoft.com/office/drawing/2014/main" id="{263CEA43-8760-EC17-F148-8812B35E26BD}"/>
                    </a:ext>
                  </a:extLst>
                </p:cNvPr>
                <p:cNvSpPr/>
                <p:nvPr/>
              </p:nvSpPr>
              <p:spPr>
                <a:xfrm>
                  <a:off x="4885988" y="2193856"/>
                  <a:ext cx="53048" cy="137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7943" extrusionOk="0">
                      <a:moveTo>
                        <a:pt x="60" y="1"/>
                      </a:moveTo>
                      <a:lnTo>
                        <a:pt x="0" y="7906"/>
                      </a:lnTo>
                      <a:lnTo>
                        <a:pt x="3013" y="7942"/>
                      </a:lnTo>
                      <a:lnTo>
                        <a:pt x="3072" y="36"/>
                      </a:ln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" name="Google Shape;524;p10">
                <a:extLst>
                  <a:ext uri="{FF2B5EF4-FFF2-40B4-BE49-F238E27FC236}">
                    <a16:creationId xmlns:a16="http://schemas.microsoft.com/office/drawing/2014/main" id="{8375B08C-F136-2EE2-E675-4AFBAC128A45}"/>
                  </a:ext>
                </a:extLst>
              </p:cNvPr>
              <p:cNvGrpSpPr/>
              <p:nvPr/>
            </p:nvGrpSpPr>
            <p:grpSpPr>
              <a:xfrm>
                <a:off x="6065178" y="3672494"/>
                <a:ext cx="1254316" cy="1254316"/>
                <a:chOff x="4548883" y="2754370"/>
                <a:chExt cx="940737" cy="940737"/>
              </a:xfrm>
            </p:grpSpPr>
            <p:sp>
              <p:nvSpPr>
                <p:cNvPr id="72" name="Google Shape;525;p10">
                  <a:extLst>
                    <a:ext uri="{FF2B5EF4-FFF2-40B4-BE49-F238E27FC236}">
                      <a16:creationId xmlns:a16="http://schemas.microsoft.com/office/drawing/2014/main" id="{FF5FA9F7-F8F8-A9A9-6A3F-433CBF3E25C6}"/>
                    </a:ext>
                  </a:extLst>
                </p:cNvPr>
                <p:cNvSpPr/>
                <p:nvPr/>
              </p:nvSpPr>
              <p:spPr>
                <a:xfrm>
                  <a:off x="4548883" y="2754370"/>
                  <a:ext cx="940737" cy="940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96" h="54496" extrusionOk="0">
                      <a:moveTo>
                        <a:pt x="1" y="1"/>
                      </a:moveTo>
                      <a:lnTo>
                        <a:pt x="1" y="27254"/>
                      </a:lnTo>
                      <a:cubicBezTo>
                        <a:pt x="1" y="42280"/>
                        <a:pt x="12229" y="54496"/>
                        <a:pt x="27254" y="54496"/>
                      </a:cubicBezTo>
                      <a:cubicBezTo>
                        <a:pt x="42280" y="54496"/>
                        <a:pt x="54496" y="42280"/>
                        <a:pt x="54496" y="27254"/>
                      </a:cubicBezTo>
                      <a:cubicBezTo>
                        <a:pt x="54496" y="12229"/>
                        <a:pt x="42280" y="1"/>
                        <a:pt x="27254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" name="Google Shape;526;p10">
                  <a:extLst>
                    <a:ext uri="{FF2B5EF4-FFF2-40B4-BE49-F238E27FC236}">
                      <a16:creationId xmlns:a16="http://schemas.microsoft.com/office/drawing/2014/main" id="{05804F4B-CA75-B2D7-35CE-0F1C21524CAA}"/>
                    </a:ext>
                  </a:extLst>
                </p:cNvPr>
                <p:cNvSpPr/>
                <p:nvPr/>
              </p:nvSpPr>
              <p:spPr>
                <a:xfrm>
                  <a:off x="4715994" y="2921482"/>
                  <a:ext cx="606552" cy="606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7" h="35136" extrusionOk="0">
                      <a:moveTo>
                        <a:pt x="1" y="1"/>
                      </a:moveTo>
                      <a:lnTo>
                        <a:pt x="1" y="17574"/>
                      </a:lnTo>
                      <a:cubicBezTo>
                        <a:pt x="1" y="27254"/>
                        <a:pt x="7883" y="35136"/>
                        <a:pt x="17574" y="35136"/>
                      </a:cubicBezTo>
                      <a:cubicBezTo>
                        <a:pt x="27254" y="35136"/>
                        <a:pt x="35136" y="27254"/>
                        <a:pt x="35136" y="17574"/>
                      </a:cubicBezTo>
                      <a:cubicBezTo>
                        <a:pt x="35136" y="7883"/>
                        <a:pt x="27254" y="1"/>
                        <a:pt x="1757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" name="Google Shape;527;p10">
                <a:extLst>
                  <a:ext uri="{FF2B5EF4-FFF2-40B4-BE49-F238E27FC236}">
                    <a16:creationId xmlns:a16="http://schemas.microsoft.com/office/drawing/2014/main" id="{09903864-6FB2-098D-3529-C7BE86B2DF14}"/>
                  </a:ext>
                </a:extLst>
              </p:cNvPr>
              <p:cNvGrpSpPr/>
              <p:nvPr/>
            </p:nvGrpSpPr>
            <p:grpSpPr>
              <a:xfrm>
                <a:off x="6478467" y="4097293"/>
                <a:ext cx="473868" cy="460703"/>
                <a:chOff x="4858850" y="3072970"/>
                <a:chExt cx="355401" cy="345527"/>
              </a:xfrm>
            </p:grpSpPr>
            <p:sp>
              <p:nvSpPr>
                <p:cNvPr id="61" name="Google Shape;528;p10">
                  <a:extLst>
                    <a:ext uri="{FF2B5EF4-FFF2-40B4-BE49-F238E27FC236}">
                      <a16:creationId xmlns:a16="http://schemas.microsoft.com/office/drawing/2014/main" id="{E95707DA-5BEB-CAD2-289D-782B1520F661}"/>
                    </a:ext>
                  </a:extLst>
                </p:cNvPr>
                <p:cNvSpPr/>
                <p:nvPr/>
              </p:nvSpPr>
              <p:spPr>
                <a:xfrm>
                  <a:off x="4931615" y="3147341"/>
                  <a:ext cx="204733" cy="22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0" h="12790" extrusionOk="0">
                      <a:moveTo>
                        <a:pt x="5525" y="3765"/>
                      </a:moveTo>
                      <a:lnTo>
                        <a:pt x="8371" y="3884"/>
                      </a:lnTo>
                      <a:lnTo>
                        <a:pt x="6668" y="5622"/>
                      </a:lnTo>
                      <a:lnTo>
                        <a:pt x="8668" y="5777"/>
                      </a:lnTo>
                      <a:lnTo>
                        <a:pt x="3489" y="10266"/>
                      </a:lnTo>
                      <a:lnTo>
                        <a:pt x="3489" y="10266"/>
                      </a:lnTo>
                      <a:lnTo>
                        <a:pt x="5489" y="6587"/>
                      </a:lnTo>
                      <a:lnTo>
                        <a:pt x="3382" y="6587"/>
                      </a:lnTo>
                      <a:lnTo>
                        <a:pt x="5525" y="3765"/>
                      </a:lnTo>
                      <a:close/>
                      <a:moveTo>
                        <a:pt x="6027" y="1"/>
                      </a:moveTo>
                      <a:cubicBezTo>
                        <a:pt x="5806" y="1"/>
                        <a:pt x="5583" y="13"/>
                        <a:pt x="5358" y="38"/>
                      </a:cubicBezTo>
                      <a:cubicBezTo>
                        <a:pt x="2715" y="336"/>
                        <a:pt x="572" y="2443"/>
                        <a:pt x="239" y="5075"/>
                      </a:cubicBezTo>
                      <a:cubicBezTo>
                        <a:pt x="0" y="7003"/>
                        <a:pt x="703" y="8766"/>
                        <a:pt x="1941" y="9992"/>
                      </a:cubicBezTo>
                      <a:cubicBezTo>
                        <a:pt x="2144" y="10194"/>
                        <a:pt x="2358" y="10397"/>
                        <a:pt x="2525" y="10623"/>
                      </a:cubicBezTo>
                      <a:cubicBezTo>
                        <a:pt x="2834" y="11028"/>
                        <a:pt x="3251" y="11647"/>
                        <a:pt x="3572" y="12445"/>
                      </a:cubicBezTo>
                      <a:cubicBezTo>
                        <a:pt x="3656" y="12659"/>
                        <a:pt x="3870" y="12790"/>
                        <a:pt x="4108" y="12790"/>
                      </a:cubicBezTo>
                      <a:lnTo>
                        <a:pt x="7966" y="12790"/>
                      </a:lnTo>
                      <a:cubicBezTo>
                        <a:pt x="8204" y="12790"/>
                        <a:pt x="8418" y="12659"/>
                        <a:pt x="8501" y="12445"/>
                      </a:cubicBezTo>
                      <a:cubicBezTo>
                        <a:pt x="9085" y="10992"/>
                        <a:pt x="9978" y="10123"/>
                        <a:pt x="9978" y="10123"/>
                      </a:cubicBezTo>
                      <a:lnTo>
                        <a:pt x="9966" y="10123"/>
                      </a:lnTo>
                      <a:cubicBezTo>
                        <a:pt x="11133" y="9051"/>
                        <a:pt x="11859" y="7527"/>
                        <a:pt x="11859" y="5837"/>
                      </a:cubicBezTo>
                      <a:cubicBezTo>
                        <a:pt x="11859" y="2616"/>
                        <a:pt x="9241" y="1"/>
                        <a:pt x="602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529;p10">
                  <a:extLst>
                    <a:ext uri="{FF2B5EF4-FFF2-40B4-BE49-F238E27FC236}">
                      <a16:creationId xmlns:a16="http://schemas.microsoft.com/office/drawing/2014/main" id="{D53976F6-66E9-5081-5C7F-52D847EEB8B0}"/>
                    </a:ext>
                  </a:extLst>
                </p:cNvPr>
                <p:cNvSpPr/>
                <p:nvPr/>
              </p:nvSpPr>
              <p:spPr>
                <a:xfrm>
                  <a:off x="4983613" y="3375531"/>
                  <a:ext cx="104231" cy="4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8" h="2489" extrusionOk="0">
                      <a:moveTo>
                        <a:pt x="406" y="1"/>
                      </a:moveTo>
                      <a:cubicBezTo>
                        <a:pt x="179" y="1"/>
                        <a:pt x="1" y="191"/>
                        <a:pt x="1" y="417"/>
                      </a:cubicBezTo>
                      <a:lnTo>
                        <a:pt x="1" y="501"/>
                      </a:lnTo>
                      <a:cubicBezTo>
                        <a:pt x="1" y="727"/>
                        <a:pt x="179" y="905"/>
                        <a:pt x="406" y="905"/>
                      </a:cubicBezTo>
                      <a:lnTo>
                        <a:pt x="1799" y="905"/>
                      </a:lnTo>
                      <a:lnTo>
                        <a:pt x="1799" y="1275"/>
                      </a:lnTo>
                      <a:cubicBezTo>
                        <a:pt x="1799" y="1941"/>
                        <a:pt x="2346" y="2489"/>
                        <a:pt x="3013" y="2489"/>
                      </a:cubicBezTo>
                      <a:cubicBezTo>
                        <a:pt x="3680" y="2489"/>
                        <a:pt x="4227" y="1941"/>
                        <a:pt x="4227" y="1275"/>
                      </a:cubicBezTo>
                      <a:lnTo>
                        <a:pt x="4227" y="905"/>
                      </a:lnTo>
                      <a:lnTo>
                        <a:pt x="5620" y="905"/>
                      </a:lnTo>
                      <a:cubicBezTo>
                        <a:pt x="5847" y="905"/>
                        <a:pt x="6037" y="727"/>
                        <a:pt x="6037" y="501"/>
                      </a:cubicBezTo>
                      <a:lnTo>
                        <a:pt x="6037" y="417"/>
                      </a:lnTo>
                      <a:cubicBezTo>
                        <a:pt x="6037" y="191"/>
                        <a:pt x="5847" y="1"/>
                        <a:pt x="562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530;p10">
                  <a:extLst>
                    <a:ext uri="{FF2B5EF4-FFF2-40B4-BE49-F238E27FC236}">
                      <a16:creationId xmlns:a16="http://schemas.microsoft.com/office/drawing/2014/main" id="{C590379B-D2B9-88F5-955C-E527539655D3}"/>
                    </a:ext>
                  </a:extLst>
                </p:cNvPr>
                <p:cNvSpPr/>
                <p:nvPr/>
              </p:nvSpPr>
              <p:spPr>
                <a:xfrm>
                  <a:off x="5028429" y="3072970"/>
                  <a:ext cx="14604" cy="4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2716" extrusionOk="0">
                      <a:moveTo>
                        <a:pt x="417" y="1"/>
                      </a:moveTo>
                      <a:cubicBezTo>
                        <a:pt x="191" y="1"/>
                        <a:pt x="0" y="191"/>
                        <a:pt x="0" y="429"/>
                      </a:cubicBezTo>
                      <a:lnTo>
                        <a:pt x="0" y="2298"/>
                      </a:lnTo>
                      <a:cubicBezTo>
                        <a:pt x="0" y="2525"/>
                        <a:pt x="191" y="2715"/>
                        <a:pt x="417" y="2715"/>
                      </a:cubicBezTo>
                      <a:cubicBezTo>
                        <a:pt x="655" y="2715"/>
                        <a:pt x="846" y="2525"/>
                        <a:pt x="846" y="2298"/>
                      </a:cubicBezTo>
                      <a:lnTo>
                        <a:pt x="846" y="429"/>
                      </a:ln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" name="Google Shape;531;p10">
                  <a:extLst>
                    <a:ext uri="{FF2B5EF4-FFF2-40B4-BE49-F238E27FC236}">
                      <a16:creationId xmlns:a16="http://schemas.microsoft.com/office/drawing/2014/main" id="{1FC79249-1814-99B5-6A04-35958E6BA14D}"/>
                    </a:ext>
                  </a:extLst>
                </p:cNvPr>
                <p:cNvSpPr/>
                <p:nvPr/>
              </p:nvSpPr>
              <p:spPr>
                <a:xfrm>
                  <a:off x="4942301" y="3096224"/>
                  <a:ext cx="32695" cy="42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2469" extrusionOk="0">
                      <a:moveTo>
                        <a:pt x="475" y="1"/>
                      </a:moveTo>
                      <a:cubicBezTo>
                        <a:pt x="402" y="1"/>
                        <a:pt x="329" y="19"/>
                        <a:pt x="262" y="59"/>
                      </a:cubicBezTo>
                      <a:cubicBezTo>
                        <a:pt x="60" y="178"/>
                        <a:pt x="1" y="440"/>
                        <a:pt x="108" y="642"/>
                      </a:cubicBezTo>
                      <a:lnTo>
                        <a:pt x="1048" y="2261"/>
                      </a:lnTo>
                      <a:cubicBezTo>
                        <a:pt x="1128" y="2397"/>
                        <a:pt x="1267" y="2468"/>
                        <a:pt x="1411" y="2468"/>
                      </a:cubicBezTo>
                      <a:cubicBezTo>
                        <a:pt x="1481" y="2468"/>
                        <a:pt x="1553" y="2451"/>
                        <a:pt x="1620" y="2416"/>
                      </a:cubicBezTo>
                      <a:cubicBezTo>
                        <a:pt x="1822" y="2297"/>
                        <a:pt x="1894" y="2035"/>
                        <a:pt x="1775" y="1833"/>
                      </a:cubicBezTo>
                      <a:lnTo>
                        <a:pt x="846" y="213"/>
                      </a:lnTo>
                      <a:cubicBezTo>
                        <a:pt x="766" y="78"/>
                        <a:pt x="622" y="1"/>
                        <a:pt x="47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532;p10">
                  <a:extLst>
                    <a:ext uri="{FF2B5EF4-FFF2-40B4-BE49-F238E27FC236}">
                      <a16:creationId xmlns:a16="http://schemas.microsoft.com/office/drawing/2014/main" id="{9E795BAD-C3A5-863F-9347-0A1FE4C9303B}"/>
                    </a:ext>
                  </a:extLst>
                </p:cNvPr>
                <p:cNvSpPr/>
                <p:nvPr/>
              </p:nvSpPr>
              <p:spPr>
                <a:xfrm>
                  <a:off x="4880222" y="3159011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479" y="0"/>
                      </a:moveTo>
                      <a:cubicBezTo>
                        <a:pt x="332" y="0"/>
                        <a:pt x="188" y="72"/>
                        <a:pt x="108" y="208"/>
                      </a:cubicBezTo>
                      <a:cubicBezTo>
                        <a:pt x="1" y="410"/>
                        <a:pt x="72" y="672"/>
                        <a:pt x="275" y="791"/>
                      </a:cubicBezTo>
                      <a:lnTo>
                        <a:pt x="1882" y="1720"/>
                      </a:lnTo>
                      <a:cubicBezTo>
                        <a:pt x="1949" y="1759"/>
                        <a:pt x="2022" y="1778"/>
                        <a:pt x="2094" y="1778"/>
                      </a:cubicBezTo>
                      <a:cubicBezTo>
                        <a:pt x="2242" y="1778"/>
                        <a:pt x="2386" y="1701"/>
                        <a:pt x="2465" y="1565"/>
                      </a:cubicBezTo>
                      <a:cubicBezTo>
                        <a:pt x="2585" y="1363"/>
                        <a:pt x="2513" y="1113"/>
                        <a:pt x="2311" y="994"/>
                      </a:cubicBezTo>
                      <a:lnTo>
                        <a:pt x="691" y="53"/>
                      </a:lnTo>
                      <a:cubicBezTo>
                        <a:pt x="625" y="18"/>
                        <a:pt x="552" y="0"/>
                        <a:pt x="47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533;p10">
                  <a:extLst>
                    <a:ext uri="{FF2B5EF4-FFF2-40B4-BE49-F238E27FC236}">
                      <a16:creationId xmlns:a16="http://schemas.microsoft.com/office/drawing/2014/main" id="{B3361767-6F1E-818C-4A5E-D3B14A0906DD}"/>
                    </a:ext>
                  </a:extLst>
                </p:cNvPr>
                <p:cNvSpPr/>
                <p:nvPr/>
              </p:nvSpPr>
              <p:spPr>
                <a:xfrm>
                  <a:off x="4858850" y="3244397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17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17" y="846"/>
                      </a:cubicBezTo>
                      <a:lnTo>
                        <a:pt x="2287" y="846"/>
                      </a:lnTo>
                      <a:cubicBezTo>
                        <a:pt x="2525" y="846"/>
                        <a:pt x="2715" y="655"/>
                        <a:pt x="2715" y="417"/>
                      </a:cubicBezTo>
                      <a:cubicBezTo>
                        <a:pt x="2715" y="191"/>
                        <a:pt x="2525" y="0"/>
                        <a:pt x="2287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" name="Google Shape;534;p10">
                  <a:extLst>
                    <a:ext uri="{FF2B5EF4-FFF2-40B4-BE49-F238E27FC236}">
                      <a16:creationId xmlns:a16="http://schemas.microsoft.com/office/drawing/2014/main" id="{A74394C1-0C8A-7E3F-811C-DA22F251C12D}"/>
                    </a:ext>
                  </a:extLst>
                </p:cNvPr>
                <p:cNvSpPr/>
                <p:nvPr/>
              </p:nvSpPr>
              <p:spPr>
                <a:xfrm>
                  <a:off x="4881050" y="3313279"/>
                  <a:ext cx="44624" cy="3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4" extrusionOk="0">
                      <a:moveTo>
                        <a:pt x="2105" y="1"/>
                      </a:moveTo>
                      <a:cubicBezTo>
                        <a:pt x="2033" y="1"/>
                        <a:pt x="1960" y="19"/>
                        <a:pt x="1894" y="58"/>
                      </a:cubicBezTo>
                      <a:lnTo>
                        <a:pt x="274" y="987"/>
                      </a:lnTo>
                      <a:cubicBezTo>
                        <a:pt x="72" y="1106"/>
                        <a:pt x="0" y="1368"/>
                        <a:pt x="120" y="1571"/>
                      </a:cubicBezTo>
                      <a:cubicBezTo>
                        <a:pt x="199" y="1706"/>
                        <a:pt x="343" y="1783"/>
                        <a:pt x="491" y="1783"/>
                      </a:cubicBezTo>
                      <a:cubicBezTo>
                        <a:pt x="563" y="1783"/>
                        <a:pt x="636" y="1765"/>
                        <a:pt x="703" y="1725"/>
                      </a:cubicBezTo>
                      <a:lnTo>
                        <a:pt x="2310" y="797"/>
                      </a:lnTo>
                      <a:cubicBezTo>
                        <a:pt x="2513" y="678"/>
                        <a:pt x="2584" y="416"/>
                        <a:pt x="2465" y="213"/>
                      </a:cubicBezTo>
                      <a:cubicBezTo>
                        <a:pt x="2393" y="78"/>
                        <a:pt x="2252" y="1"/>
                        <a:pt x="2105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535;p10">
                  <a:extLst>
                    <a:ext uri="{FF2B5EF4-FFF2-40B4-BE49-F238E27FC236}">
                      <a16:creationId xmlns:a16="http://schemas.microsoft.com/office/drawing/2014/main" id="{840CEB96-F56A-195D-D4CB-028F0C51E8C3}"/>
                    </a:ext>
                  </a:extLst>
                </p:cNvPr>
                <p:cNvSpPr/>
                <p:nvPr/>
              </p:nvSpPr>
              <p:spPr>
                <a:xfrm>
                  <a:off x="5148255" y="3311639"/>
                  <a:ext cx="44624" cy="30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83" extrusionOk="0">
                      <a:moveTo>
                        <a:pt x="491" y="0"/>
                      </a:moveTo>
                      <a:cubicBezTo>
                        <a:pt x="344" y="0"/>
                        <a:pt x="200" y="77"/>
                        <a:pt x="120" y="213"/>
                      </a:cubicBezTo>
                      <a:cubicBezTo>
                        <a:pt x="1" y="415"/>
                        <a:pt x="72" y="677"/>
                        <a:pt x="274" y="796"/>
                      </a:cubicBezTo>
                      <a:lnTo>
                        <a:pt x="1894" y="1725"/>
                      </a:lnTo>
                      <a:cubicBezTo>
                        <a:pt x="1960" y="1764"/>
                        <a:pt x="2034" y="1783"/>
                        <a:pt x="2106" y="1783"/>
                      </a:cubicBezTo>
                      <a:cubicBezTo>
                        <a:pt x="2253" y="1783"/>
                        <a:pt x="2397" y="1706"/>
                        <a:pt x="2477" y="1570"/>
                      </a:cubicBezTo>
                      <a:cubicBezTo>
                        <a:pt x="2584" y="1368"/>
                        <a:pt x="2525" y="1106"/>
                        <a:pt x="2322" y="999"/>
                      </a:cubicBezTo>
                      <a:lnTo>
                        <a:pt x="703" y="58"/>
                      </a:lnTo>
                      <a:cubicBezTo>
                        <a:pt x="636" y="19"/>
                        <a:pt x="563" y="0"/>
                        <a:pt x="491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" name="Google Shape;536;p10">
                  <a:extLst>
                    <a:ext uri="{FF2B5EF4-FFF2-40B4-BE49-F238E27FC236}">
                      <a16:creationId xmlns:a16="http://schemas.microsoft.com/office/drawing/2014/main" id="{4DBD303A-E6B7-0F95-E1D6-AA296901FEDE}"/>
                    </a:ext>
                  </a:extLst>
                </p:cNvPr>
                <p:cNvSpPr/>
                <p:nvPr/>
              </p:nvSpPr>
              <p:spPr>
                <a:xfrm>
                  <a:off x="5167366" y="3242550"/>
                  <a:ext cx="46885" cy="14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" h="846" extrusionOk="0">
                      <a:moveTo>
                        <a:pt x="430" y="0"/>
                      </a:moveTo>
                      <a:cubicBezTo>
                        <a:pt x="191" y="0"/>
                        <a:pt x="1" y="191"/>
                        <a:pt x="1" y="417"/>
                      </a:cubicBezTo>
                      <a:cubicBezTo>
                        <a:pt x="1" y="655"/>
                        <a:pt x="191" y="846"/>
                        <a:pt x="430" y="846"/>
                      </a:cubicBezTo>
                      <a:lnTo>
                        <a:pt x="2299" y="846"/>
                      </a:lnTo>
                      <a:cubicBezTo>
                        <a:pt x="2525" y="846"/>
                        <a:pt x="2716" y="655"/>
                        <a:pt x="2716" y="417"/>
                      </a:cubicBezTo>
                      <a:cubicBezTo>
                        <a:pt x="2716" y="191"/>
                        <a:pt x="2525" y="0"/>
                        <a:pt x="229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" name="Google Shape;537;p10">
                  <a:extLst>
                    <a:ext uri="{FF2B5EF4-FFF2-40B4-BE49-F238E27FC236}">
                      <a16:creationId xmlns:a16="http://schemas.microsoft.com/office/drawing/2014/main" id="{F7CEB9BB-970F-3E5E-4108-5BCB382F5B48}"/>
                    </a:ext>
                  </a:extLst>
                </p:cNvPr>
                <p:cNvSpPr/>
                <p:nvPr/>
              </p:nvSpPr>
              <p:spPr>
                <a:xfrm>
                  <a:off x="5147426" y="3157475"/>
                  <a:ext cx="44624" cy="30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5" h="1778" extrusionOk="0">
                      <a:moveTo>
                        <a:pt x="2103" y="1"/>
                      </a:moveTo>
                      <a:cubicBezTo>
                        <a:pt x="2033" y="1"/>
                        <a:pt x="1961" y="19"/>
                        <a:pt x="1894" y="59"/>
                      </a:cubicBezTo>
                      <a:lnTo>
                        <a:pt x="275" y="987"/>
                      </a:lnTo>
                      <a:cubicBezTo>
                        <a:pt x="72" y="1106"/>
                        <a:pt x="1" y="1368"/>
                        <a:pt x="120" y="1571"/>
                      </a:cubicBezTo>
                      <a:cubicBezTo>
                        <a:pt x="200" y="1706"/>
                        <a:pt x="339" y="1778"/>
                        <a:pt x="483" y="1778"/>
                      </a:cubicBezTo>
                      <a:cubicBezTo>
                        <a:pt x="553" y="1778"/>
                        <a:pt x="625" y="1761"/>
                        <a:pt x="692" y="1725"/>
                      </a:cubicBezTo>
                      <a:lnTo>
                        <a:pt x="2311" y="785"/>
                      </a:lnTo>
                      <a:cubicBezTo>
                        <a:pt x="2513" y="666"/>
                        <a:pt x="2585" y="416"/>
                        <a:pt x="2466" y="213"/>
                      </a:cubicBezTo>
                      <a:cubicBezTo>
                        <a:pt x="2386" y="78"/>
                        <a:pt x="2247" y="1"/>
                        <a:pt x="2103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538;p10">
                  <a:extLst>
                    <a:ext uri="{FF2B5EF4-FFF2-40B4-BE49-F238E27FC236}">
                      <a16:creationId xmlns:a16="http://schemas.microsoft.com/office/drawing/2014/main" id="{8B5A71EB-2982-6B8D-FB42-A0448C38F5C4}"/>
                    </a:ext>
                  </a:extLst>
                </p:cNvPr>
                <p:cNvSpPr/>
                <p:nvPr/>
              </p:nvSpPr>
              <p:spPr>
                <a:xfrm>
                  <a:off x="5096465" y="3095412"/>
                  <a:ext cx="32902" cy="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2462" extrusionOk="0">
                      <a:moveTo>
                        <a:pt x="1419" y="0"/>
                      </a:moveTo>
                      <a:cubicBezTo>
                        <a:pt x="1272" y="0"/>
                        <a:pt x="1128" y="77"/>
                        <a:pt x="1048" y="213"/>
                      </a:cubicBezTo>
                      <a:lnTo>
                        <a:pt x="119" y="1832"/>
                      </a:lnTo>
                      <a:cubicBezTo>
                        <a:pt x="0" y="2034"/>
                        <a:pt x="72" y="2284"/>
                        <a:pt x="274" y="2403"/>
                      </a:cubicBezTo>
                      <a:cubicBezTo>
                        <a:pt x="341" y="2443"/>
                        <a:pt x="414" y="2461"/>
                        <a:pt x="486" y="2461"/>
                      </a:cubicBezTo>
                      <a:cubicBezTo>
                        <a:pt x="634" y="2461"/>
                        <a:pt x="778" y="2384"/>
                        <a:pt x="857" y="2249"/>
                      </a:cubicBezTo>
                      <a:lnTo>
                        <a:pt x="1786" y="629"/>
                      </a:lnTo>
                      <a:cubicBezTo>
                        <a:pt x="1905" y="427"/>
                        <a:pt x="1834" y="177"/>
                        <a:pt x="1631" y="58"/>
                      </a:cubicBezTo>
                      <a:cubicBezTo>
                        <a:pt x="1565" y="19"/>
                        <a:pt x="1492" y="0"/>
                        <a:pt x="1419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" name="Google Shape;539;p10">
                <a:extLst>
                  <a:ext uri="{FF2B5EF4-FFF2-40B4-BE49-F238E27FC236}">
                    <a16:creationId xmlns:a16="http://schemas.microsoft.com/office/drawing/2014/main" id="{2F74FAAB-417E-EB53-6380-451CB751FCE4}"/>
                  </a:ext>
                </a:extLst>
              </p:cNvPr>
              <p:cNvGrpSpPr/>
              <p:nvPr/>
            </p:nvGrpSpPr>
            <p:grpSpPr>
              <a:xfrm>
                <a:off x="5314538" y="2951176"/>
                <a:ext cx="1499581" cy="1442921"/>
                <a:chOff x="3985903" y="2213381"/>
                <a:chExt cx="1124686" cy="1082191"/>
              </a:xfrm>
            </p:grpSpPr>
            <p:sp>
              <p:nvSpPr>
                <p:cNvPr id="48" name="Google Shape;540;p10">
                  <a:extLst>
                    <a:ext uri="{FF2B5EF4-FFF2-40B4-BE49-F238E27FC236}">
                      <a16:creationId xmlns:a16="http://schemas.microsoft.com/office/drawing/2014/main" id="{7493D733-7C04-B6E7-3BFD-7A98CE5B2D7C}"/>
                    </a:ext>
                  </a:extLst>
                </p:cNvPr>
                <p:cNvSpPr/>
                <p:nvPr/>
              </p:nvSpPr>
              <p:spPr>
                <a:xfrm>
                  <a:off x="3987353" y="2214624"/>
                  <a:ext cx="1123236" cy="107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8" h="62541" extrusionOk="0">
                      <a:moveTo>
                        <a:pt x="32529" y="0"/>
                      </a:moveTo>
                      <a:cubicBezTo>
                        <a:pt x="29212" y="0"/>
                        <a:pt x="25896" y="1262"/>
                        <a:pt x="23372" y="3786"/>
                      </a:cubicBezTo>
                      <a:lnTo>
                        <a:pt x="5048" y="22110"/>
                      </a:lnTo>
                      <a:cubicBezTo>
                        <a:pt x="0" y="27158"/>
                        <a:pt x="0" y="35374"/>
                        <a:pt x="5048" y="40434"/>
                      </a:cubicBezTo>
                      <a:lnTo>
                        <a:pt x="23372" y="58746"/>
                      </a:lnTo>
                      <a:cubicBezTo>
                        <a:pt x="25896" y="61276"/>
                        <a:pt x="29212" y="62541"/>
                        <a:pt x="32528" y="62541"/>
                      </a:cubicBezTo>
                      <a:cubicBezTo>
                        <a:pt x="35844" y="62541"/>
                        <a:pt x="39160" y="61276"/>
                        <a:pt x="41684" y="58746"/>
                      </a:cubicBezTo>
                      <a:cubicBezTo>
                        <a:pt x="46744" y="53697"/>
                        <a:pt x="54959" y="45482"/>
                        <a:pt x="60008" y="40422"/>
                      </a:cubicBezTo>
                      <a:cubicBezTo>
                        <a:pt x="65068" y="35374"/>
                        <a:pt x="65068" y="27158"/>
                        <a:pt x="60008" y="22110"/>
                      </a:cubicBezTo>
                      <a:cubicBezTo>
                        <a:pt x="54959" y="17062"/>
                        <a:pt x="46744" y="8835"/>
                        <a:pt x="41696" y="3786"/>
                      </a:cubicBezTo>
                      <a:cubicBezTo>
                        <a:pt x="39166" y="1262"/>
                        <a:pt x="35847" y="0"/>
                        <a:pt x="325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" name="Google Shape;541;p10">
                  <a:extLst>
                    <a:ext uri="{FF2B5EF4-FFF2-40B4-BE49-F238E27FC236}">
                      <a16:creationId xmlns:a16="http://schemas.microsoft.com/office/drawing/2014/main" id="{C8737600-55A2-2A0F-9F05-4BBDD7BF8BC1}"/>
                    </a:ext>
                  </a:extLst>
                </p:cNvPr>
                <p:cNvGrpSpPr/>
                <p:nvPr/>
              </p:nvGrpSpPr>
              <p:grpSpPr>
                <a:xfrm>
                  <a:off x="4380547" y="2919635"/>
                  <a:ext cx="636781" cy="375937"/>
                  <a:chOff x="4380547" y="2919635"/>
                  <a:chExt cx="636781" cy="375937"/>
                </a:xfrm>
              </p:grpSpPr>
              <p:sp>
                <p:nvSpPr>
                  <p:cNvPr id="59" name="Google Shape;542;p10">
                    <a:extLst>
                      <a:ext uri="{FF2B5EF4-FFF2-40B4-BE49-F238E27FC236}">
                        <a16:creationId xmlns:a16="http://schemas.microsoft.com/office/drawing/2014/main" id="{565D34DA-BF69-C1F6-4872-76A314F67879}"/>
                      </a:ext>
                    </a:extLst>
                  </p:cNvPr>
                  <p:cNvSpPr/>
                  <p:nvPr/>
                </p:nvSpPr>
                <p:spPr>
                  <a:xfrm>
                    <a:off x="4380547" y="3114281"/>
                    <a:ext cx="336481" cy="1812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92" h="10502" extrusionOk="0">
                        <a:moveTo>
                          <a:pt x="1" y="1"/>
                        </a:moveTo>
                        <a:lnTo>
                          <a:pt x="1" y="6097"/>
                        </a:lnTo>
                        <a:lnTo>
                          <a:pt x="13" y="6121"/>
                        </a:lnTo>
                        <a:cubicBezTo>
                          <a:pt x="156" y="6287"/>
                          <a:pt x="322" y="6466"/>
                          <a:pt x="537" y="6692"/>
                        </a:cubicBezTo>
                        <a:cubicBezTo>
                          <a:pt x="3001" y="9145"/>
                          <a:pt x="6263" y="10502"/>
                          <a:pt x="9752" y="10502"/>
                        </a:cubicBezTo>
                        <a:cubicBezTo>
                          <a:pt x="13241" y="10502"/>
                          <a:pt x="16503" y="9145"/>
                          <a:pt x="18956" y="6692"/>
                        </a:cubicBezTo>
                        <a:lnTo>
                          <a:pt x="19491" y="6144"/>
                        </a:lnTo>
                        <a:lnTo>
                          <a:pt x="19491" y="1"/>
                        </a:lnTo>
                        <a:lnTo>
                          <a:pt x="18658" y="846"/>
                        </a:lnTo>
                        <a:cubicBezTo>
                          <a:pt x="18205" y="1299"/>
                          <a:pt x="17777" y="1727"/>
                          <a:pt x="17372" y="2132"/>
                        </a:cubicBezTo>
                        <a:cubicBezTo>
                          <a:pt x="15336" y="4168"/>
                          <a:pt x="12633" y="5287"/>
                          <a:pt x="9752" y="5287"/>
                        </a:cubicBezTo>
                        <a:cubicBezTo>
                          <a:pt x="6871" y="5287"/>
                          <a:pt x="4156" y="4168"/>
                          <a:pt x="2132" y="213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543;p10">
                    <a:extLst>
                      <a:ext uri="{FF2B5EF4-FFF2-40B4-BE49-F238E27FC236}">
                        <a16:creationId xmlns:a16="http://schemas.microsoft.com/office/drawing/2014/main" id="{66795B23-4525-2FCC-6ADA-07AAFB23F913}"/>
                      </a:ext>
                    </a:extLst>
                  </p:cNvPr>
                  <p:cNvSpPr/>
                  <p:nvPr/>
                </p:nvSpPr>
                <p:spPr>
                  <a:xfrm>
                    <a:off x="4714354" y="2919635"/>
                    <a:ext cx="302974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1" h="17563" extrusionOk="0">
                        <a:moveTo>
                          <a:pt x="1" y="1"/>
                        </a:moveTo>
                        <a:lnTo>
                          <a:pt x="1" y="17562"/>
                        </a:lnTo>
                        <a:lnTo>
                          <a:pt x="17550" y="1"/>
                        </a:lnTo>
                        <a:close/>
                      </a:path>
                    </a:pathLst>
                  </a:custGeom>
                  <a:solidFill>
                    <a:srgbClr val="FCBD2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" name="Google Shape;544;p10">
                  <a:extLst>
                    <a:ext uri="{FF2B5EF4-FFF2-40B4-BE49-F238E27FC236}">
                      <a16:creationId xmlns:a16="http://schemas.microsoft.com/office/drawing/2014/main" id="{A0914CC8-1D4B-91F3-50D0-18B743922E23}"/>
                    </a:ext>
                  </a:extLst>
                </p:cNvPr>
                <p:cNvGrpSpPr/>
                <p:nvPr/>
              </p:nvGrpSpPr>
              <p:grpSpPr>
                <a:xfrm>
                  <a:off x="4714354" y="2285940"/>
                  <a:ext cx="375747" cy="636160"/>
                  <a:chOff x="4714354" y="2285940"/>
                  <a:chExt cx="375747" cy="636160"/>
                </a:xfrm>
              </p:grpSpPr>
              <p:sp>
                <p:nvSpPr>
                  <p:cNvPr id="57" name="Google Shape;545;p10">
                    <a:extLst>
                      <a:ext uri="{FF2B5EF4-FFF2-40B4-BE49-F238E27FC236}">
                        <a16:creationId xmlns:a16="http://schemas.microsoft.com/office/drawing/2014/main" id="{43654DF9-D387-D75B-91A6-74B7E9EB488C}"/>
                      </a:ext>
                    </a:extLst>
                  </p:cNvPr>
                  <p:cNvSpPr/>
                  <p:nvPr/>
                </p:nvSpPr>
                <p:spPr>
                  <a:xfrm>
                    <a:off x="4908793" y="2585619"/>
                    <a:ext cx="181308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03" h="19492" extrusionOk="0">
                        <a:moveTo>
                          <a:pt x="13" y="1"/>
                        </a:moveTo>
                        <a:lnTo>
                          <a:pt x="2132" y="2144"/>
                        </a:lnTo>
                        <a:cubicBezTo>
                          <a:pt x="6347" y="6347"/>
                          <a:pt x="6347" y="13169"/>
                          <a:pt x="2132" y="17372"/>
                        </a:cubicBezTo>
                        <a:lnTo>
                          <a:pt x="1" y="19491"/>
                        </a:lnTo>
                        <a:lnTo>
                          <a:pt x="6156" y="19491"/>
                        </a:lnTo>
                        <a:lnTo>
                          <a:pt x="6156" y="19456"/>
                        </a:lnTo>
                        <a:lnTo>
                          <a:pt x="6650" y="18904"/>
                        </a:lnTo>
                        <a:lnTo>
                          <a:pt x="6650" y="18904"/>
                        </a:lnTo>
                        <a:lnTo>
                          <a:pt x="6692" y="18968"/>
                        </a:lnTo>
                        <a:cubicBezTo>
                          <a:pt x="9157" y="16515"/>
                          <a:pt x="10502" y="13264"/>
                          <a:pt x="10502" y="9776"/>
                        </a:cubicBezTo>
                        <a:cubicBezTo>
                          <a:pt x="10502" y="6299"/>
                          <a:pt x="9145" y="3013"/>
                          <a:pt x="6692" y="549"/>
                        </a:cubicBezTo>
                        <a:lnTo>
                          <a:pt x="6144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" name="Google Shape;546;p10">
                    <a:extLst>
                      <a:ext uri="{FF2B5EF4-FFF2-40B4-BE49-F238E27FC236}">
                        <a16:creationId xmlns:a16="http://schemas.microsoft.com/office/drawing/2014/main" id="{764608D4-E470-55E7-E9C7-32067AA0578C}"/>
                      </a:ext>
                    </a:extLst>
                  </p:cNvPr>
                  <p:cNvSpPr/>
                  <p:nvPr/>
                </p:nvSpPr>
                <p:spPr>
                  <a:xfrm>
                    <a:off x="4714354" y="2285940"/>
                    <a:ext cx="303181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3" h="17503" extrusionOk="0">
                        <a:moveTo>
                          <a:pt x="1" y="1"/>
                        </a:moveTo>
                        <a:lnTo>
                          <a:pt x="1" y="17503"/>
                        </a:lnTo>
                        <a:lnTo>
                          <a:pt x="17562" y="17503"/>
                        </a:lnTo>
                        <a:lnTo>
                          <a:pt x="17146" y="17098"/>
                        </a:lnTo>
                        <a:cubicBezTo>
                          <a:pt x="12240" y="12193"/>
                          <a:pt x="4954" y="4930"/>
                          <a:pt x="143" y="120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EB2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" name="Google Shape;547;p10">
                  <a:extLst>
                    <a:ext uri="{FF2B5EF4-FFF2-40B4-BE49-F238E27FC236}">
                      <a16:creationId xmlns:a16="http://schemas.microsoft.com/office/drawing/2014/main" id="{2E1A007F-AB6D-77A2-DDC7-4BF877468BAF}"/>
                    </a:ext>
                  </a:extLst>
                </p:cNvPr>
                <p:cNvGrpSpPr/>
                <p:nvPr/>
              </p:nvGrpSpPr>
              <p:grpSpPr>
                <a:xfrm>
                  <a:off x="3985903" y="2585619"/>
                  <a:ext cx="397112" cy="637197"/>
                  <a:chOff x="3985903" y="2585619"/>
                  <a:chExt cx="397112" cy="637197"/>
                </a:xfrm>
              </p:grpSpPr>
              <p:sp>
                <p:nvSpPr>
                  <p:cNvPr id="55" name="Google Shape;548;p10">
                    <a:extLst>
                      <a:ext uri="{FF2B5EF4-FFF2-40B4-BE49-F238E27FC236}">
                        <a16:creationId xmlns:a16="http://schemas.microsoft.com/office/drawing/2014/main" id="{4714B3B1-B326-B7D6-A1D3-C75129717DC2}"/>
                      </a:ext>
                    </a:extLst>
                  </p:cNvPr>
                  <p:cNvSpPr/>
                  <p:nvPr/>
                </p:nvSpPr>
                <p:spPr>
                  <a:xfrm>
                    <a:off x="3985903" y="2585619"/>
                    <a:ext cx="203093" cy="336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5" h="19492" extrusionOk="0">
                        <a:moveTo>
                          <a:pt x="5621" y="1"/>
                        </a:moveTo>
                        <a:lnTo>
                          <a:pt x="5085" y="549"/>
                        </a:lnTo>
                        <a:cubicBezTo>
                          <a:pt x="1" y="5633"/>
                          <a:pt x="1" y="13884"/>
                          <a:pt x="5085" y="18968"/>
                        </a:cubicBezTo>
                        <a:lnTo>
                          <a:pt x="5621" y="19491"/>
                        </a:lnTo>
                        <a:lnTo>
                          <a:pt x="11764" y="19491"/>
                        </a:lnTo>
                        <a:lnTo>
                          <a:pt x="9633" y="17384"/>
                        </a:lnTo>
                        <a:cubicBezTo>
                          <a:pt x="7597" y="15348"/>
                          <a:pt x="6478" y="12657"/>
                          <a:pt x="6478" y="9776"/>
                        </a:cubicBezTo>
                        <a:cubicBezTo>
                          <a:pt x="6478" y="6895"/>
                          <a:pt x="7597" y="4168"/>
                          <a:pt x="9633" y="2144"/>
                        </a:cubicBezTo>
                        <a:lnTo>
                          <a:pt x="11764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49;p10">
                    <a:extLst>
                      <a:ext uri="{FF2B5EF4-FFF2-40B4-BE49-F238E27FC236}">
                        <a16:creationId xmlns:a16="http://schemas.microsoft.com/office/drawing/2014/main" id="{E0EAA080-D8F7-0666-C189-2FA0CCA73C6E}"/>
                      </a:ext>
                    </a:extLst>
                  </p:cNvPr>
                  <p:cNvSpPr/>
                  <p:nvPr/>
                </p:nvSpPr>
                <p:spPr>
                  <a:xfrm>
                    <a:off x="4080455" y="2919635"/>
                    <a:ext cx="302560" cy="303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63" extrusionOk="0">
                        <a:moveTo>
                          <a:pt x="1" y="1"/>
                        </a:moveTo>
                        <a:lnTo>
                          <a:pt x="120" y="143"/>
                        </a:lnTo>
                        <a:cubicBezTo>
                          <a:pt x="5025" y="5049"/>
                          <a:pt x="12502" y="12526"/>
                          <a:pt x="17396" y="17431"/>
                        </a:cubicBezTo>
                        <a:lnTo>
                          <a:pt x="17527" y="17562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4949E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" name="Google Shape;550;p10">
                  <a:extLst>
                    <a:ext uri="{FF2B5EF4-FFF2-40B4-BE49-F238E27FC236}">
                      <a16:creationId xmlns:a16="http://schemas.microsoft.com/office/drawing/2014/main" id="{4C9F4506-E34B-F5C4-3A1F-3428E6298776}"/>
                    </a:ext>
                  </a:extLst>
                </p:cNvPr>
                <p:cNvGrpSpPr/>
                <p:nvPr/>
              </p:nvGrpSpPr>
              <p:grpSpPr>
                <a:xfrm>
                  <a:off x="4080455" y="2213381"/>
                  <a:ext cx="636573" cy="374705"/>
                  <a:chOff x="4080455" y="2213381"/>
                  <a:chExt cx="636573" cy="374705"/>
                </a:xfrm>
              </p:grpSpPr>
              <p:sp>
                <p:nvSpPr>
                  <p:cNvPr id="53" name="Google Shape;551;p10">
                    <a:extLst>
                      <a:ext uri="{FF2B5EF4-FFF2-40B4-BE49-F238E27FC236}">
                        <a16:creationId xmlns:a16="http://schemas.microsoft.com/office/drawing/2014/main" id="{1901B4EC-FAE6-1C5A-771A-CFA363C449BF}"/>
                      </a:ext>
                    </a:extLst>
                  </p:cNvPr>
                  <p:cNvSpPr/>
                  <p:nvPr/>
                </p:nvSpPr>
                <p:spPr>
                  <a:xfrm>
                    <a:off x="4380340" y="2213381"/>
                    <a:ext cx="336688" cy="181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4" h="10491" extrusionOk="0">
                        <a:moveTo>
                          <a:pt x="9764" y="1"/>
                        </a:moveTo>
                        <a:cubicBezTo>
                          <a:pt x="6287" y="1"/>
                          <a:pt x="3013" y="1358"/>
                          <a:pt x="549" y="3811"/>
                        </a:cubicBezTo>
                        <a:lnTo>
                          <a:pt x="1" y="4358"/>
                        </a:lnTo>
                        <a:lnTo>
                          <a:pt x="1" y="10490"/>
                        </a:lnTo>
                        <a:lnTo>
                          <a:pt x="2144" y="8359"/>
                        </a:lnTo>
                        <a:cubicBezTo>
                          <a:pt x="4180" y="6323"/>
                          <a:pt x="6883" y="5204"/>
                          <a:pt x="9764" y="5204"/>
                        </a:cubicBezTo>
                        <a:cubicBezTo>
                          <a:pt x="12645" y="5204"/>
                          <a:pt x="15348" y="6323"/>
                          <a:pt x="17384" y="8359"/>
                        </a:cubicBezTo>
                        <a:lnTo>
                          <a:pt x="19503" y="10490"/>
                        </a:lnTo>
                        <a:lnTo>
                          <a:pt x="19503" y="4442"/>
                        </a:lnTo>
                        <a:lnTo>
                          <a:pt x="19444" y="4442"/>
                        </a:lnTo>
                        <a:lnTo>
                          <a:pt x="18932" y="3894"/>
                        </a:lnTo>
                        <a:lnTo>
                          <a:pt x="18979" y="3823"/>
                        </a:lnTo>
                        <a:cubicBezTo>
                          <a:pt x="16527" y="1370"/>
                          <a:pt x="13253" y="1"/>
                          <a:pt x="9764" y="1"/>
                        </a:cubicBez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52;p10">
                    <a:extLst>
                      <a:ext uri="{FF2B5EF4-FFF2-40B4-BE49-F238E27FC236}">
                        <a16:creationId xmlns:a16="http://schemas.microsoft.com/office/drawing/2014/main" id="{422B5657-B4E5-3A4C-0D4D-41438B07851B}"/>
                      </a:ext>
                    </a:extLst>
                  </p:cNvPr>
                  <p:cNvSpPr/>
                  <p:nvPr/>
                </p:nvSpPr>
                <p:spPr>
                  <a:xfrm>
                    <a:off x="4080455" y="2285940"/>
                    <a:ext cx="302560" cy="30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27" h="17503" extrusionOk="0">
                        <a:moveTo>
                          <a:pt x="17527" y="1"/>
                        </a:moveTo>
                        <a:lnTo>
                          <a:pt x="1" y="17503"/>
                        </a:lnTo>
                        <a:lnTo>
                          <a:pt x="17527" y="17503"/>
                        </a:lnTo>
                        <a:lnTo>
                          <a:pt x="17527" y="1"/>
                        </a:lnTo>
                        <a:close/>
                      </a:path>
                    </a:pathLst>
                  </a:custGeom>
                  <a:solidFill>
                    <a:srgbClr val="EC3A3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1" name="Google Shape;553;p10">
                <a:extLst>
                  <a:ext uri="{FF2B5EF4-FFF2-40B4-BE49-F238E27FC236}">
                    <a16:creationId xmlns:a16="http://schemas.microsoft.com/office/drawing/2014/main" id="{4422193F-8695-9DF7-2151-0F614CDF820F}"/>
                  </a:ext>
                </a:extLst>
              </p:cNvPr>
              <p:cNvGrpSpPr/>
              <p:nvPr/>
            </p:nvGrpSpPr>
            <p:grpSpPr>
              <a:xfrm>
                <a:off x="5909378" y="3494930"/>
                <a:ext cx="311836" cy="355292"/>
                <a:chOff x="4645650" y="3962900"/>
                <a:chExt cx="259950" cy="296175"/>
              </a:xfrm>
            </p:grpSpPr>
            <p:sp>
              <p:nvSpPr>
                <p:cNvPr id="42" name="Google Shape;554;p10">
                  <a:extLst>
                    <a:ext uri="{FF2B5EF4-FFF2-40B4-BE49-F238E27FC236}">
                      <a16:creationId xmlns:a16="http://schemas.microsoft.com/office/drawing/2014/main" id="{63F5C62C-E260-F4D8-2602-D5E1CE3E2CA1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555;p10">
                  <a:extLst>
                    <a:ext uri="{FF2B5EF4-FFF2-40B4-BE49-F238E27FC236}">
                      <a16:creationId xmlns:a16="http://schemas.microsoft.com/office/drawing/2014/main" id="{719CFC7C-80C8-0DDD-FEB4-4F08298469EA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556;p10">
                  <a:extLst>
                    <a:ext uri="{FF2B5EF4-FFF2-40B4-BE49-F238E27FC236}">
                      <a16:creationId xmlns:a16="http://schemas.microsoft.com/office/drawing/2014/main" id="{ABF38D15-F25C-0F53-69B7-273756145EDB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557;p10">
                  <a:extLst>
                    <a:ext uri="{FF2B5EF4-FFF2-40B4-BE49-F238E27FC236}">
                      <a16:creationId xmlns:a16="http://schemas.microsoft.com/office/drawing/2014/main" id="{1C2B35FF-A264-61E9-7CEF-F2843703CFD6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558;p10">
                  <a:extLst>
                    <a:ext uri="{FF2B5EF4-FFF2-40B4-BE49-F238E27FC236}">
                      <a16:creationId xmlns:a16="http://schemas.microsoft.com/office/drawing/2014/main" id="{2E0710A2-90F6-AF51-A062-2E2D42F7C248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559;p10">
                  <a:extLst>
                    <a:ext uri="{FF2B5EF4-FFF2-40B4-BE49-F238E27FC236}">
                      <a16:creationId xmlns:a16="http://schemas.microsoft.com/office/drawing/2014/main" id="{0509B39A-E5B5-1C89-9E3E-687DFF901AB8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" name="Google Shape;560;p10">
              <a:extLst>
                <a:ext uri="{FF2B5EF4-FFF2-40B4-BE49-F238E27FC236}">
                  <a16:creationId xmlns:a16="http://schemas.microsoft.com/office/drawing/2014/main" id="{DC8387E6-CA52-2F26-2165-766844D4EC92}"/>
                </a:ext>
              </a:extLst>
            </p:cNvPr>
            <p:cNvGrpSpPr/>
            <p:nvPr/>
          </p:nvGrpSpPr>
          <p:grpSpPr>
            <a:xfrm>
              <a:off x="5746162" y="3855107"/>
              <a:ext cx="462347" cy="245835"/>
              <a:chOff x="3891558" y="2180494"/>
              <a:chExt cx="346769" cy="184381"/>
            </a:xfrm>
          </p:grpSpPr>
          <p:sp>
            <p:nvSpPr>
              <p:cNvPr id="28" name="Google Shape;561;p10">
                <a:extLst>
                  <a:ext uri="{FF2B5EF4-FFF2-40B4-BE49-F238E27FC236}">
                    <a16:creationId xmlns:a16="http://schemas.microsoft.com/office/drawing/2014/main" id="{80599BC0-3C3B-8533-621A-CFDE396D55A1}"/>
                  </a:ext>
                </a:extLst>
              </p:cNvPr>
              <p:cNvSpPr/>
              <p:nvPr/>
            </p:nvSpPr>
            <p:spPr>
              <a:xfrm>
                <a:off x="3949943" y="2180494"/>
                <a:ext cx="230006" cy="184381"/>
              </a:xfrm>
              <a:custGeom>
                <a:avLst/>
                <a:gdLst/>
                <a:ahLst/>
                <a:cxnLst/>
                <a:rect l="l" t="t" r="r" b="b"/>
                <a:pathLst>
                  <a:path w="13324" h="10681" extrusionOk="0">
                    <a:moveTo>
                      <a:pt x="1369" y="1"/>
                    </a:moveTo>
                    <a:cubicBezTo>
                      <a:pt x="619" y="1"/>
                      <a:pt x="0" y="620"/>
                      <a:pt x="0" y="1370"/>
                    </a:cubicBezTo>
                    <a:lnTo>
                      <a:pt x="0" y="9311"/>
                    </a:lnTo>
                    <a:cubicBezTo>
                      <a:pt x="0" y="10073"/>
                      <a:pt x="619" y="10681"/>
                      <a:pt x="1369" y="10681"/>
                    </a:cubicBezTo>
                    <a:lnTo>
                      <a:pt x="3453" y="10681"/>
                    </a:lnTo>
                    <a:lnTo>
                      <a:pt x="3453" y="5906"/>
                    </a:lnTo>
                    <a:lnTo>
                      <a:pt x="9870" y="5906"/>
                    </a:lnTo>
                    <a:lnTo>
                      <a:pt x="9870" y="10681"/>
                    </a:lnTo>
                    <a:lnTo>
                      <a:pt x="11954" y="10681"/>
                    </a:lnTo>
                    <a:cubicBezTo>
                      <a:pt x="12704" y="10681"/>
                      <a:pt x="13323" y="10073"/>
                      <a:pt x="13323" y="9311"/>
                    </a:cubicBezTo>
                    <a:lnTo>
                      <a:pt x="13323" y="1370"/>
                    </a:lnTo>
                    <a:cubicBezTo>
                      <a:pt x="13323" y="620"/>
                      <a:pt x="12704" y="1"/>
                      <a:pt x="11954" y="1"/>
                    </a:cubicBezTo>
                    <a:lnTo>
                      <a:pt x="9870" y="1"/>
                    </a:lnTo>
                    <a:lnTo>
                      <a:pt x="9870" y="3966"/>
                    </a:lnTo>
                    <a:lnTo>
                      <a:pt x="3453" y="3966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562;p10">
                <a:extLst>
                  <a:ext uri="{FF2B5EF4-FFF2-40B4-BE49-F238E27FC236}">
                    <a16:creationId xmlns:a16="http://schemas.microsoft.com/office/drawing/2014/main" id="{C0C5AAA9-B889-97F2-CE45-66E942346196}"/>
                  </a:ext>
                </a:extLst>
              </p:cNvPr>
              <p:cNvSpPr/>
              <p:nvPr/>
            </p:nvSpPr>
            <p:spPr>
              <a:xfrm>
                <a:off x="4187334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" y="1"/>
                    </a:moveTo>
                    <a:lnTo>
                      <a:pt x="1" y="8621"/>
                    </a:lnTo>
                    <a:lnTo>
                      <a:pt x="1108" y="8621"/>
                    </a:lnTo>
                    <a:cubicBezTo>
                      <a:pt x="1692" y="8621"/>
                      <a:pt x="2156" y="8144"/>
                      <a:pt x="2156" y="7573"/>
                    </a:cubicBezTo>
                    <a:lnTo>
                      <a:pt x="2156" y="5537"/>
                    </a:lnTo>
                    <a:lnTo>
                      <a:pt x="2454" y="5537"/>
                    </a:lnTo>
                    <a:cubicBezTo>
                      <a:pt x="2727" y="5537"/>
                      <a:pt x="2954" y="5311"/>
                      <a:pt x="2954" y="5037"/>
                    </a:cubicBezTo>
                    <a:lnTo>
                      <a:pt x="2954" y="3584"/>
                    </a:lnTo>
                    <a:cubicBezTo>
                      <a:pt x="2954" y="3299"/>
                      <a:pt x="2727" y="3084"/>
                      <a:pt x="2454" y="3084"/>
                    </a:cubicBezTo>
                    <a:lnTo>
                      <a:pt x="2156" y="3084"/>
                    </a:lnTo>
                    <a:lnTo>
                      <a:pt x="2156" y="1036"/>
                    </a:lnTo>
                    <a:cubicBezTo>
                      <a:pt x="2156" y="465"/>
                      <a:pt x="1692" y="1"/>
                      <a:pt x="110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563;p10">
                <a:extLst>
                  <a:ext uri="{FF2B5EF4-FFF2-40B4-BE49-F238E27FC236}">
                    <a16:creationId xmlns:a16="http://schemas.microsoft.com/office/drawing/2014/main" id="{0B0B3F3D-B874-2B06-721E-9B81C0051684}"/>
                  </a:ext>
                </a:extLst>
              </p:cNvPr>
              <p:cNvSpPr/>
              <p:nvPr/>
            </p:nvSpPr>
            <p:spPr>
              <a:xfrm>
                <a:off x="3891558" y="2198379"/>
                <a:ext cx="50993" cy="14882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621" extrusionOk="0">
                    <a:moveTo>
                      <a:pt x="1846" y="1"/>
                    </a:moveTo>
                    <a:cubicBezTo>
                      <a:pt x="1263" y="1"/>
                      <a:pt x="799" y="465"/>
                      <a:pt x="799" y="1036"/>
                    </a:cubicBezTo>
                    <a:lnTo>
                      <a:pt x="799" y="3084"/>
                    </a:lnTo>
                    <a:lnTo>
                      <a:pt x="501" y="3084"/>
                    </a:lnTo>
                    <a:cubicBezTo>
                      <a:pt x="215" y="3084"/>
                      <a:pt x="1" y="3299"/>
                      <a:pt x="1" y="3584"/>
                    </a:cubicBezTo>
                    <a:lnTo>
                      <a:pt x="1" y="5037"/>
                    </a:lnTo>
                    <a:cubicBezTo>
                      <a:pt x="1" y="5311"/>
                      <a:pt x="215" y="5537"/>
                      <a:pt x="501" y="5537"/>
                    </a:cubicBezTo>
                    <a:lnTo>
                      <a:pt x="799" y="5537"/>
                    </a:lnTo>
                    <a:lnTo>
                      <a:pt x="799" y="7573"/>
                    </a:lnTo>
                    <a:cubicBezTo>
                      <a:pt x="799" y="8144"/>
                      <a:pt x="1263" y="8621"/>
                      <a:pt x="1846" y="8621"/>
                    </a:cubicBezTo>
                    <a:lnTo>
                      <a:pt x="2954" y="8621"/>
                    </a:lnTo>
                    <a:lnTo>
                      <a:pt x="2954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0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DBBD4-620D-8E56-D53B-31B38304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8B169B-2850-9CC8-9F33-1C5501D16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613F56-FD6D-5831-552E-F4AF0AABAA3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Analysis – 4W1H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F7076416-7623-0980-E438-26D7B8B56AE0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Why: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To provide emergency responders with immediate, reliable situational awareness to make informed decisions quickly, improving response times and reducing risks to human life.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A multi-functional drone equipped with advanced sensors, high-resolution cameras, and reliable communication systems to support emergency services in disaster-affected areas.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Where: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Can be deployed in various scenarios, including urban disaster sites, remote natural disaster areas, and hazardous environments where human access is limited or dangerous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When: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During natural disasters (e.g., earthquakes, floods, wildfires), man-made incidents (e.g., industrial accidents, terrorist attacks), and in search and rescue operations.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How: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By leveraging state-of-the-art UAV technology, integrating high-resolution cameras, and ensuring robust, real-time communication to transmit critical data to emergency control </a:t>
            </a:r>
            <a:r>
              <a:rPr lang="en-GB" dirty="0" err="1">
                <a:latin typeface="Verdana" panose="020B0604030504040204" pitchFamily="34" charset="0"/>
                <a:ea typeface="Verdana" panose="020B0604030504040204" pitchFamily="34" charset="0"/>
              </a:rPr>
              <a:t>centers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0239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452283" y="788096"/>
            <a:ext cx="10841603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 &amp; Behaviour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25878-5569-4839-A8C7-0933B5F7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1" y="953410"/>
            <a:ext cx="10288745" cy="5672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2B0BB-5E71-4F7C-B1C3-D1EAD536E235}"/>
              </a:ext>
            </a:extLst>
          </p:cNvPr>
          <p:cNvSpPr txBox="1"/>
          <p:nvPr/>
        </p:nvSpPr>
        <p:spPr>
          <a:xfrm>
            <a:off x="960783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3dr Radio </a:t>
            </a:r>
            <a:r>
              <a:rPr lang="en-US" sz="1050" dirty="0"/>
              <a:t>Telemetry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24795-ACF8-493F-9B94-6A0589A80BB1}"/>
              </a:ext>
            </a:extLst>
          </p:cNvPr>
          <p:cNvSpPr txBox="1"/>
          <p:nvPr/>
        </p:nvSpPr>
        <p:spPr>
          <a:xfrm>
            <a:off x="3511826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Drone FPV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468A7-BD9F-4DD6-95C9-3B1D6F50D6F2}"/>
              </a:ext>
            </a:extLst>
          </p:cNvPr>
          <p:cNvSpPr txBox="1"/>
          <p:nvPr/>
        </p:nvSpPr>
        <p:spPr>
          <a:xfrm>
            <a:off x="5973417" y="5731565"/>
            <a:ext cx="1447800" cy="646331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900" dirty="0"/>
              <a:t>Neo – 7M GPS</a:t>
            </a:r>
            <a:br>
              <a:rPr lang="en-IN" sz="900" dirty="0"/>
            </a:br>
            <a:r>
              <a:rPr lang="en-IN" sz="900" dirty="0"/>
              <a:t>Accelerometers</a:t>
            </a:r>
          </a:p>
          <a:p>
            <a:r>
              <a:rPr lang="en-IN" sz="900" dirty="0"/>
              <a:t>Gyroscopes</a:t>
            </a:r>
          </a:p>
          <a:p>
            <a:r>
              <a:rPr lang="en-IN" sz="900" dirty="0"/>
              <a:t>Compass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A90A8-7A3A-47FE-BFA9-EFCD82BDE64E}"/>
              </a:ext>
            </a:extLst>
          </p:cNvPr>
          <p:cNvSpPr txBox="1"/>
          <p:nvPr/>
        </p:nvSpPr>
        <p:spPr>
          <a:xfrm>
            <a:off x="3509794" y="28818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BA56-729F-4727-B78F-1CE1E0D05719}"/>
              </a:ext>
            </a:extLst>
          </p:cNvPr>
          <p:cNvSpPr txBox="1"/>
          <p:nvPr/>
        </p:nvSpPr>
        <p:spPr>
          <a:xfrm>
            <a:off x="6569709" y="2285297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1: Urban Disaster Site Monitoring:</a:t>
            </a:r>
            <a:r>
              <a:rPr lang="en-GB" dirty="0"/>
              <a:t> The drone flies over a collapsed building, providing real-time images and thermal scans to locate trapped victims.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2: Remote Area Surveillance:</a:t>
            </a:r>
            <a:r>
              <a:rPr lang="en-GB" dirty="0"/>
              <a:t> In a wildfire scenario, the drone captures high-resolution footage to map fire spread and help direct firefighting efforts.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3: Hazardous Environment Assessment:</a:t>
            </a:r>
            <a:r>
              <a:rPr lang="en-GB" dirty="0"/>
              <a:t> The drone assesses a chemical spill site, providing situational awareness without exposing responders to toxic conditions.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Verify the effectiveness of autonomous navigation in different terrains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Test the range and reliability of real-time data transmission under various network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Evaluate the drone’s durability and performance in harsh environmental conditions (e.g., rain, wind)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08T23:59:00.0000000"/>
  <p:tag name="OTLDURATIONFORMAT" val="day"/>
  <p:tag name="OTLSPACING" val="3"/>
  <p:tag name="OTLSHAPETHICKNESSTYPE" val="Thin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8T00:00:00.0000000"/>
  <p:tag name="OTLENDDATE" val="2024-09-15T23:59:00.0000000"/>
  <p:tag name="OTLDURATIONFORMAT" val="day"/>
  <p:tag name="OTLSPACING" val="3"/>
  <p:tag name="OTLSHAPETHICKNESSTYPE" val="Thin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5T00:00:00.0000000"/>
  <p:tag name="OTLENDDATE" val="2024-09-22T23:59:00.0000000"/>
  <p:tag name="OTLDURATIONFORMAT" val="day"/>
  <p:tag name="OTLSPACING" val="3"/>
  <p:tag name="OTLSHAPETHICKNESSTYPE" val="Thin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22T00:00:00.0000000"/>
  <p:tag name="OTLENDDATE" val="2024-09-29T23:59:00.0000000"/>
  <p:tag name="OTLDURATIONFORMAT" val="day"/>
  <p:tag name="OTLSPACING" val="3"/>
  <p:tag name="OTLSHAPETHICKNESSTYPE" val="Thin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0T00:00:00.0000000"/>
  <p:tag name="OTLENDDATE" val="2024-10-27T23:59:00.0000000"/>
  <p:tag name="OTLDURATIONFORMAT" val="day"/>
  <p:tag name="OTLSPACING" val="3"/>
  <p:tag name="OTLSHAPETHICKNESSTYPE" val="Thin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7T00:00:00.0000000"/>
  <p:tag name="OTLENDDATE" val="2024-11-03T23:59:00.0000000"/>
  <p:tag name="OTLDURATIONFORMAT" val="day"/>
  <p:tag name="OTLSPACING" val="3"/>
  <p:tag name="OTLSHAPETHICKNESSTYPE" val="Thin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03T00:00:00.0000000"/>
  <p:tag name="OTLENDDATE" val="2024-11-10T23:59:00.0000000"/>
  <p:tag name="OTLDURATIONFORMAT" val="day"/>
  <p:tag name="OTLSPACING" val="3"/>
  <p:tag name="OTLSHAPETHICKNESSTYPE" val="Thin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0T00:00:00.0000000"/>
  <p:tag name="OTLENDDATE" val="2024-11-17T23:59:00.0000000"/>
  <p:tag name="OTLDURATIONFORMAT" val="day"/>
  <p:tag name="OTLSPACING" val="3"/>
  <p:tag name="OTLSHAPETHICKNESSTYPE" val="Thin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7T00:00:00.0000000"/>
  <p:tag name="OTLENDDATE" val="2024-11-24T23:59:00.0000000"/>
  <p:tag name="OTLDURATIONFORMAT" val="day"/>
  <p:tag name="OTLSPACING" val="3"/>
  <p:tag name="OTLSHAPETHICKNESSTYPE" val="Thin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24T00:00:00.0000000"/>
  <p:tag name="OTLENDDATE" val="2024-12-01T23:59:00.0000000"/>
  <p:tag name="OTLDURATIONFORMAT" val="day"/>
  <p:tag name="OTLSPACING" val="3"/>
  <p:tag name="OTLSHAPETHICKNESSTYPE" val="Thin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1T00:00:00.0000000"/>
  <p:tag name="OTLENDDATE" val="2024-12-08T23:59:00.0000000"/>
  <p:tag name="OTLDURATIONFORMAT" val="day"/>
  <p:tag name="OTLSPACING" val="3"/>
  <p:tag name="OTLSHAPETHICKNESSTYPE" val="Thin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8T00:00:00.0000000"/>
  <p:tag name="OTLENDDATE" val="2024-12-15T23:59:00.0000000"/>
  <p:tag name="OTLDURATIONFORMAT" val="day"/>
  <p:tag name="OTLSPACING" val="3"/>
  <p:tag name="OTLSHAPETHICKNESSTYP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15T00:00:00.0000000"/>
  <p:tag name="OTLENDDATE" val="2024-12-22T23:59:00.0000000"/>
  <p:tag name="OTLDURATIONFORMAT" val="day"/>
  <p:tag name="OTLSPACING" val="3"/>
  <p:tag name="OTLSHAPETHICKNESSTYPE" val="Thin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1069</Words>
  <Application>Microsoft Office PowerPoint</Application>
  <PresentationFormat>Widescreen</PresentationFormat>
  <Paragraphs>239</Paragraphs>
  <Slides>15</Slides>
  <Notes>4</Notes>
  <HiddenSlides>5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Verdana</vt:lpstr>
      <vt:lpstr>Fira Sans Extra Condensed Medium</vt:lpstr>
      <vt:lpstr>Montserrat</vt:lpstr>
      <vt:lpstr>Montserrat Medium</vt:lpstr>
      <vt:lpstr>Merriweather Sans</vt:lpstr>
      <vt:lpstr>Roboto</vt:lpstr>
      <vt:lpstr>Relative Book</vt:lpstr>
      <vt:lpstr>Open Sans</vt:lpstr>
      <vt:lpstr>Times New Roman</vt:lpstr>
      <vt:lpstr>FSBrabo</vt:lpstr>
      <vt:lpstr>ElsevierSans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Aisswaria Zacharias</dc:creator>
  <cp:lastModifiedBy>Jagannath Sagar</cp:lastModifiedBy>
  <cp:revision>22</cp:revision>
  <cp:lastPrinted>2024-10-18T05:06:38Z</cp:lastPrinted>
  <dcterms:created xsi:type="dcterms:W3CDTF">2021-01-07T12:40:50Z</dcterms:created>
  <dcterms:modified xsi:type="dcterms:W3CDTF">2024-10-18T05:13:48Z</dcterms:modified>
</cp:coreProperties>
</file>