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31" r:id="rId2"/>
    <p:sldId id="289" r:id="rId3"/>
    <p:sldId id="308" r:id="rId4"/>
    <p:sldId id="536" r:id="rId5"/>
    <p:sldId id="533" r:id="rId6"/>
    <p:sldId id="534" r:id="rId7"/>
    <p:sldId id="535" r:id="rId8"/>
    <p:sldId id="302" r:id="rId9"/>
    <p:sldId id="303" r:id="rId10"/>
    <p:sldId id="305" r:id="rId11"/>
    <p:sldId id="306" r:id="rId12"/>
    <p:sldId id="307" r:id="rId13"/>
    <p:sldId id="301" r:id="rId14"/>
  </p:sldIdLst>
  <p:sldSz cx="12192000" cy="6858000"/>
  <p:notesSz cx="6858000" cy="9144000"/>
  <p:embeddedFontLst>
    <p:embeddedFont>
      <p:font typeface="Aharoni" panose="02010803020104030203" pitchFamily="2" charset="-79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erriweather Sans" pitchFamily="2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Medium" panose="00000600000000000000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lus Jakarta Sans" panose="020B0604020202020204" charset="0"/>
      <p:regular r:id="rId36"/>
      <p:bold r:id="rId37"/>
      <p:italic r:id="rId38"/>
      <p:boldItalic r:id="rId39"/>
    </p:embeddedFont>
    <p:embeddedFont>
      <p:font typeface="Poppins SemiBold" panose="00000700000000000000" pitchFamily="2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39" d="100"/>
          <a:sy n="39" d="100"/>
        </p:scale>
        <p:origin x="58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font" Target="fonts/font31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9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font" Target="fonts/font30.fntdata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90593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FAD74-FF52-4A19-B8D9-BB0F88417F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82B07-9535-4A9C-AD4F-45728BBB02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E92F-0812-434A-B3FB-3EE4BE5FF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63" Type="http://schemas.openxmlformats.org/officeDocument/2006/relationships/tags" Target="../tags/tag64.xml"/><Relationship Id="rId84" Type="http://schemas.openxmlformats.org/officeDocument/2006/relationships/tags" Target="../tags/tag85.xml"/><Relationship Id="rId138" Type="http://schemas.openxmlformats.org/officeDocument/2006/relationships/tags" Target="../tags/tag139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53" Type="http://schemas.openxmlformats.org/officeDocument/2006/relationships/tags" Target="../tags/tag54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134" Type="http://schemas.openxmlformats.org/officeDocument/2006/relationships/tags" Target="../tags/tag135.xml"/><Relationship Id="rId139" Type="http://schemas.openxmlformats.org/officeDocument/2006/relationships/tags" Target="../tags/tag14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124" Type="http://schemas.openxmlformats.org/officeDocument/2006/relationships/tags" Target="../tags/tag125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45" Type="http://schemas.openxmlformats.org/officeDocument/2006/relationships/tags" Target="../tags/tag14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35" Type="http://schemas.openxmlformats.org/officeDocument/2006/relationships/tags" Target="../tags/tag136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tags" Target="../tags/tag126.xml"/><Relationship Id="rId141" Type="http://schemas.openxmlformats.org/officeDocument/2006/relationships/tags" Target="../tags/tag142.xml"/><Relationship Id="rId146" Type="http://schemas.openxmlformats.org/officeDocument/2006/relationships/slideLayout" Target="../slideLayouts/slideLayout10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131" Type="http://schemas.openxmlformats.org/officeDocument/2006/relationships/tags" Target="../tags/tag132.xml"/><Relationship Id="rId136" Type="http://schemas.openxmlformats.org/officeDocument/2006/relationships/tags" Target="../tags/tag137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26" Type="http://schemas.openxmlformats.org/officeDocument/2006/relationships/tags" Target="../tags/tag27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6" Type="http://schemas.openxmlformats.org/officeDocument/2006/relationships/tags" Target="../tags/tag17.xml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263.xml"/><Relationship Id="rId21" Type="http://schemas.openxmlformats.org/officeDocument/2006/relationships/tags" Target="../tags/tag167.xml"/><Relationship Id="rId42" Type="http://schemas.openxmlformats.org/officeDocument/2006/relationships/tags" Target="../tags/tag188.xml"/><Relationship Id="rId63" Type="http://schemas.openxmlformats.org/officeDocument/2006/relationships/tags" Target="../tags/tag209.xml"/><Relationship Id="rId84" Type="http://schemas.openxmlformats.org/officeDocument/2006/relationships/tags" Target="../tags/tag230.xml"/><Relationship Id="rId138" Type="http://schemas.openxmlformats.org/officeDocument/2006/relationships/tags" Target="../tags/tag284.xml"/><Relationship Id="rId107" Type="http://schemas.openxmlformats.org/officeDocument/2006/relationships/tags" Target="../tags/tag253.xml"/><Relationship Id="rId11" Type="http://schemas.openxmlformats.org/officeDocument/2006/relationships/tags" Target="../tags/tag157.xml"/><Relationship Id="rId32" Type="http://schemas.openxmlformats.org/officeDocument/2006/relationships/tags" Target="../tags/tag178.xml"/><Relationship Id="rId53" Type="http://schemas.openxmlformats.org/officeDocument/2006/relationships/tags" Target="../tags/tag199.xml"/><Relationship Id="rId74" Type="http://schemas.openxmlformats.org/officeDocument/2006/relationships/tags" Target="../tags/tag220.xml"/><Relationship Id="rId128" Type="http://schemas.openxmlformats.org/officeDocument/2006/relationships/tags" Target="../tags/tag274.xml"/><Relationship Id="rId5" Type="http://schemas.openxmlformats.org/officeDocument/2006/relationships/tags" Target="../tags/tag151.xml"/><Relationship Id="rId90" Type="http://schemas.openxmlformats.org/officeDocument/2006/relationships/tags" Target="../tags/tag236.xml"/><Relationship Id="rId95" Type="http://schemas.openxmlformats.org/officeDocument/2006/relationships/tags" Target="../tags/tag241.xml"/><Relationship Id="rId22" Type="http://schemas.openxmlformats.org/officeDocument/2006/relationships/tags" Target="../tags/tag168.xml"/><Relationship Id="rId27" Type="http://schemas.openxmlformats.org/officeDocument/2006/relationships/tags" Target="../tags/tag173.xml"/><Relationship Id="rId43" Type="http://schemas.openxmlformats.org/officeDocument/2006/relationships/tags" Target="../tags/tag189.xml"/><Relationship Id="rId48" Type="http://schemas.openxmlformats.org/officeDocument/2006/relationships/tags" Target="../tags/tag194.xml"/><Relationship Id="rId64" Type="http://schemas.openxmlformats.org/officeDocument/2006/relationships/tags" Target="../tags/tag210.xml"/><Relationship Id="rId69" Type="http://schemas.openxmlformats.org/officeDocument/2006/relationships/tags" Target="../tags/tag215.xml"/><Relationship Id="rId113" Type="http://schemas.openxmlformats.org/officeDocument/2006/relationships/tags" Target="../tags/tag259.xml"/><Relationship Id="rId118" Type="http://schemas.openxmlformats.org/officeDocument/2006/relationships/tags" Target="../tags/tag264.xml"/><Relationship Id="rId134" Type="http://schemas.openxmlformats.org/officeDocument/2006/relationships/tags" Target="../tags/tag280.xml"/><Relationship Id="rId139" Type="http://schemas.openxmlformats.org/officeDocument/2006/relationships/tags" Target="../tags/tag285.xml"/><Relationship Id="rId80" Type="http://schemas.openxmlformats.org/officeDocument/2006/relationships/tags" Target="../tags/tag226.xml"/><Relationship Id="rId85" Type="http://schemas.openxmlformats.org/officeDocument/2006/relationships/tags" Target="../tags/tag231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33" Type="http://schemas.openxmlformats.org/officeDocument/2006/relationships/tags" Target="../tags/tag179.xml"/><Relationship Id="rId38" Type="http://schemas.openxmlformats.org/officeDocument/2006/relationships/tags" Target="../tags/tag184.xml"/><Relationship Id="rId59" Type="http://schemas.openxmlformats.org/officeDocument/2006/relationships/tags" Target="../tags/tag205.xml"/><Relationship Id="rId103" Type="http://schemas.openxmlformats.org/officeDocument/2006/relationships/tags" Target="../tags/tag249.xml"/><Relationship Id="rId108" Type="http://schemas.openxmlformats.org/officeDocument/2006/relationships/tags" Target="../tags/tag254.xml"/><Relationship Id="rId124" Type="http://schemas.openxmlformats.org/officeDocument/2006/relationships/tags" Target="../tags/tag270.xml"/><Relationship Id="rId129" Type="http://schemas.openxmlformats.org/officeDocument/2006/relationships/tags" Target="../tags/tag275.xml"/><Relationship Id="rId54" Type="http://schemas.openxmlformats.org/officeDocument/2006/relationships/tags" Target="../tags/tag200.xml"/><Relationship Id="rId70" Type="http://schemas.openxmlformats.org/officeDocument/2006/relationships/tags" Target="../tags/tag216.xml"/><Relationship Id="rId75" Type="http://schemas.openxmlformats.org/officeDocument/2006/relationships/tags" Target="../tags/tag221.xml"/><Relationship Id="rId91" Type="http://schemas.openxmlformats.org/officeDocument/2006/relationships/tags" Target="../tags/tag237.xml"/><Relationship Id="rId96" Type="http://schemas.openxmlformats.org/officeDocument/2006/relationships/tags" Target="../tags/tag242.xml"/><Relationship Id="rId140" Type="http://schemas.openxmlformats.org/officeDocument/2006/relationships/tags" Target="../tags/tag286.xml"/><Relationship Id="rId145" Type="http://schemas.openxmlformats.org/officeDocument/2006/relationships/tags" Target="../tags/tag291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23" Type="http://schemas.openxmlformats.org/officeDocument/2006/relationships/tags" Target="../tags/tag169.xml"/><Relationship Id="rId28" Type="http://schemas.openxmlformats.org/officeDocument/2006/relationships/tags" Target="../tags/tag174.xml"/><Relationship Id="rId49" Type="http://schemas.openxmlformats.org/officeDocument/2006/relationships/tags" Target="../tags/tag195.xml"/><Relationship Id="rId114" Type="http://schemas.openxmlformats.org/officeDocument/2006/relationships/tags" Target="../tags/tag260.xml"/><Relationship Id="rId119" Type="http://schemas.openxmlformats.org/officeDocument/2006/relationships/tags" Target="../tags/tag265.xml"/><Relationship Id="rId44" Type="http://schemas.openxmlformats.org/officeDocument/2006/relationships/tags" Target="../tags/tag190.xml"/><Relationship Id="rId60" Type="http://schemas.openxmlformats.org/officeDocument/2006/relationships/tags" Target="../tags/tag206.xml"/><Relationship Id="rId65" Type="http://schemas.openxmlformats.org/officeDocument/2006/relationships/tags" Target="../tags/tag211.xml"/><Relationship Id="rId81" Type="http://schemas.openxmlformats.org/officeDocument/2006/relationships/tags" Target="../tags/tag227.xml"/><Relationship Id="rId86" Type="http://schemas.openxmlformats.org/officeDocument/2006/relationships/tags" Target="../tags/tag232.xml"/><Relationship Id="rId130" Type="http://schemas.openxmlformats.org/officeDocument/2006/relationships/tags" Target="../tags/tag276.xml"/><Relationship Id="rId135" Type="http://schemas.openxmlformats.org/officeDocument/2006/relationships/tags" Target="../tags/tag281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9" Type="http://schemas.openxmlformats.org/officeDocument/2006/relationships/tags" Target="../tags/tag185.xml"/><Relationship Id="rId109" Type="http://schemas.openxmlformats.org/officeDocument/2006/relationships/tags" Target="../tags/tag255.xml"/><Relationship Id="rId34" Type="http://schemas.openxmlformats.org/officeDocument/2006/relationships/tags" Target="../tags/tag180.xml"/><Relationship Id="rId50" Type="http://schemas.openxmlformats.org/officeDocument/2006/relationships/tags" Target="../tags/tag196.xml"/><Relationship Id="rId55" Type="http://schemas.openxmlformats.org/officeDocument/2006/relationships/tags" Target="../tags/tag201.xml"/><Relationship Id="rId76" Type="http://schemas.openxmlformats.org/officeDocument/2006/relationships/tags" Target="../tags/tag222.xml"/><Relationship Id="rId97" Type="http://schemas.openxmlformats.org/officeDocument/2006/relationships/tags" Target="../tags/tag243.xml"/><Relationship Id="rId104" Type="http://schemas.openxmlformats.org/officeDocument/2006/relationships/tags" Target="../tags/tag250.xml"/><Relationship Id="rId120" Type="http://schemas.openxmlformats.org/officeDocument/2006/relationships/tags" Target="../tags/tag266.xml"/><Relationship Id="rId125" Type="http://schemas.openxmlformats.org/officeDocument/2006/relationships/tags" Target="../tags/tag271.xml"/><Relationship Id="rId141" Type="http://schemas.openxmlformats.org/officeDocument/2006/relationships/tags" Target="../tags/tag287.xml"/><Relationship Id="rId146" Type="http://schemas.openxmlformats.org/officeDocument/2006/relationships/slideLayout" Target="../slideLayouts/slideLayout10.xml"/><Relationship Id="rId7" Type="http://schemas.openxmlformats.org/officeDocument/2006/relationships/tags" Target="../tags/tag153.xml"/><Relationship Id="rId71" Type="http://schemas.openxmlformats.org/officeDocument/2006/relationships/tags" Target="../tags/tag217.xml"/><Relationship Id="rId92" Type="http://schemas.openxmlformats.org/officeDocument/2006/relationships/tags" Target="../tags/tag238.xml"/><Relationship Id="rId2" Type="http://schemas.openxmlformats.org/officeDocument/2006/relationships/tags" Target="../tags/tag148.xml"/><Relationship Id="rId29" Type="http://schemas.openxmlformats.org/officeDocument/2006/relationships/tags" Target="../tags/tag175.xml"/><Relationship Id="rId24" Type="http://schemas.openxmlformats.org/officeDocument/2006/relationships/tags" Target="../tags/tag170.xml"/><Relationship Id="rId40" Type="http://schemas.openxmlformats.org/officeDocument/2006/relationships/tags" Target="../tags/tag186.xml"/><Relationship Id="rId45" Type="http://schemas.openxmlformats.org/officeDocument/2006/relationships/tags" Target="../tags/tag191.xml"/><Relationship Id="rId66" Type="http://schemas.openxmlformats.org/officeDocument/2006/relationships/tags" Target="../tags/tag212.xml"/><Relationship Id="rId87" Type="http://schemas.openxmlformats.org/officeDocument/2006/relationships/tags" Target="../tags/tag233.xml"/><Relationship Id="rId110" Type="http://schemas.openxmlformats.org/officeDocument/2006/relationships/tags" Target="../tags/tag256.xml"/><Relationship Id="rId115" Type="http://schemas.openxmlformats.org/officeDocument/2006/relationships/tags" Target="../tags/tag261.xml"/><Relationship Id="rId131" Type="http://schemas.openxmlformats.org/officeDocument/2006/relationships/tags" Target="../tags/tag277.xml"/><Relationship Id="rId136" Type="http://schemas.openxmlformats.org/officeDocument/2006/relationships/tags" Target="../tags/tag282.xml"/><Relationship Id="rId61" Type="http://schemas.openxmlformats.org/officeDocument/2006/relationships/tags" Target="../tags/tag207.xml"/><Relationship Id="rId82" Type="http://schemas.openxmlformats.org/officeDocument/2006/relationships/tags" Target="../tags/tag228.xml"/><Relationship Id="rId19" Type="http://schemas.openxmlformats.org/officeDocument/2006/relationships/tags" Target="../tags/tag165.xml"/><Relationship Id="rId14" Type="http://schemas.openxmlformats.org/officeDocument/2006/relationships/tags" Target="../tags/tag160.xml"/><Relationship Id="rId30" Type="http://schemas.openxmlformats.org/officeDocument/2006/relationships/tags" Target="../tags/tag176.xml"/><Relationship Id="rId35" Type="http://schemas.openxmlformats.org/officeDocument/2006/relationships/tags" Target="../tags/tag181.xml"/><Relationship Id="rId56" Type="http://schemas.openxmlformats.org/officeDocument/2006/relationships/tags" Target="../tags/tag202.xml"/><Relationship Id="rId77" Type="http://schemas.openxmlformats.org/officeDocument/2006/relationships/tags" Target="../tags/tag223.xml"/><Relationship Id="rId100" Type="http://schemas.openxmlformats.org/officeDocument/2006/relationships/tags" Target="../tags/tag246.xml"/><Relationship Id="rId105" Type="http://schemas.openxmlformats.org/officeDocument/2006/relationships/tags" Target="../tags/tag251.xml"/><Relationship Id="rId126" Type="http://schemas.openxmlformats.org/officeDocument/2006/relationships/tags" Target="../tags/tag272.xml"/><Relationship Id="rId8" Type="http://schemas.openxmlformats.org/officeDocument/2006/relationships/tags" Target="../tags/tag154.xml"/><Relationship Id="rId51" Type="http://schemas.openxmlformats.org/officeDocument/2006/relationships/tags" Target="../tags/tag197.xml"/><Relationship Id="rId72" Type="http://schemas.openxmlformats.org/officeDocument/2006/relationships/tags" Target="../tags/tag218.xml"/><Relationship Id="rId93" Type="http://schemas.openxmlformats.org/officeDocument/2006/relationships/tags" Target="../tags/tag239.xml"/><Relationship Id="rId98" Type="http://schemas.openxmlformats.org/officeDocument/2006/relationships/tags" Target="../tags/tag244.xml"/><Relationship Id="rId121" Type="http://schemas.openxmlformats.org/officeDocument/2006/relationships/tags" Target="../tags/tag267.xml"/><Relationship Id="rId142" Type="http://schemas.openxmlformats.org/officeDocument/2006/relationships/tags" Target="../tags/tag288.xml"/><Relationship Id="rId3" Type="http://schemas.openxmlformats.org/officeDocument/2006/relationships/tags" Target="../tags/tag149.xml"/><Relationship Id="rId25" Type="http://schemas.openxmlformats.org/officeDocument/2006/relationships/tags" Target="../tags/tag171.xml"/><Relationship Id="rId46" Type="http://schemas.openxmlformats.org/officeDocument/2006/relationships/tags" Target="../tags/tag192.xml"/><Relationship Id="rId67" Type="http://schemas.openxmlformats.org/officeDocument/2006/relationships/tags" Target="../tags/tag213.xml"/><Relationship Id="rId116" Type="http://schemas.openxmlformats.org/officeDocument/2006/relationships/tags" Target="../tags/tag262.xml"/><Relationship Id="rId137" Type="http://schemas.openxmlformats.org/officeDocument/2006/relationships/tags" Target="../tags/tag283.xml"/><Relationship Id="rId20" Type="http://schemas.openxmlformats.org/officeDocument/2006/relationships/tags" Target="../tags/tag166.xml"/><Relationship Id="rId41" Type="http://schemas.openxmlformats.org/officeDocument/2006/relationships/tags" Target="../tags/tag187.xml"/><Relationship Id="rId62" Type="http://schemas.openxmlformats.org/officeDocument/2006/relationships/tags" Target="../tags/tag208.xml"/><Relationship Id="rId83" Type="http://schemas.openxmlformats.org/officeDocument/2006/relationships/tags" Target="../tags/tag229.xml"/><Relationship Id="rId88" Type="http://schemas.openxmlformats.org/officeDocument/2006/relationships/tags" Target="../tags/tag234.xml"/><Relationship Id="rId111" Type="http://schemas.openxmlformats.org/officeDocument/2006/relationships/tags" Target="../tags/tag257.xml"/><Relationship Id="rId132" Type="http://schemas.openxmlformats.org/officeDocument/2006/relationships/tags" Target="../tags/tag278.xml"/><Relationship Id="rId15" Type="http://schemas.openxmlformats.org/officeDocument/2006/relationships/tags" Target="../tags/tag161.xml"/><Relationship Id="rId36" Type="http://schemas.openxmlformats.org/officeDocument/2006/relationships/tags" Target="../tags/tag182.xml"/><Relationship Id="rId57" Type="http://schemas.openxmlformats.org/officeDocument/2006/relationships/tags" Target="../tags/tag203.xml"/><Relationship Id="rId106" Type="http://schemas.openxmlformats.org/officeDocument/2006/relationships/tags" Target="../tags/tag252.xml"/><Relationship Id="rId127" Type="http://schemas.openxmlformats.org/officeDocument/2006/relationships/tags" Target="../tags/tag273.xml"/><Relationship Id="rId10" Type="http://schemas.openxmlformats.org/officeDocument/2006/relationships/tags" Target="../tags/tag156.xml"/><Relationship Id="rId31" Type="http://schemas.openxmlformats.org/officeDocument/2006/relationships/tags" Target="../tags/tag177.xml"/><Relationship Id="rId52" Type="http://schemas.openxmlformats.org/officeDocument/2006/relationships/tags" Target="../tags/tag198.xml"/><Relationship Id="rId73" Type="http://schemas.openxmlformats.org/officeDocument/2006/relationships/tags" Target="../tags/tag219.xml"/><Relationship Id="rId78" Type="http://schemas.openxmlformats.org/officeDocument/2006/relationships/tags" Target="../tags/tag224.xml"/><Relationship Id="rId94" Type="http://schemas.openxmlformats.org/officeDocument/2006/relationships/tags" Target="../tags/tag240.xml"/><Relationship Id="rId99" Type="http://schemas.openxmlformats.org/officeDocument/2006/relationships/tags" Target="../tags/tag245.xml"/><Relationship Id="rId101" Type="http://schemas.openxmlformats.org/officeDocument/2006/relationships/tags" Target="../tags/tag247.xml"/><Relationship Id="rId122" Type="http://schemas.openxmlformats.org/officeDocument/2006/relationships/tags" Target="../tags/tag268.xml"/><Relationship Id="rId143" Type="http://schemas.openxmlformats.org/officeDocument/2006/relationships/tags" Target="../tags/tag289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26" Type="http://schemas.openxmlformats.org/officeDocument/2006/relationships/tags" Target="../tags/tag172.xml"/><Relationship Id="rId47" Type="http://schemas.openxmlformats.org/officeDocument/2006/relationships/tags" Target="../tags/tag193.xml"/><Relationship Id="rId68" Type="http://schemas.openxmlformats.org/officeDocument/2006/relationships/tags" Target="../tags/tag214.xml"/><Relationship Id="rId89" Type="http://schemas.openxmlformats.org/officeDocument/2006/relationships/tags" Target="../tags/tag235.xml"/><Relationship Id="rId112" Type="http://schemas.openxmlformats.org/officeDocument/2006/relationships/tags" Target="../tags/tag258.xml"/><Relationship Id="rId133" Type="http://schemas.openxmlformats.org/officeDocument/2006/relationships/tags" Target="../tags/tag279.xml"/><Relationship Id="rId16" Type="http://schemas.openxmlformats.org/officeDocument/2006/relationships/tags" Target="../tags/tag162.xml"/><Relationship Id="rId37" Type="http://schemas.openxmlformats.org/officeDocument/2006/relationships/tags" Target="../tags/tag183.xml"/><Relationship Id="rId58" Type="http://schemas.openxmlformats.org/officeDocument/2006/relationships/tags" Target="../tags/tag204.xml"/><Relationship Id="rId79" Type="http://schemas.openxmlformats.org/officeDocument/2006/relationships/tags" Target="../tags/tag225.xml"/><Relationship Id="rId102" Type="http://schemas.openxmlformats.org/officeDocument/2006/relationships/tags" Target="../tags/tag248.xml"/><Relationship Id="rId123" Type="http://schemas.openxmlformats.org/officeDocument/2006/relationships/tags" Target="../tags/tag269.xml"/><Relationship Id="rId144" Type="http://schemas.openxmlformats.org/officeDocument/2006/relationships/tags" Target="../tags/tag29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aclk?sa=l&amp;ai=DChcSEwiLuYO_g5yIAxXCHoMDHfzvBPEYABAAGgJzZg&amp;co=1&amp;ase=2&amp;gclid=CjwKCAjwuMC2BhA7EiwAmJKRrN7Ucb8RXaSMjmCIruuOh4aHAB2CfBFEctjkus-iMg2nt-L1z18mbRoCynMQAvD_BwE&amp;sig=AOD64_1QxHEQmWzM1n8Q45tofGCA3s69uw&amp;q&amp;nis=4&amp;adurl&amp;ved=2ahUKEwiYvPu-g5yIAxVm4zgGHcZLF4kQ0Qx6BAgOEAE" TargetMode="External"/><Relationship Id="rId3" Type="http://schemas.openxmlformats.org/officeDocument/2006/relationships/hyperlink" Target="https://doi.org/10.1016/j.robot.2023.104533" TargetMode="External"/><Relationship Id="rId7" Type="http://schemas.openxmlformats.org/officeDocument/2006/relationships/hyperlink" Target="https://www.google.com/aclk?sa=l&amp;ai=DChcSEwiIl4DWg5yIAxW8pmYCHY0NMekYABABGgJzbQ&amp;co=1&amp;ase=2&amp;gclid=CjwKCAjwuMC2BhA7EiwAmJKRrBtztMSsuNlPfdn68FPPq6cgkdmq8mlJXbafm-oNZmNHA4eAnA3pJRoCKiAQAvD_BwE&amp;sig=AOD64_2xf9INuFubsuBNRGzjhXYOXYXggA&amp;q&amp;nis=4&amp;adurl&amp;ved=2ahUKEwir4PjVg5yIAxVO6jgGHYxzLjIQ0Qx6BAgKEAE" TargetMode="External"/><Relationship Id="rId2" Type="http://schemas.openxmlformats.org/officeDocument/2006/relationships/hyperlink" Target="http://dx.doi.org/10.17993/3ctecno.2019.specialissue3.85-105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ntent.u-blox.com/sites/default/files/NEO-M8-FW3_DataSheet_UBX-15031086.pdf" TargetMode="External"/><Relationship Id="rId5" Type="http://schemas.openxmlformats.org/officeDocument/2006/relationships/hyperlink" Target="https://doi.org/10.1186/s40677-016-0060-y" TargetMode="External"/><Relationship Id="rId4" Type="http://schemas.openxmlformats.org/officeDocument/2006/relationships/hyperlink" Target="https://doi.org/10.1155/2018/257246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32766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Jagannath Sagar Karri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Palakonda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Visweswara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Rao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4409782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Sanhita Manna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Dr.Pankaj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Kandhway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662153" y="264014"/>
            <a:ext cx="11246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Development of Drone for Emergency Services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4106192" y="935567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1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CS17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3 (Optional)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Jagannath Sagar – Team Lead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 - Hardware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Jagannath Sagar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Drone Assembly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Flight Control Systems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Camera Integration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Telemetry Configuration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Autopilot integration</a:t>
            </a: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Radio systems calibration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Power system setup</a:t>
            </a: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04117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6E82C-3BFD-4B3F-A9CA-13E0E0BCDFDB}"/>
              </a:ext>
            </a:extLst>
          </p:cNvPr>
          <p:cNvSpPr txBox="1"/>
          <p:nvPr/>
        </p:nvSpPr>
        <p:spPr>
          <a:xfrm>
            <a:off x="1014942" y="1268361"/>
            <a:ext cx="9928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Brief Description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/>
              <a:t>Objective: </a:t>
            </a:r>
            <a:r>
              <a:rPr lang="en-GB" dirty="0"/>
              <a:t>The project aims to develop an assistance drone specifically designed to enhance the capabilities of emergency services. The drone will focus on providing real-time situational awareness, reconnaissance, and support for rescue operations in hard-to-reach or disaster-affected areas.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FBEA2-404B-4D9A-BA5D-88A251275002}"/>
              </a:ext>
            </a:extLst>
          </p:cNvPr>
          <p:cNvSpPr txBox="1"/>
          <p:nvPr/>
        </p:nvSpPr>
        <p:spPr>
          <a:xfrm>
            <a:off x="1014942" y="3461057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high-resolution imaging for detailed situational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communication capabilities for continuous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a flight time of up to 40 minutes and a 1-kilometer operational range.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Autonomous Navigation complimented with Geo-Fencing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drone can withstand harsh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dual-band for reliable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reducing response times by up to 50%.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DC3CC-79AE-401A-A4D4-4417C0ACC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OTLSHAPE_SL_e3b44cba1afd445f8c8f048b2e9e45df_BackgroundRectangle">
            <a:extLst>
              <a:ext uri="{FF2B5EF4-FFF2-40B4-BE49-F238E27FC236}">
                <a16:creationId xmlns:a16="http://schemas.microsoft.com/office/drawing/2014/main" id="{1DEA4610-F027-404F-9CC9-FAE4AFE7D4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163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b50c65cc6da44ed586f392be1fc5afaa_BackgroundRectangle">
            <a:extLst>
              <a:ext uri="{FF2B5EF4-FFF2-40B4-BE49-F238E27FC236}">
                <a16:creationId xmlns:a16="http://schemas.microsoft.com/office/drawing/2014/main" id="{637207F8-A3D3-47E4-8AE7-E1BC63E26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95956"/>
            <a:ext cx="111633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_ce6c60bff9604288ae3941278b2c4d46_BackgroundRectangle">
            <a:extLst>
              <a:ext uri="{FF2B5EF4-FFF2-40B4-BE49-F238E27FC236}">
                <a16:creationId xmlns:a16="http://schemas.microsoft.com/office/drawing/2014/main" id="{B7A5CE50-6E28-4E45-800E-438EE5A4F4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347212"/>
            <a:ext cx="111633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008f0473c2484c8c941bc2d2f21403ce_BackgroundRectangle">
            <a:extLst>
              <a:ext uri="{FF2B5EF4-FFF2-40B4-BE49-F238E27FC236}">
                <a16:creationId xmlns:a16="http://schemas.microsoft.com/office/drawing/2014/main" id="{3804908C-67F3-4C04-BF26-23851A79AA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45187"/>
            <a:ext cx="111633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2A_3c68202ec6a84d1b99071b8d494389bc_BackgroundRectangle" hidden="1">
            <a:extLst>
              <a:ext uri="{FF2B5EF4-FFF2-40B4-BE49-F238E27FC236}">
                <a16:creationId xmlns:a16="http://schemas.microsoft.com/office/drawing/2014/main" id="{A116AC2E-A362-444F-AABD-EE8E2EDF4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42c58a905bc24be69756f3cbcc53377b_BackgroundRectangle" hidden="1">
            <a:extLst>
              <a:ext uri="{FF2B5EF4-FFF2-40B4-BE49-F238E27FC236}">
                <a16:creationId xmlns:a16="http://schemas.microsoft.com/office/drawing/2014/main" id="{38B04CF7-62DE-43A3-A1D5-4AECC03F7D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695956"/>
            <a:ext cx="103886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2A_25d7fb8e4af64335b18b1be0dc8bbb76_BackgroundRectangle" hidden="1">
            <a:extLst>
              <a:ext uri="{FF2B5EF4-FFF2-40B4-BE49-F238E27FC236}">
                <a16:creationId xmlns:a16="http://schemas.microsoft.com/office/drawing/2014/main" id="{9CC0D0CF-CD30-43ED-841B-118CBF78870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3347212"/>
            <a:ext cx="103886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SL2A_a972b9cc3c464f2fa865222d9115882e_BackgroundRectangle" hidden="1">
            <a:extLst>
              <a:ext uri="{FF2B5EF4-FFF2-40B4-BE49-F238E27FC236}">
                <a16:creationId xmlns:a16="http://schemas.microsoft.com/office/drawing/2014/main" id="{BDC3D69F-AD7A-4F64-9CEB-458F7F2CE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4245187"/>
            <a:ext cx="103886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07F98482-6108-4AEE-8B0E-D70A6A9414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7A092164-E9E6-485B-9542-2EA0F091F3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51A18AE5-59F3-4783-A053-4986872C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1714500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e3b44cba1afd445f8c8f048b2e9e45df_HeaderRectangle">
            <a:extLst>
              <a:ext uri="{FF2B5EF4-FFF2-40B4-BE49-F238E27FC236}">
                <a16:creationId xmlns:a16="http://schemas.microsoft.com/office/drawing/2014/main" id="{FB179460-236D-407F-A09D-388FD09A49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006600"/>
            <a:ext cx="787400" cy="663956"/>
          </a:xfrm>
          <a:prstGeom prst="rect">
            <a:avLst/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b50c65cc6da44ed586f392be1fc5afaa_HeaderRectangle">
            <a:extLst>
              <a:ext uri="{FF2B5EF4-FFF2-40B4-BE49-F238E27FC236}">
                <a16:creationId xmlns:a16="http://schemas.microsoft.com/office/drawing/2014/main" id="{013DFAAB-4D9C-492A-872E-E7026B30D6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695956"/>
            <a:ext cx="787400" cy="625856"/>
          </a:xfrm>
          <a:prstGeom prst="rect">
            <a:avLst/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ce6c60bff9604288ae3941278b2c4d46_HeaderRectangle">
            <a:extLst>
              <a:ext uri="{FF2B5EF4-FFF2-40B4-BE49-F238E27FC236}">
                <a16:creationId xmlns:a16="http://schemas.microsoft.com/office/drawing/2014/main" id="{7A957C18-E6D8-45DA-B392-D884886860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347212"/>
            <a:ext cx="787400" cy="872575"/>
          </a:xfrm>
          <a:prstGeom prst="rect">
            <a:avLst/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008f0473c2484c8c941bc2d2f21403ce_HeaderRectangle">
            <a:extLst>
              <a:ext uri="{FF2B5EF4-FFF2-40B4-BE49-F238E27FC236}">
                <a16:creationId xmlns:a16="http://schemas.microsoft.com/office/drawing/2014/main" id="{4EAA4DEA-83C5-4E4D-A4D9-28EB0EAD37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245187"/>
            <a:ext cx="787400" cy="1043093"/>
          </a:xfrm>
          <a:prstGeom prst="rect">
            <a:avLst/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2A_3c68202ec6a84d1b99071b8d494389bc_HeaderRectangle" hidden="1">
            <a:extLst>
              <a:ext uri="{FF2B5EF4-FFF2-40B4-BE49-F238E27FC236}">
                <a16:creationId xmlns:a16="http://schemas.microsoft.com/office/drawing/2014/main" id="{C3F423F1-E66D-40E0-8D81-8E5B95ACE8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2006600"/>
            <a:ext cx="0" cy="0"/>
          </a:xfrm>
          <a:prstGeom prst="rect">
            <a:avLst/>
          </a:prstGeom>
          <a:solidFill>
            <a:srgbClr val="AD84C6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2A_42c58a905bc24be69756f3cbcc53377b_HeaderRectangle" hidden="1">
            <a:extLst>
              <a:ext uri="{FF2B5EF4-FFF2-40B4-BE49-F238E27FC236}">
                <a16:creationId xmlns:a16="http://schemas.microsoft.com/office/drawing/2014/main" id="{C0FE9501-5A69-4AA1-BDE1-04D5199CDE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2695956"/>
            <a:ext cx="0" cy="0"/>
          </a:xfrm>
          <a:prstGeom prst="rect">
            <a:avLst/>
          </a:prstGeom>
          <a:solidFill>
            <a:srgbClr val="8784C7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2A_25d7fb8e4af64335b18b1be0dc8bbb76_HeaderRectangle" hidden="1">
            <a:extLst>
              <a:ext uri="{FF2B5EF4-FFF2-40B4-BE49-F238E27FC236}">
                <a16:creationId xmlns:a16="http://schemas.microsoft.com/office/drawing/2014/main" id="{1CC21236-7509-4241-9BD5-6F73C210A45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3347212"/>
            <a:ext cx="0" cy="0"/>
          </a:xfrm>
          <a:prstGeom prst="rect">
            <a:avLst/>
          </a:prstGeom>
          <a:solidFill>
            <a:srgbClr val="5D739A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2A_a972b9cc3c464f2fa865222d9115882e_HeaderRectangle" hidden="1">
            <a:extLst>
              <a:ext uri="{FF2B5EF4-FFF2-40B4-BE49-F238E27FC236}">
                <a16:creationId xmlns:a16="http://schemas.microsoft.com/office/drawing/2014/main" id="{5DB4B340-6FF0-4CB2-8576-4342A4DD87D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4245187"/>
            <a:ext cx="0" cy="0"/>
          </a:xfrm>
          <a:prstGeom prst="rect">
            <a:avLst/>
          </a:prstGeom>
          <a:solidFill>
            <a:srgbClr val="6997AF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OTLSHAPE_G_00000000000000000000000000000000_ShapeBelow0">
            <a:extLst>
              <a:ext uri="{FF2B5EF4-FFF2-40B4-BE49-F238E27FC236}">
                <a16:creationId xmlns:a16="http://schemas.microsoft.com/office/drawing/2014/main" id="{33EB057D-CFE1-44F0-935D-63CCED434C0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91728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1">
            <a:extLst>
              <a:ext uri="{FF2B5EF4-FFF2-40B4-BE49-F238E27FC236}">
                <a16:creationId xmlns:a16="http://schemas.microsoft.com/office/drawing/2014/main" id="{AD95C372-E19B-4E4A-A66F-79E2836A70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96000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2">
            <a:extLst>
              <a:ext uri="{FF2B5EF4-FFF2-40B4-BE49-F238E27FC236}">
                <a16:creationId xmlns:a16="http://schemas.microsoft.com/office/drawing/2014/main" id="{EB774767-0559-499E-9C9C-22F9C6744E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616262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SLT_4054ed06764542f39d4d20182df55053_Shape">
            <a:extLst>
              <a:ext uri="{FF2B5EF4-FFF2-40B4-BE49-F238E27FC236}">
                <a16:creationId xmlns:a16="http://schemas.microsoft.com/office/drawing/2014/main" id="{4566FA66-8003-46A8-8C7A-C7A46788227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71465" y="206645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39f553ef27ec426bbaf9a37fa0159d96_Shape">
            <a:extLst>
              <a:ext uri="{FF2B5EF4-FFF2-40B4-BE49-F238E27FC236}">
                <a16:creationId xmlns:a16="http://schemas.microsoft.com/office/drawing/2014/main" id="{6118E1CA-567A-4BA7-BF27-465BF05A1A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559527" y="2275078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SLT_ac5d0797304d4c0c9e9e339e3cb40145_Shape">
            <a:extLst>
              <a:ext uri="{FF2B5EF4-FFF2-40B4-BE49-F238E27FC236}">
                <a16:creationId xmlns:a16="http://schemas.microsoft.com/office/drawing/2014/main" id="{7F8F0329-1DAB-4417-A326-8E9BD99D2F4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47588" y="248369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SLT_cb985fbf90a349178357325079fa76a4_Shape">
            <a:extLst>
              <a:ext uri="{FF2B5EF4-FFF2-40B4-BE49-F238E27FC236}">
                <a16:creationId xmlns:a16="http://schemas.microsoft.com/office/drawing/2014/main" id="{879D3508-48E9-4EBE-A298-24DC15D61B1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735649" y="2860124"/>
            <a:ext cx="24384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3d261b4dd89e403c9b4a85cc16afbaaf_Shape">
            <a:extLst>
              <a:ext uri="{FF2B5EF4-FFF2-40B4-BE49-F238E27FC236}">
                <a16:creationId xmlns:a16="http://schemas.microsoft.com/office/drawing/2014/main" id="{85B351C7-F2ED-4F07-85AA-CC6F1DD5203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087895" y="313495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5f6c8f84bda4ed9a32cbaf0c5fd7329_Shape">
            <a:extLst>
              <a:ext uri="{FF2B5EF4-FFF2-40B4-BE49-F238E27FC236}">
                <a16:creationId xmlns:a16="http://schemas.microsoft.com/office/drawing/2014/main" id="{020C92AA-7244-4E2C-A2CC-D7FF44ECEF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75957" y="340707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ac12601b65704a73ae37cdf3b3f3ef06_Shape">
            <a:extLst>
              <a:ext uri="{FF2B5EF4-FFF2-40B4-BE49-F238E27FC236}">
                <a16:creationId xmlns:a16="http://schemas.microsoft.com/office/drawing/2014/main" id="{DBCE9A3C-28C9-486C-807F-2A6D22C30C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64018" y="3615690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e30c08ea9c00450a96fa5f6363c12e47_Shape">
            <a:extLst>
              <a:ext uri="{FF2B5EF4-FFF2-40B4-BE49-F238E27FC236}">
                <a16:creationId xmlns:a16="http://schemas.microsoft.com/office/drawing/2014/main" id="{31DD3B6D-B407-47BD-8BDD-B24DD9988C6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52079" y="382430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2ab12d6df2a84d16aa24ce4f0cf4ee91_Shape">
            <a:extLst>
              <a:ext uri="{FF2B5EF4-FFF2-40B4-BE49-F238E27FC236}">
                <a16:creationId xmlns:a16="http://schemas.microsoft.com/office/drawing/2014/main" id="{3A6ABDF3-B101-411C-A784-60D5BC9F71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440141" y="403292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fab8d6a7ddff4f4186ea2a3d2bca5999_Shape">
            <a:extLst>
              <a:ext uri="{FF2B5EF4-FFF2-40B4-BE49-F238E27FC236}">
                <a16:creationId xmlns:a16="http://schemas.microsoft.com/office/drawing/2014/main" id="{4BA2C49A-8C8F-4221-9E4A-5865BD38632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028202" y="4305046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d231023f76fa45149e7615b6cef33aa4_Shape">
            <a:extLst>
              <a:ext uri="{FF2B5EF4-FFF2-40B4-BE49-F238E27FC236}">
                <a16:creationId xmlns:a16="http://schemas.microsoft.com/office/drawing/2014/main" id="{5623870D-3A0C-451F-A3B5-58D39E462C8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616264" y="4513665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5b5be1f775634bf98f8e9bbbbb556ab6_Shape">
            <a:extLst>
              <a:ext uri="{FF2B5EF4-FFF2-40B4-BE49-F238E27FC236}">
                <a16:creationId xmlns:a16="http://schemas.microsoft.com/office/drawing/2014/main" id="{569A1194-51EA-4A73-A87E-B1261EC020B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04325" y="472228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SLT_a7d5df2436424c7aaff0a5a589d85f72_Shape">
            <a:extLst>
              <a:ext uri="{FF2B5EF4-FFF2-40B4-BE49-F238E27FC236}">
                <a16:creationId xmlns:a16="http://schemas.microsoft.com/office/drawing/2014/main" id="{65C4E3F3-F257-43ED-8E8A-6E4794C5E08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92387" y="501616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58DB6536-48ED-4FC1-91F5-FD9A336E74C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44465" y="17145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4054ed06764542f39d4d20182df55053_ShapePercentage" hidden="1">
            <a:extLst>
              <a:ext uri="{FF2B5EF4-FFF2-40B4-BE49-F238E27FC236}">
                <a16:creationId xmlns:a16="http://schemas.microsoft.com/office/drawing/2014/main" id="{410D641A-242E-43D3-B3A5-735C1B6BB43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71465" y="206645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39f553ef27ec426bbaf9a37fa0159d96_ShapePercentage" hidden="1">
            <a:extLst>
              <a:ext uri="{FF2B5EF4-FFF2-40B4-BE49-F238E27FC236}">
                <a16:creationId xmlns:a16="http://schemas.microsoft.com/office/drawing/2014/main" id="{CB32112A-C16A-4B2E-B11A-18E900FA928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59527" y="2275078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SLT_ac5d0797304d4c0c9e9e339e3cb40145_ShapePercentage" hidden="1">
            <a:extLst>
              <a:ext uri="{FF2B5EF4-FFF2-40B4-BE49-F238E27FC236}">
                <a16:creationId xmlns:a16="http://schemas.microsoft.com/office/drawing/2014/main" id="{F12C955F-4310-4EE8-A54D-A08346F1089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47588" y="248369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b985fbf90a349178357325079fa76a4_ShapePercentage" hidden="1">
            <a:extLst>
              <a:ext uri="{FF2B5EF4-FFF2-40B4-BE49-F238E27FC236}">
                <a16:creationId xmlns:a16="http://schemas.microsoft.com/office/drawing/2014/main" id="{8EB89228-EC41-4E25-9A85-6A91CAC0131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735649" y="2860124"/>
            <a:ext cx="508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3d261b4dd89e403c9b4a85cc16afbaaf_ShapePercentage" hidden="1">
            <a:extLst>
              <a:ext uri="{FF2B5EF4-FFF2-40B4-BE49-F238E27FC236}">
                <a16:creationId xmlns:a16="http://schemas.microsoft.com/office/drawing/2014/main" id="{29C2ACFB-8EAD-4B8D-AC02-B686C517EBD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087895" y="313495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5f6c8f84bda4ed9a32cbaf0c5fd7329_ShapePercentage" hidden="1">
            <a:extLst>
              <a:ext uri="{FF2B5EF4-FFF2-40B4-BE49-F238E27FC236}">
                <a16:creationId xmlns:a16="http://schemas.microsoft.com/office/drawing/2014/main" id="{632789C9-125A-4317-9D08-BC5B9C51B7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75957" y="340707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ac12601b65704a73ae37cdf3b3f3ef06_ShapePercentage" hidden="1">
            <a:extLst>
              <a:ext uri="{FF2B5EF4-FFF2-40B4-BE49-F238E27FC236}">
                <a16:creationId xmlns:a16="http://schemas.microsoft.com/office/drawing/2014/main" id="{BE078A71-693F-4D1F-967E-45BF081569C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264018" y="36156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e30c08ea9c00450a96fa5f6363c12e47_ShapePercentage" hidden="1">
            <a:extLst>
              <a:ext uri="{FF2B5EF4-FFF2-40B4-BE49-F238E27FC236}">
                <a16:creationId xmlns:a16="http://schemas.microsoft.com/office/drawing/2014/main" id="{EFA4971C-B3FE-4808-8982-F0591D1DD9C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852079" y="382430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TLSHAPE_SLT_2ab12d6df2a84d16aa24ce4f0cf4ee91_ShapePercentage" hidden="1">
            <a:extLst>
              <a:ext uri="{FF2B5EF4-FFF2-40B4-BE49-F238E27FC236}">
                <a16:creationId xmlns:a16="http://schemas.microsoft.com/office/drawing/2014/main" id="{40C4E762-8795-4762-8F01-C08F0B21C5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440141" y="403292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fab8d6a7ddff4f4186ea2a3d2bca5999_ShapePercentage" hidden="1">
            <a:extLst>
              <a:ext uri="{FF2B5EF4-FFF2-40B4-BE49-F238E27FC236}">
                <a16:creationId xmlns:a16="http://schemas.microsoft.com/office/drawing/2014/main" id="{A6EC7360-BDDA-4124-9C57-CEEDFE8B783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028202" y="430504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T_d231023f76fa45149e7615b6cef33aa4_ShapePercentage" hidden="1">
            <a:extLst>
              <a:ext uri="{FF2B5EF4-FFF2-40B4-BE49-F238E27FC236}">
                <a16:creationId xmlns:a16="http://schemas.microsoft.com/office/drawing/2014/main" id="{D5458EA2-E693-420C-9BDE-A215037167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16264" y="451366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5b5be1f775634bf98f8e9bbbbb556ab6_ShapePercentage" hidden="1">
            <a:extLst>
              <a:ext uri="{FF2B5EF4-FFF2-40B4-BE49-F238E27FC236}">
                <a16:creationId xmlns:a16="http://schemas.microsoft.com/office/drawing/2014/main" id="{35C5B62E-0550-4561-A3F9-32F3DDF0882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04325" y="472228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TLSHAPE_SLT_a7d5df2436424c7aaff0a5a589d85f72_ShapePercentage" hidden="1">
            <a:extLst>
              <a:ext uri="{FF2B5EF4-FFF2-40B4-BE49-F238E27FC236}">
                <a16:creationId xmlns:a16="http://schemas.microsoft.com/office/drawing/2014/main" id="{02107CB9-C7B2-48AA-9B61-111C2BE2520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92387" y="501616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e3b44cba1afd445f8c8f048b2e9e45df_Header">
            <a:extLst>
              <a:ext uri="{FF2B5EF4-FFF2-40B4-BE49-F238E27FC236}">
                <a16:creationId xmlns:a16="http://schemas.microsoft.com/office/drawing/2014/main" id="{2DB7DEB4-CCB7-43F9-86E8-3E628F8C3A9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2168059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Research and Design</a:t>
            </a:r>
          </a:p>
        </p:txBody>
      </p:sp>
      <p:sp>
        <p:nvSpPr>
          <p:cNvPr id="21" name="OTLSHAPE_SL_b50c65cc6da44ed586f392be1fc5afaa_Header">
            <a:extLst>
              <a:ext uri="{FF2B5EF4-FFF2-40B4-BE49-F238E27FC236}">
                <a16:creationId xmlns:a16="http://schemas.microsoft.com/office/drawing/2014/main" id="{64DCCE39-9DCF-43D5-9351-3C21939EC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92362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4" name="OTLSHAPE_SL_ce6c60bff9604288ae3941278b2c4d46_Header">
            <a:extLst>
              <a:ext uri="{FF2B5EF4-FFF2-40B4-BE49-F238E27FC236}">
                <a16:creationId xmlns:a16="http://schemas.microsoft.com/office/drawing/2014/main" id="{5CD251A5-6F28-4448-9AC9-C7C27CEFDC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12981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Testing and Validation</a:t>
            </a:r>
          </a:p>
        </p:txBody>
      </p:sp>
      <p:sp>
        <p:nvSpPr>
          <p:cNvPr id="27" name="OTLSHAPE_SL_008f0473c2484c8c941bc2d2f21403ce_Header">
            <a:extLst>
              <a:ext uri="{FF2B5EF4-FFF2-40B4-BE49-F238E27FC236}">
                <a16:creationId xmlns:a16="http://schemas.microsoft.com/office/drawing/2014/main" id="{3473D56D-714C-4A26-A4D2-BFE6162ED62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425696"/>
            <a:ext cx="7874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Deployment and Documentation</a:t>
            </a:r>
          </a:p>
        </p:txBody>
      </p:sp>
      <p:sp>
        <p:nvSpPr>
          <p:cNvPr id="32" name="OTLSHAPE_SL2A_3c68202ec6a84d1b99071b8d494389bc_Header" hidden="1">
            <a:extLst>
              <a:ext uri="{FF2B5EF4-FFF2-40B4-BE49-F238E27FC236}">
                <a16:creationId xmlns:a16="http://schemas.microsoft.com/office/drawing/2014/main" id="{721331FA-E50B-40F9-AFE9-CC7E21E42C7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59" name="OTLSHAPE_SL2A_42c58a905bc24be69756f3cbcc53377b_Header" hidden="1">
            <a:extLst>
              <a:ext uri="{FF2B5EF4-FFF2-40B4-BE49-F238E27FC236}">
                <a16:creationId xmlns:a16="http://schemas.microsoft.com/office/drawing/2014/main" id="{1612F162-D950-4301-A249-7AA4BDD6B8A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02" name="OTLSHAPE_SL2A_25d7fb8e4af64335b18b1be0dc8bbb76_Header" hidden="1">
            <a:extLst>
              <a:ext uri="{FF2B5EF4-FFF2-40B4-BE49-F238E27FC236}">
                <a16:creationId xmlns:a16="http://schemas.microsoft.com/office/drawing/2014/main" id="{CAAC3708-0467-42B3-B6C3-91D81DE8675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37" name="OTLSHAPE_SL2A_a972b9cc3c464f2fa865222d9115882e_Header" hidden="1">
            <a:extLst>
              <a:ext uri="{FF2B5EF4-FFF2-40B4-BE49-F238E27FC236}">
                <a16:creationId xmlns:a16="http://schemas.microsoft.com/office/drawing/2014/main" id="{99CFB3B8-4612-42F4-91C8-FDDCB72D82A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Shape" hidden="1">
            <a:extLst>
              <a:ext uri="{FF2B5EF4-FFF2-40B4-BE49-F238E27FC236}">
                <a16:creationId xmlns:a16="http://schemas.microsoft.com/office/drawing/2014/main" id="{95FBA013-1B95-4A02-9CC9-621D823BC5E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35180" y="1968500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 hidden="1">
            <a:extLst>
              <a:ext uri="{FF2B5EF4-FFF2-40B4-BE49-F238E27FC236}">
                <a16:creationId xmlns:a16="http://schemas.microsoft.com/office/drawing/2014/main" id="{F3A67D18-30C7-4B37-9ED6-DC8EB93ADEA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793569" y="145474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34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529BF108-005F-4FA2-A974-44EAC216A11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34965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2">
            <a:extLst>
              <a:ext uri="{FF2B5EF4-FFF2-40B4-BE49-F238E27FC236}">
                <a16:creationId xmlns:a16="http://schemas.microsoft.com/office/drawing/2014/main" id="{D765A564-A6EF-46C3-B80B-121F427FF8A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5522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FE43F6C3-2692-4DA4-B9A0-539128C1A1A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59500" y="17484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23326DF-0945-451E-81D1-0B04A3EF5B2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679764" y="1748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6" name="OTLSHAPE_SLT_4054ed06764542f39d4d20182df55053_Duration" hidden="1">
            <a:extLst>
              <a:ext uri="{FF2B5EF4-FFF2-40B4-BE49-F238E27FC236}">
                <a16:creationId xmlns:a16="http://schemas.microsoft.com/office/drawing/2014/main" id="{CAB3451D-5F0E-42F5-8193-BB21D3A79E6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SLT_4054ed06764542f39d4d20182df55053_StartDate" hidden="1">
            <a:extLst>
              <a:ext uri="{FF2B5EF4-FFF2-40B4-BE49-F238E27FC236}">
                <a16:creationId xmlns:a16="http://schemas.microsoft.com/office/drawing/2014/main" id="{16AD984E-9390-4B87-A0CE-CD96CE2EE4E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4054ed06764542f39d4d20182df55053_EndDate" hidden="1">
            <a:extLst>
              <a:ext uri="{FF2B5EF4-FFF2-40B4-BE49-F238E27FC236}">
                <a16:creationId xmlns:a16="http://schemas.microsoft.com/office/drawing/2014/main" id="{65BD6D2D-9E06-4A0C-884F-545B0D2626F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4054ed06764542f39d4d20182df55053_JoinedDate">
            <a:extLst>
              <a:ext uri="{FF2B5EF4-FFF2-40B4-BE49-F238E27FC236}">
                <a16:creationId xmlns:a16="http://schemas.microsoft.com/office/drawing/2014/main" id="{F54C29A1-0469-486C-9CA3-EAE82A31EF8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705" y="20524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1 - Sep 8</a:t>
            </a:r>
          </a:p>
        </p:txBody>
      </p:sp>
      <p:sp>
        <p:nvSpPr>
          <p:cNvPr id="40" name="OTLSHAPE_SLT_4054ed06764542f39d4d20182df55053_Title">
            <a:extLst>
              <a:ext uri="{FF2B5EF4-FFF2-40B4-BE49-F238E27FC236}">
                <a16:creationId xmlns:a16="http://schemas.microsoft.com/office/drawing/2014/main" id="{60E24B59-457F-4BEA-9C17-C7726330DCD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94277" y="2044700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latin typeface="Calibri" panose="020F0502020204030204" pitchFamily="34" charset="0"/>
              </a:rPr>
              <a:t>Initial Research and Requirement Gathering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41" name="OTLSHAPE_SLT_4054ed06764542f39d4d20182df55053_TextPercentage" hidden="1">
            <a:extLst>
              <a:ext uri="{FF2B5EF4-FFF2-40B4-BE49-F238E27FC236}">
                <a16:creationId xmlns:a16="http://schemas.microsoft.com/office/drawing/2014/main" id="{A2CAAB6F-DC6C-41C5-AC10-18836520171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39f553ef27ec426bbaf9a37fa0159d96_Duration" hidden="1">
            <a:extLst>
              <a:ext uri="{FF2B5EF4-FFF2-40B4-BE49-F238E27FC236}">
                <a16:creationId xmlns:a16="http://schemas.microsoft.com/office/drawing/2014/main" id="{26F584FD-4F86-4C08-803A-F783E6E66E1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5" name="OTLSHAPE_SLT_39f553ef27ec426bbaf9a37fa0159d96_StartDate" hidden="1">
            <a:extLst>
              <a:ext uri="{FF2B5EF4-FFF2-40B4-BE49-F238E27FC236}">
                <a16:creationId xmlns:a16="http://schemas.microsoft.com/office/drawing/2014/main" id="{E86AD624-BC2D-4F7C-9214-48CA44CE22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39f553ef27ec426bbaf9a37fa0159d96_EndDate" hidden="1">
            <a:extLst>
              <a:ext uri="{FF2B5EF4-FFF2-40B4-BE49-F238E27FC236}">
                <a16:creationId xmlns:a16="http://schemas.microsoft.com/office/drawing/2014/main" id="{3A668037-5951-4391-866F-17CF96BF8D3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39f553ef27ec426bbaf9a37fa0159d96_JoinedDate">
            <a:extLst>
              <a:ext uri="{FF2B5EF4-FFF2-40B4-BE49-F238E27FC236}">
                <a16:creationId xmlns:a16="http://schemas.microsoft.com/office/drawing/2014/main" id="{D68C5D10-DC4E-4AD2-A41F-3A8FDCDEF9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5377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8 - Sep 15</a:t>
            </a:r>
          </a:p>
        </p:txBody>
      </p:sp>
      <p:sp>
        <p:nvSpPr>
          <p:cNvPr id="48" name="OTLSHAPE_SLT_39f553ef27ec426bbaf9a37fa0159d96_Title">
            <a:extLst>
              <a:ext uri="{FF2B5EF4-FFF2-40B4-BE49-F238E27FC236}">
                <a16:creationId xmlns:a16="http://schemas.microsoft.com/office/drawing/2014/main" id="{3417C8F7-E654-40D9-B8E5-AB37B325526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82339" y="225331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System Architecture Design</a:t>
            </a:r>
          </a:p>
        </p:txBody>
      </p:sp>
      <p:sp>
        <p:nvSpPr>
          <p:cNvPr id="49" name="OTLSHAPE_SLT_39f553ef27ec426bbaf9a37fa0159d96_TextPercentage" hidden="1">
            <a:extLst>
              <a:ext uri="{FF2B5EF4-FFF2-40B4-BE49-F238E27FC236}">
                <a16:creationId xmlns:a16="http://schemas.microsoft.com/office/drawing/2014/main" id="{1D03F954-2773-43B0-AA55-BD46E28564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c5d0797304d4c0c9e9e339e3cb40145_Duration" hidden="1">
            <a:extLst>
              <a:ext uri="{FF2B5EF4-FFF2-40B4-BE49-F238E27FC236}">
                <a16:creationId xmlns:a16="http://schemas.microsoft.com/office/drawing/2014/main" id="{6DA15BCD-9BE2-48FD-9E93-3A88095C4E6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" name="OTLSHAPE_SLT_ac5d0797304d4c0c9e9e339e3cb40145_StartDate" hidden="1">
            <a:extLst>
              <a:ext uri="{FF2B5EF4-FFF2-40B4-BE49-F238E27FC236}">
                <a16:creationId xmlns:a16="http://schemas.microsoft.com/office/drawing/2014/main" id="{1EC3BEBA-C0FC-4DF4-8518-541658C898D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ac5d0797304d4c0c9e9e339e3cb40145_EndDate" hidden="1">
            <a:extLst>
              <a:ext uri="{FF2B5EF4-FFF2-40B4-BE49-F238E27FC236}">
                <a16:creationId xmlns:a16="http://schemas.microsoft.com/office/drawing/2014/main" id="{28A34A6F-F0BB-4999-AAEA-CD25F20E642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ac5d0797304d4c0c9e9e339e3cb40145_JoinedDate">
            <a:extLst>
              <a:ext uri="{FF2B5EF4-FFF2-40B4-BE49-F238E27FC236}">
                <a16:creationId xmlns:a16="http://schemas.microsoft.com/office/drawing/2014/main" id="{70468904-E025-4DFF-94B8-68421F3223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09049" y="246968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15 - Sep 22</a:t>
            </a:r>
          </a:p>
        </p:txBody>
      </p:sp>
      <p:sp>
        <p:nvSpPr>
          <p:cNvPr id="56" name="OTLSHAPE_SLT_ac5d0797304d4c0c9e9e339e3cb40145_Title">
            <a:extLst>
              <a:ext uri="{FF2B5EF4-FFF2-40B4-BE49-F238E27FC236}">
                <a16:creationId xmlns:a16="http://schemas.microsoft.com/office/drawing/2014/main" id="{28A1A73A-9C13-46E3-AA1F-46DBB27BEAF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870400" y="24619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latin typeface="Calibri" panose="020F0502020204030204" pitchFamily="34" charset="0"/>
              </a:rPr>
              <a:t>Component Selection and Prototyping</a:t>
            </a:r>
          </a:p>
        </p:txBody>
      </p:sp>
      <p:sp>
        <p:nvSpPr>
          <p:cNvPr id="57" name="OTLSHAPE_SLT_ac5d0797304d4c0c9e9e339e3cb40145_TextPercentage" hidden="1">
            <a:extLst>
              <a:ext uri="{FF2B5EF4-FFF2-40B4-BE49-F238E27FC236}">
                <a16:creationId xmlns:a16="http://schemas.microsoft.com/office/drawing/2014/main" id="{F436F71D-8C41-4ABE-9E19-79BC7E4A783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cb985fbf90a349178357325079fa76a4_Duration" hidden="1">
            <a:extLst>
              <a:ext uri="{FF2B5EF4-FFF2-40B4-BE49-F238E27FC236}">
                <a16:creationId xmlns:a16="http://schemas.microsoft.com/office/drawing/2014/main" id="{E57B881A-9650-49EA-A607-2186415DD8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3563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4" name="OTLSHAPE_SLT_cb985fbf90a349178357325079fa76a4_StartDate" hidden="1">
            <a:extLst>
              <a:ext uri="{FF2B5EF4-FFF2-40B4-BE49-F238E27FC236}">
                <a16:creationId xmlns:a16="http://schemas.microsoft.com/office/drawing/2014/main" id="{F93CD5FE-998E-416A-8476-A5576C17AD8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cb985fbf90a349178357325079fa76a4_EndDate" hidden="1">
            <a:extLst>
              <a:ext uri="{FF2B5EF4-FFF2-40B4-BE49-F238E27FC236}">
                <a16:creationId xmlns:a16="http://schemas.microsoft.com/office/drawing/2014/main" id="{A960511F-BD1E-46B5-AD0A-F18FA4BA201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cb985fbf90a349178357325079fa76a4_JoinedDate">
            <a:extLst>
              <a:ext uri="{FF2B5EF4-FFF2-40B4-BE49-F238E27FC236}">
                <a16:creationId xmlns:a16="http://schemas.microsoft.com/office/drawing/2014/main" id="{8F23C0C1-7C5D-4D3F-908B-217D088E0C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905027" y="282706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22 - Oct 20</a:t>
            </a:r>
            <a:endParaRPr lang="en-US" sz="1000" spc="-4" dirty="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cb985fbf90a349178357325079fa76a4_Title">
            <a:extLst>
              <a:ext uri="{FF2B5EF4-FFF2-40B4-BE49-F238E27FC236}">
                <a16:creationId xmlns:a16="http://schemas.microsoft.com/office/drawing/2014/main" id="{00F6CA4F-0B3B-4B9D-8C62-F3F8728F861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222646" y="2734056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</a:rPr>
              <a:t>Integration of Imaging and Communication Systems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68" name="OTLSHAPE_SLT_cb985fbf90a349178357325079fa76a4_TextPercentage" hidden="1">
            <a:extLst>
              <a:ext uri="{FF2B5EF4-FFF2-40B4-BE49-F238E27FC236}">
                <a16:creationId xmlns:a16="http://schemas.microsoft.com/office/drawing/2014/main" id="{2AA99814-C5EB-48E8-8F42-8063F542AD7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3d261b4dd89e403c9b4a85cc16afbaaf_Duration" hidden="1">
            <a:extLst>
              <a:ext uri="{FF2B5EF4-FFF2-40B4-BE49-F238E27FC236}">
                <a16:creationId xmlns:a16="http://schemas.microsoft.com/office/drawing/2014/main" id="{183AAB95-302B-4E5B-95DE-52ADE361502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" name="OTLSHAPE_SLT_3d261b4dd89e403c9b4a85cc16afbaaf_StartDate" hidden="1">
            <a:extLst>
              <a:ext uri="{FF2B5EF4-FFF2-40B4-BE49-F238E27FC236}">
                <a16:creationId xmlns:a16="http://schemas.microsoft.com/office/drawing/2014/main" id="{5037D364-E6B9-4764-B13E-C9FEC68C479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3d261b4dd89e403c9b4a85cc16afbaaf_EndDate" hidden="1">
            <a:extLst>
              <a:ext uri="{FF2B5EF4-FFF2-40B4-BE49-F238E27FC236}">
                <a16:creationId xmlns:a16="http://schemas.microsoft.com/office/drawing/2014/main" id="{C147377F-A7EC-431B-BC89-EE86018D1CB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3d261b4dd89e403c9b4a85cc16afbaaf_JoinedDate">
            <a:extLst>
              <a:ext uri="{FF2B5EF4-FFF2-40B4-BE49-F238E27FC236}">
                <a16:creationId xmlns:a16="http://schemas.microsoft.com/office/drawing/2014/main" id="{127279B4-82D5-4437-87C3-6541E12FE4A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265189" y="312094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27</a:t>
            </a:r>
          </a:p>
        </p:txBody>
      </p:sp>
      <p:sp>
        <p:nvSpPr>
          <p:cNvPr id="99" name="OTLSHAPE_SLT_3d261b4dd89e403c9b4a85cc16afbaaf_Title">
            <a:extLst>
              <a:ext uri="{FF2B5EF4-FFF2-40B4-BE49-F238E27FC236}">
                <a16:creationId xmlns:a16="http://schemas.microsoft.com/office/drawing/2014/main" id="{5CBDBAA1-72CC-4BF6-854C-174DA2DE332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10707" y="31131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latin typeface="Calibri" panose="020F0502020204030204" pitchFamily="34" charset="0"/>
              </a:rPr>
              <a:t>System Integration Testing</a:t>
            </a:r>
          </a:p>
        </p:txBody>
      </p:sp>
      <p:sp>
        <p:nvSpPr>
          <p:cNvPr id="100" name="OTLSHAPE_SLT_3d261b4dd89e403c9b4a85cc16afbaaf_TextPercentage" hidden="1">
            <a:extLst>
              <a:ext uri="{FF2B5EF4-FFF2-40B4-BE49-F238E27FC236}">
                <a16:creationId xmlns:a16="http://schemas.microsoft.com/office/drawing/2014/main" id="{0238D6EA-4F79-4765-9FD0-C2FB43A241C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f5f6c8f84bda4ed9a32cbaf0c5fd7329_Duration" hidden="1">
            <a:extLst>
              <a:ext uri="{FF2B5EF4-FFF2-40B4-BE49-F238E27FC236}">
                <a16:creationId xmlns:a16="http://schemas.microsoft.com/office/drawing/2014/main" id="{B2334096-3963-4CB3-BAF2-40596C3AD88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" name="OTLSHAPE_SLT_f5f6c8f84bda4ed9a32cbaf0c5fd7329_StartDate" hidden="1">
            <a:extLst>
              <a:ext uri="{FF2B5EF4-FFF2-40B4-BE49-F238E27FC236}">
                <a16:creationId xmlns:a16="http://schemas.microsoft.com/office/drawing/2014/main" id="{386A235E-CA12-43F7-8021-07D3064679A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f5f6c8f84bda4ed9a32cbaf0c5fd7329_EndDate" hidden="1">
            <a:extLst>
              <a:ext uri="{FF2B5EF4-FFF2-40B4-BE49-F238E27FC236}">
                <a16:creationId xmlns:a16="http://schemas.microsoft.com/office/drawing/2014/main" id="{40BE2061-A56C-4CFC-94B1-5C37DFFD64B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f5f6c8f84bda4ed9a32cbaf0c5fd7329_JoinedDate">
            <a:extLst>
              <a:ext uri="{FF2B5EF4-FFF2-40B4-BE49-F238E27FC236}">
                <a16:creationId xmlns:a16="http://schemas.microsoft.com/office/drawing/2014/main" id="{B050E10D-5DA6-47B2-ADA3-710B5EED768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92197" y="339305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27 - Nov 3</a:t>
            </a:r>
          </a:p>
        </p:txBody>
      </p:sp>
      <p:sp>
        <p:nvSpPr>
          <p:cNvPr id="110" name="OTLSHAPE_SLT_f5f6c8f84bda4ed9a32cbaf0c5fd7329_Title">
            <a:extLst>
              <a:ext uri="{FF2B5EF4-FFF2-40B4-BE49-F238E27FC236}">
                <a16:creationId xmlns:a16="http://schemas.microsoft.com/office/drawing/2014/main" id="{1D88453C-7A14-437C-A4CB-0556D8D7838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398768" y="33853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1" name="OTLSHAPE_SLT_f5f6c8f84bda4ed9a32cbaf0c5fd7329_TextPercentage" hidden="1">
            <a:extLst>
              <a:ext uri="{FF2B5EF4-FFF2-40B4-BE49-F238E27FC236}">
                <a16:creationId xmlns:a16="http://schemas.microsoft.com/office/drawing/2014/main" id="{ABD1E7AF-AF79-496E-82DA-049E5154B21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c12601b65704a73ae37cdf3b3f3ef06_Duration" hidden="1">
            <a:extLst>
              <a:ext uri="{FF2B5EF4-FFF2-40B4-BE49-F238E27FC236}">
                <a16:creationId xmlns:a16="http://schemas.microsoft.com/office/drawing/2014/main" id="{7DD1B8D8-4F97-4B87-BA87-D319CE7550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5" name="OTLSHAPE_SLT_ac12601b65704a73ae37cdf3b3f3ef06_StartDate" hidden="1">
            <a:extLst>
              <a:ext uri="{FF2B5EF4-FFF2-40B4-BE49-F238E27FC236}">
                <a16:creationId xmlns:a16="http://schemas.microsoft.com/office/drawing/2014/main" id="{8C67DB41-C820-4A38-BA86-79BB2B331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ac12601b65704a73ae37cdf3b3f3ef06_EndDate" hidden="1">
            <a:extLst>
              <a:ext uri="{FF2B5EF4-FFF2-40B4-BE49-F238E27FC236}">
                <a16:creationId xmlns:a16="http://schemas.microsoft.com/office/drawing/2014/main" id="{F1887124-3F8A-43BA-AFCF-70D040E8488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ac12601b65704a73ae37cdf3b3f3ef06_JoinedDate">
            <a:extLst>
              <a:ext uri="{FF2B5EF4-FFF2-40B4-BE49-F238E27FC236}">
                <a16:creationId xmlns:a16="http://schemas.microsoft.com/office/drawing/2014/main" id="{96B8D31C-77FE-47AE-B272-58A91FB4767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454816" y="36016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3 - Nov 10</a:t>
            </a:r>
          </a:p>
        </p:txBody>
      </p:sp>
      <p:sp>
        <p:nvSpPr>
          <p:cNvPr id="118" name="OTLSHAPE_SLT_ac12601b65704a73ae37cdf3b3f3ef06_Title">
            <a:extLst>
              <a:ext uri="{FF2B5EF4-FFF2-40B4-BE49-F238E27FC236}">
                <a16:creationId xmlns:a16="http://schemas.microsoft.com/office/drawing/2014/main" id="{7E62B919-6BD2-48DA-B4E9-A7551053C38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986830" y="3593931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9" name="OTLSHAPE_SLT_ac12601b65704a73ae37cdf3b3f3ef06_TextPercentage" hidden="1">
            <a:extLst>
              <a:ext uri="{FF2B5EF4-FFF2-40B4-BE49-F238E27FC236}">
                <a16:creationId xmlns:a16="http://schemas.microsoft.com/office/drawing/2014/main" id="{E374F8C5-D931-47F8-B690-55282425A1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30c08ea9c00450a96fa5f6363c12e47_Duration" hidden="1">
            <a:extLst>
              <a:ext uri="{FF2B5EF4-FFF2-40B4-BE49-F238E27FC236}">
                <a16:creationId xmlns:a16="http://schemas.microsoft.com/office/drawing/2014/main" id="{8107C5A8-4269-4340-8B1E-7AB65F034A6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3" name="OTLSHAPE_SLT_e30c08ea9c00450a96fa5f6363c12e47_StartDate" hidden="1">
            <a:extLst>
              <a:ext uri="{FF2B5EF4-FFF2-40B4-BE49-F238E27FC236}">
                <a16:creationId xmlns:a16="http://schemas.microsoft.com/office/drawing/2014/main" id="{EF977B0D-C7D8-4A8D-BBAF-531EAA4CE3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30c08ea9c00450a96fa5f6363c12e47_EndDate" hidden="1">
            <a:extLst>
              <a:ext uri="{FF2B5EF4-FFF2-40B4-BE49-F238E27FC236}">
                <a16:creationId xmlns:a16="http://schemas.microsoft.com/office/drawing/2014/main" id="{5C9B9DF6-3B32-4462-823E-2451ADC546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e30c08ea9c00450a96fa5f6363c12e47_JoinedDate">
            <a:extLst>
              <a:ext uri="{FF2B5EF4-FFF2-40B4-BE49-F238E27FC236}">
                <a16:creationId xmlns:a16="http://schemas.microsoft.com/office/drawing/2014/main" id="{71353B15-5189-4076-84D2-CC1BC59ECCE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978489" y="381029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10 - Nov 17</a:t>
            </a:r>
          </a:p>
        </p:txBody>
      </p:sp>
      <p:sp>
        <p:nvSpPr>
          <p:cNvPr id="126" name="OTLSHAPE_SLT_e30c08ea9c00450a96fa5f6363c12e47_Title">
            <a:extLst>
              <a:ext uri="{FF2B5EF4-FFF2-40B4-BE49-F238E27FC236}">
                <a16:creationId xmlns:a16="http://schemas.microsoft.com/office/drawing/2014/main" id="{A82F02CB-6693-4DD5-B2CF-4430495D5EC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74891" y="380254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Iterative Improvements</a:t>
            </a:r>
          </a:p>
        </p:txBody>
      </p:sp>
      <p:sp>
        <p:nvSpPr>
          <p:cNvPr id="127" name="OTLSHAPE_SLT_e30c08ea9c00450a96fa5f6363c12e47_TextPercentage" hidden="1">
            <a:extLst>
              <a:ext uri="{FF2B5EF4-FFF2-40B4-BE49-F238E27FC236}">
                <a16:creationId xmlns:a16="http://schemas.microsoft.com/office/drawing/2014/main" id="{FBEC34F1-A16A-43EC-80F2-68DB112BBB7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2ab12d6df2a84d16aa24ce4f0cf4ee91_Duration" hidden="1">
            <a:extLst>
              <a:ext uri="{FF2B5EF4-FFF2-40B4-BE49-F238E27FC236}">
                <a16:creationId xmlns:a16="http://schemas.microsoft.com/office/drawing/2014/main" id="{662ADE22-4D91-477D-9C68-DF1C245B472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" name="OTLSHAPE_SLT_2ab12d6df2a84d16aa24ce4f0cf4ee91_StartDate" hidden="1">
            <a:extLst>
              <a:ext uri="{FF2B5EF4-FFF2-40B4-BE49-F238E27FC236}">
                <a16:creationId xmlns:a16="http://schemas.microsoft.com/office/drawing/2014/main" id="{9E354598-2AA1-4B16-8B78-878B4A7E93D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2ab12d6df2a84d16aa24ce4f0cf4ee91_EndDate" hidden="1">
            <a:extLst>
              <a:ext uri="{FF2B5EF4-FFF2-40B4-BE49-F238E27FC236}">
                <a16:creationId xmlns:a16="http://schemas.microsoft.com/office/drawing/2014/main" id="{51637CA5-4DC9-4BF2-8092-1D0563F23CC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2ab12d6df2a84d16aa24ce4f0cf4ee91_JoinedDate">
            <a:extLst>
              <a:ext uri="{FF2B5EF4-FFF2-40B4-BE49-F238E27FC236}">
                <a16:creationId xmlns:a16="http://schemas.microsoft.com/office/drawing/2014/main" id="{C5B17A1E-07F2-4B3F-A4F4-F9151801254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566550" y="4018915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17 - Nov 24</a:t>
            </a:r>
          </a:p>
        </p:txBody>
      </p:sp>
      <p:sp>
        <p:nvSpPr>
          <p:cNvPr id="134" name="OTLSHAPE_SLT_2ab12d6df2a84d16aa24ce4f0cf4ee91_Title">
            <a:extLst>
              <a:ext uri="{FF2B5EF4-FFF2-40B4-BE49-F238E27FC236}">
                <a16:creationId xmlns:a16="http://schemas.microsoft.com/office/drawing/2014/main" id="{4245FFC9-2E29-40AA-A616-37FDA56B03D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162953" y="4011168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Final Validation Testing</a:t>
            </a:r>
          </a:p>
        </p:txBody>
      </p:sp>
      <p:sp>
        <p:nvSpPr>
          <p:cNvPr id="135" name="OTLSHAPE_SLT_2ab12d6df2a84d16aa24ce4f0cf4ee91_TextPercentage" hidden="1">
            <a:extLst>
              <a:ext uri="{FF2B5EF4-FFF2-40B4-BE49-F238E27FC236}">
                <a16:creationId xmlns:a16="http://schemas.microsoft.com/office/drawing/2014/main" id="{0FDCE22F-D624-4D32-BE57-E5F0DED9870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fab8d6a7ddff4f4186ea2a3d2bca5999_Duration" hidden="1">
            <a:extLst>
              <a:ext uri="{FF2B5EF4-FFF2-40B4-BE49-F238E27FC236}">
                <a16:creationId xmlns:a16="http://schemas.microsoft.com/office/drawing/2014/main" id="{C3F77435-ED3E-4EAD-ADA6-65FED451447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2" name="OTLSHAPE_SLT_fab8d6a7ddff4f4186ea2a3d2bca5999_StartDate" hidden="1">
            <a:extLst>
              <a:ext uri="{FF2B5EF4-FFF2-40B4-BE49-F238E27FC236}">
                <a16:creationId xmlns:a16="http://schemas.microsoft.com/office/drawing/2014/main" id="{9297517A-A32A-4C91-A23E-858F2709263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fab8d6a7ddff4f4186ea2a3d2bca5999_EndDate" hidden="1">
            <a:extLst>
              <a:ext uri="{FF2B5EF4-FFF2-40B4-BE49-F238E27FC236}">
                <a16:creationId xmlns:a16="http://schemas.microsoft.com/office/drawing/2014/main" id="{D613C510-624B-41F9-A322-9AFB982ED92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fab8d6a7ddff4f4186ea2a3d2bca5999_JoinedDate">
            <a:extLst>
              <a:ext uri="{FF2B5EF4-FFF2-40B4-BE49-F238E27FC236}">
                <a16:creationId xmlns:a16="http://schemas.microsoft.com/office/drawing/2014/main" id="{21B1570C-1A02-4A58-BACB-A8352917774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229711" y="42910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24 - Dec 1</a:t>
            </a:r>
          </a:p>
        </p:txBody>
      </p:sp>
      <p:sp>
        <p:nvSpPr>
          <p:cNvPr id="145" name="OTLSHAPE_SLT_fab8d6a7ddff4f4186ea2a3d2bca5999_Title">
            <a:extLst>
              <a:ext uri="{FF2B5EF4-FFF2-40B4-BE49-F238E27FC236}">
                <a16:creationId xmlns:a16="http://schemas.microsoft.com/office/drawing/2014/main" id="{EA997214-D4CA-44C1-8C73-13AC5F907D2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751014" y="428328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46" name="OTLSHAPE_SLT_fab8d6a7ddff4f4186ea2a3d2bca5999_TextPercentage" hidden="1">
            <a:extLst>
              <a:ext uri="{FF2B5EF4-FFF2-40B4-BE49-F238E27FC236}">
                <a16:creationId xmlns:a16="http://schemas.microsoft.com/office/drawing/2014/main" id="{09BBFB1A-40BB-4E8C-9785-127A89D185F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231023f76fa45149e7615b6cef33aa4_Duration" hidden="1">
            <a:extLst>
              <a:ext uri="{FF2B5EF4-FFF2-40B4-BE49-F238E27FC236}">
                <a16:creationId xmlns:a16="http://schemas.microsoft.com/office/drawing/2014/main" id="{603CF7B6-9FA1-4EF9-8581-3454DFF43D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0" name="OTLSHAPE_SLT_d231023f76fa45149e7615b6cef33aa4_StartDate" hidden="1">
            <a:extLst>
              <a:ext uri="{FF2B5EF4-FFF2-40B4-BE49-F238E27FC236}">
                <a16:creationId xmlns:a16="http://schemas.microsoft.com/office/drawing/2014/main" id="{CBC5CA2F-448F-445A-886B-C8DD72EB9BE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d231023f76fa45149e7615b6cef33aa4_EndDate" hidden="1">
            <a:extLst>
              <a:ext uri="{FF2B5EF4-FFF2-40B4-BE49-F238E27FC236}">
                <a16:creationId xmlns:a16="http://schemas.microsoft.com/office/drawing/2014/main" id="{0D9D052C-DBE6-4FFC-91BA-3ABB346253F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d231023f76fa45149e7615b6cef33aa4_JoinedDate">
            <a:extLst>
              <a:ext uri="{FF2B5EF4-FFF2-40B4-BE49-F238E27FC236}">
                <a16:creationId xmlns:a16="http://schemas.microsoft.com/office/drawing/2014/main" id="{4CCF5466-CE94-41F8-857B-CF52A32782A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892872" y="449965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1 - Dec 8</a:t>
            </a:r>
          </a:p>
        </p:txBody>
      </p:sp>
      <p:sp>
        <p:nvSpPr>
          <p:cNvPr id="153" name="OTLSHAPE_SLT_d231023f76fa45149e7615b6cef33aa4_Title">
            <a:extLst>
              <a:ext uri="{FF2B5EF4-FFF2-40B4-BE49-F238E27FC236}">
                <a16:creationId xmlns:a16="http://schemas.microsoft.com/office/drawing/2014/main" id="{496C5DBA-CAD7-42F3-B00B-AE8E4B11DDE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339076" y="449190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54" name="OTLSHAPE_SLT_d231023f76fa45149e7615b6cef33aa4_TextPercentage" hidden="1">
            <a:extLst>
              <a:ext uri="{FF2B5EF4-FFF2-40B4-BE49-F238E27FC236}">
                <a16:creationId xmlns:a16="http://schemas.microsoft.com/office/drawing/2014/main" id="{6E1D2626-229A-461D-91AA-AB925BF1EC8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b5be1f775634bf98f8e9bbbbb556ab6_Duration" hidden="1">
            <a:extLst>
              <a:ext uri="{FF2B5EF4-FFF2-40B4-BE49-F238E27FC236}">
                <a16:creationId xmlns:a16="http://schemas.microsoft.com/office/drawing/2014/main" id="{D68B0925-223D-4E07-8ED0-BC0858BE71B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8" name="OTLSHAPE_SLT_5b5be1f775634bf98f8e9bbbbb556ab6_StartDate" hidden="1">
            <a:extLst>
              <a:ext uri="{FF2B5EF4-FFF2-40B4-BE49-F238E27FC236}">
                <a16:creationId xmlns:a16="http://schemas.microsoft.com/office/drawing/2014/main" id="{1CC5ADE8-EA87-4ED8-8E45-25909E4F52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SLT_5b5be1f775634bf98f8e9bbbbb556ab6_EndDate" hidden="1">
            <a:extLst>
              <a:ext uri="{FF2B5EF4-FFF2-40B4-BE49-F238E27FC236}">
                <a16:creationId xmlns:a16="http://schemas.microsoft.com/office/drawing/2014/main" id="{0CF5B60A-7BA5-44D6-B093-0CD79603C84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5b5be1f775634bf98f8e9bbbbb556ab6_JoinedDate">
            <a:extLst>
              <a:ext uri="{FF2B5EF4-FFF2-40B4-BE49-F238E27FC236}">
                <a16:creationId xmlns:a16="http://schemas.microsoft.com/office/drawing/2014/main" id="{DD6E5A24-427A-4F1C-90AF-50CE27E61F4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416544" y="470827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8 - Dec 15</a:t>
            </a:r>
          </a:p>
        </p:txBody>
      </p:sp>
      <p:sp>
        <p:nvSpPr>
          <p:cNvPr id="161" name="OTLSHAPE_SLT_5b5be1f775634bf98f8e9bbbbb556ab6_Title">
            <a:extLst>
              <a:ext uri="{FF2B5EF4-FFF2-40B4-BE49-F238E27FC236}">
                <a16:creationId xmlns:a16="http://schemas.microsoft.com/office/drawing/2014/main" id="{70D655E1-EEBC-48A0-91DC-4C1FB91506C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927137" y="4700524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Project Documentation</a:t>
            </a:r>
          </a:p>
        </p:txBody>
      </p:sp>
      <p:sp>
        <p:nvSpPr>
          <p:cNvPr id="162" name="OTLSHAPE_SLT_5b5be1f775634bf98f8e9bbbbb556ab6_TextPercentage" hidden="1">
            <a:extLst>
              <a:ext uri="{FF2B5EF4-FFF2-40B4-BE49-F238E27FC236}">
                <a16:creationId xmlns:a16="http://schemas.microsoft.com/office/drawing/2014/main" id="{040CCA93-1633-45B5-AE75-7F1E0E00051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a7d5df2436424c7aaff0a5a589d85f72_Duration" hidden="1">
            <a:extLst>
              <a:ext uri="{FF2B5EF4-FFF2-40B4-BE49-F238E27FC236}">
                <a16:creationId xmlns:a16="http://schemas.microsoft.com/office/drawing/2014/main" id="{7C4B372A-90FF-4DD0-8761-027902E008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" name="OTLSHAPE_SLT_a7d5df2436424c7aaff0a5a589d85f72_StartDate" hidden="1">
            <a:extLst>
              <a:ext uri="{FF2B5EF4-FFF2-40B4-BE49-F238E27FC236}">
                <a16:creationId xmlns:a16="http://schemas.microsoft.com/office/drawing/2014/main" id="{D8B773AA-3FCE-46EF-B982-D3220806EA2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a7d5df2436424c7aaff0a5a589d85f72_EndDate" hidden="1">
            <a:extLst>
              <a:ext uri="{FF2B5EF4-FFF2-40B4-BE49-F238E27FC236}">
                <a16:creationId xmlns:a16="http://schemas.microsoft.com/office/drawing/2014/main" id="{90A88BAB-7405-4893-B0BB-D51FDD1D4A4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a7d5df2436424c7aaff0a5a589d85f72_JoinedDate">
            <a:extLst>
              <a:ext uri="{FF2B5EF4-FFF2-40B4-BE49-F238E27FC236}">
                <a16:creationId xmlns:a16="http://schemas.microsoft.com/office/drawing/2014/main" id="{1BAFCD23-19F6-4BC5-83AE-1EB72281D90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940216" y="50021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15 - Dec 22</a:t>
            </a:r>
          </a:p>
        </p:txBody>
      </p:sp>
      <p:sp>
        <p:nvSpPr>
          <p:cNvPr id="169" name="OTLSHAPE_SLT_a7d5df2436424c7aaff0a5a589d85f72_Title">
            <a:extLst>
              <a:ext uri="{FF2B5EF4-FFF2-40B4-BE49-F238E27FC236}">
                <a16:creationId xmlns:a16="http://schemas.microsoft.com/office/drawing/2014/main" id="{77E32681-EECD-4E0A-976F-1E844815D3B3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515198" y="4909143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latin typeface="Calibri" panose="020F0502020204030204" pitchFamily="34" charset="0"/>
              </a:rPr>
              <a:t>Presentation and Project Handover</a:t>
            </a:r>
          </a:p>
        </p:txBody>
      </p:sp>
      <p:sp>
        <p:nvSpPr>
          <p:cNvPr id="170" name="OTLSHAPE_SLT_a7d5df2436424c7aaff0a5a589d85f72_TextPercentage" hidden="1">
            <a:extLst>
              <a:ext uri="{FF2B5EF4-FFF2-40B4-BE49-F238E27FC236}">
                <a16:creationId xmlns:a16="http://schemas.microsoft.com/office/drawing/2014/main" id="{2338259B-9332-4010-842F-7CF7B5177FF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OTLSHAPE_TB_00000000000000000000000000000000_Separator1">
            <a:extLst>
              <a:ext uri="{FF2B5EF4-FFF2-40B4-BE49-F238E27FC236}">
                <a16:creationId xmlns:a16="http://schemas.microsoft.com/office/drawing/2014/main" id="{6B445618-45CF-4BE4-AD97-20A6A21D6AD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491728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2">
            <a:extLst>
              <a:ext uri="{FF2B5EF4-FFF2-40B4-BE49-F238E27FC236}">
                <a16:creationId xmlns:a16="http://schemas.microsoft.com/office/drawing/2014/main" id="{9895B503-188D-4037-95C7-1B2F9A02E2FC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6096000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3">
            <a:extLst>
              <a:ext uri="{FF2B5EF4-FFF2-40B4-BE49-F238E27FC236}">
                <a16:creationId xmlns:a16="http://schemas.microsoft.com/office/drawing/2014/main" id="{E839CD30-788D-46D9-8B5B-105FF58854B9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8616262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5;p3">
            <a:extLst>
              <a:ext uri="{FF2B5EF4-FFF2-40B4-BE49-F238E27FC236}">
                <a16:creationId xmlns:a16="http://schemas.microsoft.com/office/drawing/2014/main" id="{AA6327E7-5D40-415B-B448-4A34A475DF53}"/>
              </a:ext>
            </a:extLst>
          </p:cNvPr>
          <p:cNvSpPr txBox="1"/>
          <p:nvPr/>
        </p:nvSpPr>
        <p:spPr>
          <a:xfrm>
            <a:off x="1000124" y="19150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DC3CC-79AE-401A-A4D4-4417C0ACC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OTLSHAPE_SL_e3b44cba1afd445f8c8f048b2e9e45df_BackgroundRectangle">
            <a:extLst>
              <a:ext uri="{FF2B5EF4-FFF2-40B4-BE49-F238E27FC236}">
                <a16:creationId xmlns:a16="http://schemas.microsoft.com/office/drawing/2014/main" id="{1DEA4610-F027-404F-9CC9-FAE4AFE7D4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163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b50c65cc6da44ed586f392be1fc5afaa_BackgroundRectangle">
            <a:extLst>
              <a:ext uri="{FF2B5EF4-FFF2-40B4-BE49-F238E27FC236}">
                <a16:creationId xmlns:a16="http://schemas.microsoft.com/office/drawing/2014/main" id="{637207F8-A3D3-47E4-8AE7-E1BC63E26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95956"/>
            <a:ext cx="111633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_ce6c60bff9604288ae3941278b2c4d46_BackgroundRectangle">
            <a:extLst>
              <a:ext uri="{FF2B5EF4-FFF2-40B4-BE49-F238E27FC236}">
                <a16:creationId xmlns:a16="http://schemas.microsoft.com/office/drawing/2014/main" id="{B7A5CE50-6E28-4E45-800E-438EE5A4F4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347212"/>
            <a:ext cx="111633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008f0473c2484c8c941bc2d2f21403ce_BackgroundRectangle">
            <a:extLst>
              <a:ext uri="{FF2B5EF4-FFF2-40B4-BE49-F238E27FC236}">
                <a16:creationId xmlns:a16="http://schemas.microsoft.com/office/drawing/2014/main" id="{3804908C-67F3-4C04-BF26-23851A79AA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45187"/>
            <a:ext cx="111633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2A_3c68202ec6a84d1b99071b8d494389bc_BackgroundRectangle" hidden="1">
            <a:extLst>
              <a:ext uri="{FF2B5EF4-FFF2-40B4-BE49-F238E27FC236}">
                <a16:creationId xmlns:a16="http://schemas.microsoft.com/office/drawing/2014/main" id="{A116AC2E-A362-444F-AABD-EE8E2EDF4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42c58a905bc24be69756f3cbcc53377b_BackgroundRectangle" hidden="1">
            <a:extLst>
              <a:ext uri="{FF2B5EF4-FFF2-40B4-BE49-F238E27FC236}">
                <a16:creationId xmlns:a16="http://schemas.microsoft.com/office/drawing/2014/main" id="{38B04CF7-62DE-43A3-A1D5-4AECC03F7D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695956"/>
            <a:ext cx="103886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2A_25d7fb8e4af64335b18b1be0dc8bbb76_BackgroundRectangle" hidden="1">
            <a:extLst>
              <a:ext uri="{FF2B5EF4-FFF2-40B4-BE49-F238E27FC236}">
                <a16:creationId xmlns:a16="http://schemas.microsoft.com/office/drawing/2014/main" id="{9CC0D0CF-CD30-43ED-841B-118CBF78870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3347212"/>
            <a:ext cx="103886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SL2A_a972b9cc3c464f2fa865222d9115882e_BackgroundRectangle" hidden="1">
            <a:extLst>
              <a:ext uri="{FF2B5EF4-FFF2-40B4-BE49-F238E27FC236}">
                <a16:creationId xmlns:a16="http://schemas.microsoft.com/office/drawing/2014/main" id="{BDC3D69F-AD7A-4F64-9CEB-458F7F2CE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4245187"/>
            <a:ext cx="103886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07F98482-6108-4AEE-8B0E-D70A6A9414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7A092164-E9E6-485B-9542-2EA0F091F3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51A18AE5-59F3-4783-A053-4986872C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1714500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e3b44cba1afd445f8c8f048b2e9e45df_HeaderRectangle">
            <a:extLst>
              <a:ext uri="{FF2B5EF4-FFF2-40B4-BE49-F238E27FC236}">
                <a16:creationId xmlns:a16="http://schemas.microsoft.com/office/drawing/2014/main" id="{FB179460-236D-407F-A09D-388FD09A49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006600"/>
            <a:ext cx="787400" cy="663956"/>
          </a:xfrm>
          <a:prstGeom prst="rect">
            <a:avLst/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b50c65cc6da44ed586f392be1fc5afaa_HeaderRectangle">
            <a:extLst>
              <a:ext uri="{FF2B5EF4-FFF2-40B4-BE49-F238E27FC236}">
                <a16:creationId xmlns:a16="http://schemas.microsoft.com/office/drawing/2014/main" id="{013DFAAB-4D9C-492A-872E-E7026B30D6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695956"/>
            <a:ext cx="787400" cy="625856"/>
          </a:xfrm>
          <a:prstGeom prst="rect">
            <a:avLst/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ce6c60bff9604288ae3941278b2c4d46_HeaderRectangle">
            <a:extLst>
              <a:ext uri="{FF2B5EF4-FFF2-40B4-BE49-F238E27FC236}">
                <a16:creationId xmlns:a16="http://schemas.microsoft.com/office/drawing/2014/main" id="{7A957C18-E6D8-45DA-B392-D884886860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347212"/>
            <a:ext cx="787400" cy="872575"/>
          </a:xfrm>
          <a:prstGeom prst="rect">
            <a:avLst/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008f0473c2484c8c941bc2d2f21403ce_HeaderRectangle">
            <a:extLst>
              <a:ext uri="{FF2B5EF4-FFF2-40B4-BE49-F238E27FC236}">
                <a16:creationId xmlns:a16="http://schemas.microsoft.com/office/drawing/2014/main" id="{4EAA4DEA-83C5-4E4D-A4D9-28EB0EAD37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245187"/>
            <a:ext cx="787400" cy="1043093"/>
          </a:xfrm>
          <a:prstGeom prst="rect">
            <a:avLst/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2A_3c68202ec6a84d1b99071b8d494389bc_HeaderRectangle" hidden="1">
            <a:extLst>
              <a:ext uri="{FF2B5EF4-FFF2-40B4-BE49-F238E27FC236}">
                <a16:creationId xmlns:a16="http://schemas.microsoft.com/office/drawing/2014/main" id="{C3F423F1-E66D-40E0-8D81-8E5B95ACE8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2006600"/>
            <a:ext cx="0" cy="0"/>
          </a:xfrm>
          <a:prstGeom prst="rect">
            <a:avLst/>
          </a:prstGeom>
          <a:solidFill>
            <a:srgbClr val="AD84C6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2A_42c58a905bc24be69756f3cbcc53377b_HeaderRectangle" hidden="1">
            <a:extLst>
              <a:ext uri="{FF2B5EF4-FFF2-40B4-BE49-F238E27FC236}">
                <a16:creationId xmlns:a16="http://schemas.microsoft.com/office/drawing/2014/main" id="{C0FE9501-5A69-4AA1-BDE1-04D5199CDE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2695956"/>
            <a:ext cx="0" cy="0"/>
          </a:xfrm>
          <a:prstGeom prst="rect">
            <a:avLst/>
          </a:prstGeom>
          <a:solidFill>
            <a:srgbClr val="8784C7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2A_25d7fb8e4af64335b18b1be0dc8bbb76_HeaderRectangle" hidden="1">
            <a:extLst>
              <a:ext uri="{FF2B5EF4-FFF2-40B4-BE49-F238E27FC236}">
                <a16:creationId xmlns:a16="http://schemas.microsoft.com/office/drawing/2014/main" id="{1CC21236-7509-4241-9BD5-6F73C210A45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3347212"/>
            <a:ext cx="0" cy="0"/>
          </a:xfrm>
          <a:prstGeom prst="rect">
            <a:avLst/>
          </a:prstGeom>
          <a:solidFill>
            <a:srgbClr val="5D739A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2A_a972b9cc3c464f2fa865222d9115882e_HeaderRectangle" hidden="1">
            <a:extLst>
              <a:ext uri="{FF2B5EF4-FFF2-40B4-BE49-F238E27FC236}">
                <a16:creationId xmlns:a16="http://schemas.microsoft.com/office/drawing/2014/main" id="{5DB4B340-6FF0-4CB2-8576-4342A4DD87D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4245187"/>
            <a:ext cx="0" cy="0"/>
          </a:xfrm>
          <a:prstGeom prst="rect">
            <a:avLst/>
          </a:prstGeom>
          <a:solidFill>
            <a:srgbClr val="6997AF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OTLSHAPE_G_00000000000000000000000000000000_ShapeBelow0">
            <a:extLst>
              <a:ext uri="{FF2B5EF4-FFF2-40B4-BE49-F238E27FC236}">
                <a16:creationId xmlns:a16="http://schemas.microsoft.com/office/drawing/2014/main" id="{33EB057D-CFE1-44F0-935D-63CCED434C0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91728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1">
            <a:extLst>
              <a:ext uri="{FF2B5EF4-FFF2-40B4-BE49-F238E27FC236}">
                <a16:creationId xmlns:a16="http://schemas.microsoft.com/office/drawing/2014/main" id="{AD95C372-E19B-4E4A-A66F-79E2836A70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96000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2">
            <a:extLst>
              <a:ext uri="{FF2B5EF4-FFF2-40B4-BE49-F238E27FC236}">
                <a16:creationId xmlns:a16="http://schemas.microsoft.com/office/drawing/2014/main" id="{EB774767-0559-499E-9C9C-22F9C6744E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616262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SLT_4054ed06764542f39d4d20182df55053_Shape">
            <a:extLst>
              <a:ext uri="{FF2B5EF4-FFF2-40B4-BE49-F238E27FC236}">
                <a16:creationId xmlns:a16="http://schemas.microsoft.com/office/drawing/2014/main" id="{4566FA66-8003-46A8-8C7A-C7A46788227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71465" y="206645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39f553ef27ec426bbaf9a37fa0159d96_Shape">
            <a:extLst>
              <a:ext uri="{FF2B5EF4-FFF2-40B4-BE49-F238E27FC236}">
                <a16:creationId xmlns:a16="http://schemas.microsoft.com/office/drawing/2014/main" id="{6118E1CA-567A-4BA7-BF27-465BF05A1A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559527" y="2275078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SLT_ac5d0797304d4c0c9e9e339e3cb40145_Shape">
            <a:extLst>
              <a:ext uri="{FF2B5EF4-FFF2-40B4-BE49-F238E27FC236}">
                <a16:creationId xmlns:a16="http://schemas.microsoft.com/office/drawing/2014/main" id="{7F8F0329-1DAB-4417-A326-8E9BD99D2F4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47588" y="248369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SLT_cb985fbf90a349178357325079fa76a4_Shape">
            <a:extLst>
              <a:ext uri="{FF2B5EF4-FFF2-40B4-BE49-F238E27FC236}">
                <a16:creationId xmlns:a16="http://schemas.microsoft.com/office/drawing/2014/main" id="{879D3508-48E9-4EBE-A298-24DC15D61B1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735649" y="2860124"/>
            <a:ext cx="24384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3d261b4dd89e403c9b4a85cc16afbaaf_Shape">
            <a:extLst>
              <a:ext uri="{FF2B5EF4-FFF2-40B4-BE49-F238E27FC236}">
                <a16:creationId xmlns:a16="http://schemas.microsoft.com/office/drawing/2014/main" id="{85B351C7-F2ED-4F07-85AA-CC6F1DD5203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087895" y="313495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5f6c8f84bda4ed9a32cbaf0c5fd7329_Shape">
            <a:extLst>
              <a:ext uri="{FF2B5EF4-FFF2-40B4-BE49-F238E27FC236}">
                <a16:creationId xmlns:a16="http://schemas.microsoft.com/office/drawing/2014/main" id="{020C92AA-7244-4E2C-A2CC-D7FF44ECEF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75957" y="340707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ac12601b65704a73ae37cdf3b3f3ef06_Shape">
            <a:extLst>
              <a:ext uri="{FF2B5EF4-FFF2-40B4-BE49-F238E27FC236}">
                <a16:creationId xmlns:a16="http://schemas.microsoft.com/office/drawing/2014/main" id="{DBCE9A3C-28C9-486C-807F-2A6D22C30C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64018" y="3615690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e30c08ea9c00450a96fa5f6363c12e47_Shape">
            <a:extLst>
              <a:ext uri="{FF2B5EF4-FFF2-40B4-BE49-F238E27FC236}">
                <a16:creationId xmlns:a16="http://schemas.microsoft.com/office/drawing/2014/main" id="{31DD3B6D-B407-47BD-8BDD-B24DD9988C6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52079" y="382430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2ab12d6df2a84d16aa24ce4f0cf4ee91_Shape">
            <a:extLst>
              <a:ext uri="{FF2B5EF4-FFF2-40B4-BE49-F238E27FC236}">
                <a16:creationId xmlns:a16="http://schemas.microsoft.com/office/drawing/2014/main" id="{3A6ABDF3-B101-411C-A784-60D5BC9F71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440141" y="403292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fab8d6a7ddff4f4186ea2a3d2bca5999_Shape">
            <a:extLst>
              <a:ext uri="{FF2B5EF4-FFF2-40B4-BE49-F238E27FC236}">
                <a16:creationId xmlns:a16="http://schemas.microsoft.com/office/drawing/2014/main" id="{4BA2C49A-8C8F-4221-9E4A-5865BD38632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028202" y="4305046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d231023f76fa45149e7615b6cef33aa4_Shape">
            <a:extLst>
              <a:ext uri="{FF2B5EF4-FFF2-40B4-BE49-F238E27FC236}">
                <a16:creationId xmlns:a16="http://schemas.microsoft.com/office/drawing/2014/main" id="{5623870D-3A0C-451F-A3B5-58D39E462C8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616264" y="4513665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5b5be1f775634bf98f8e9bbbbb556ab6_Shape">
            <a:extLst>
              <a:ext uri="{FF2B5EF4-FFF2-40B4-BE49-F238E27FC236}">
                <a16:creationId xmlns:a16="http://schemas.microsoft.com/office/drawing/2014/main" id="{569A1194-51EA-4A73-A87E-B1261EC020B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04325" y="472228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SLT_a7d5df2436424c7aaff0a5a589d85f72_Shape">
            <a:extLst>
              <a:ext uri="{FF2B5EF4-FFF2-40B4-BE49-F238E27FC236}">
                <a16:creationId xmlns:a16="http://schemas.microsoft.com/office/drawing/2014/main" id="{65C4E3F3-F257-43ED-8E8A-6E4794C5E08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92387" y="501616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58DB6536-48ED-4FC1-91F5-FD9A336E74C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44465" y="17145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4054ed06764542f39d4d20182df55053_ShapePercentage" hidden="1">
            <a:extLst>
              <a:ext uri="{FF2B5EF4-FFF2-40B4-BE49-F238E27FC236}">
                <a16:creationId xmlns:a16="http://schemas.microsoft.com/office/drawing/2014/main" id="{410D641A-242E-43D3-B3A5-735C1B6BB43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71465" y="206645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39f553ef27ec426bbaf9a37fa0159d96_ShapePercentage" hidden="1">
            <a:extLst>
              <a:ext uri="{FF2B5EF4-FFF2-40B4-BE49-F238E27FC236}">
                <a16:creationId xmlns:a16="http://schemas.microsoft.com/office/drawing/2014/main" id="{CB32112A-C16A-4B2E-B11A-18E900FA928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59527" y="2275078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SLT_ac5d0797304d4c0c9e9e339e3cb40145_ShapePercentage" hidden="1">
            <a:extLst>
              <a:ext uri="{FF2B5EF4-FFF2-40B4-BE49-F238E27FC236}">
                <a16:creationId xmlns:a16="http://schemas.microsoft.com/office/drawing/2014/main" id="{F12C955F-4310-4EE8-A54D-A08346F1089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47588" y="248369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b985fbf90a349178357325079fa76a4_ShapePercentage" hidden="1">
            <a:extLst>
              <a:ext uri="{FF2B5EF4-FFF2-40B4-BE49-F238E27FC236}">
                <a16:creationId xmlns:a16="http://schemas.microsoft.com/office/drawing/2014/main" id="{8EB89228-EC41-4E25-9A85-6A91CAC0131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735649" y="2860124"/>
            <a:ext cx="508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3d261b4dd89e403c9b4a85cc16afbaaf_ShapePercentage" hidden="1">
            <a:extLst>
              <a:ext uri="{FF2B5EF4-FFF2-40B4-BE49-F238E27FC236}">
                <a16:creationId xmlns:a16="http://schemas.microsoft.com/office/drawing/2014/main" id="{29C2ACFB-8EAD-4B8D-AC02-B686C517EBD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087895" y="313495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5f6c8f84bda4ed9a32cbaf0c5fd7329_ShapePercentage" hidden="1">
            <a:extLst>
              <a:ext uri="{FF2B5EF4-FFF2-40B4-BE49-F238E27FC236}">
                <a16:creationId xmlns:a16="http://schemas.microsoft.com/office/drawing/2014/main" id="{632789C9-125A-4317-9D08-BC5B9C51B7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75957" y="340707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ac12601b65704a73ae37cdf3b3f3ef06_ShapePercentage" hidden="1">
            <a:extLst>
              <a:ext uri="{FF2B5EF4-FFF2-40B4-BE49-F238E27FC236}">
                <a16:creationId xmlns:a16="http://schemas.microsoft.com/office/drawing/2014/main" id="{BE078A71-693F-4D1F-967E-45BF081569C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264018" y="36156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e30c08ea9c00450a96fa5f6363c12e47_ShapePercentage" hidden="1">
            <a:extLst>
              <a:ext uri="{FF2B5EF4-FFF2-40B4-BE49-F238E27FC236}">
                <a16:creationId xmlns:a16="http://schemas.microsoft.com/office/drawing/2014/main" id="{EFA4971C-B3FE-4808-8982-F0591D1DD9C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852079" y="382430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TLSHAPE_SLT_2ab12d6df2a84d16aa24ce4f0cf4ee91_ShapePercentage" hidden="1">
            <a:extLst>
              <a:ext uri="{FF2B5EF4-FFF2-40B4-BE49-F238E27FC236}">
                <a16:creationId xmlns:a16="http://schemas.microsoft.com/office/drawing/2014/main" id="{40C4E762-8795-4762-8F01-C08F0B21C5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440141" y="403292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fab8d6a7ddff4f4186ea2a3d2bca5999_ShapePercentage" hidden="1">
            <a:extLst>
              <a:ext uri="{FF2B5EF4-FFF2-40B4-BE49-F238E27FC236}">
                <a16:creationId xmlns:a16="http://schemas.microsoft.com/office/drawing/2014/main" id="{A6EC7360-BDDA-4124-9C57-CEEDFE8B783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028202" y="430504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T_d231023f76fa45149e7615b6cef33aa4_ShapePercentage" hidden="1">
            <a:extLst>
              <a:ext uri="{FF2B5EF4-FFF2-40B4-BE49-F238E27FC236}">
                <a16:creationId xmlns:a16="http://schemas.microsoft.com/office/drawing/2014/main" id="{D5458EA2-E693-420C-9BDE-A215037167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16264" y="451366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5b5be1f775634bf98f8e9bbbbb556ab6_ShapePercentage" hidden="1">
            <a:extLst>
              <a:ext uri="{FF2B5EF4-FFF2-40B4-BE49-F238E27FC236}">
                <a16:creationId xmlns:a16="http://schemas.microsoft.com/office/drawing/2014/main" id="{35C5B62E-0550-4561-A3F9-32F3DDF0882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04325" y="472228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TLSHAPE_SLT_a7d5df2436424c7aaff0a5a589d85f72_ShapePercentage" hidden="1">
            <a:extLst>
              <a:ext uri="{FF2B5EF4-FFF2-40B4-BE49-F238E27FC236}">
                <a16:creationId xmlns:a16="http://schemas.microsoft.com/office/drawing/2014/main" id="{02107CB9-C7B2-48AA-9B61-111C2BE2520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92387" y="501616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e3b44cba1afd445f8c8f048b2e9e45df_Header">
            <a:extLst>
              <a:ext uri="{FF2B5EF4-FFF2-40B4-BE49-F238E27FC236}">
                <a16:creationId xmlns:a16="http://schemas.microsoft.com/office/drawing/2014/main" id="{2DB7DEB4-CCB7-43F9-86E8-3E628F8C3A9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2168059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Research and Design</a:t>
            </a:r>
          </a:p>
        </p:txBody>
      </p:sp>
      <p:sp>
        <p:nvSpPr>
          <p:cNvPr id="21" name="OTLSHAPE_SL_b50c65cc6da44ed586f392be1fc5afaa_Header">
            <a:extLst>
              <a:ext uri="{FF2B5EF4-FFF2-40B4-BE49-F238E27FC236}">
                <a16:creationId xmlns:a16="http://schemas.microsoft.com/office/drawing/2014/main" id="{64DCCE39-9DCF-43D5-9351-3C21939EC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92362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4" name="OTLSHAPE_SL_ce6c60bff9604288ae3941278b2c4d46_Header">
            <a:extLst>
              <a:ext uri="{FF2B5EF4-FFF2-40B4-BE49-F238E27FC236}">
                <a16:creationId xmlns:a16="http://schemas.microsoft.com/office/drawing/2014/main" id="{5CD251A5-6F28-4448-9AC9-C7C27CEFDC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12981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Testing and Validation</a:t>
            </a:r>
          </a:p>
        </p:txBody>
      </p:sp>
      <p:sp>
        <p:nvSpPr>
          <p:cNvPr id="27" name="OTLSHAPE_SL_008f0473c2484c8c941bc2d2f21403ce_Header">
            <a:extLst>
              <a:ext uri="{FF2B5EF4-FFF2-40B4-BE49-F238E27FC236}">
                <a16:creationId xmlns:a16="http://schemas.microsoft.com/office/drawing/2014/main" id="{3473D56D-714C-4A26-A4D2-BFE6162ED62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425696"/>
            <a:ext cx="7874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Deployment and Documentation</a:t>
            </a:r>
          </a:p>
        </p:txBody>
      </p:sp>
      <p:sp>
        <p:nvSpPr>
          <p:cNvPr id="32" name="OTLSHAPE_SL2A_3c68202ec6a84d1b99071b8d494389bc_Header" hidden="1">
            <a:extLst>
              <a:ext uri="{FF2B5EF4-FFF2-40B4-BE49-F238E27FC236}">
                <a16:creationId xmlns:a16="http://schemas.microsoft.com/office/drawing/2014/main" id="{721331FA-E50B-40F9-AFE9-CC7E21E42C7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59" name="OTLSHAPE_SL2A_42c58a905bc24be69756f3cbcc53377b_Header" hidden="1">
            <a:extLst>
              <a:ext uri="{FF2B5EF4-FFF2-40B4-BE49-F238E27FC236}">
                <a16:creationId xmlns:a16="http://schemas.microsoft.com/office/drawing/2014/main" id="{1612F162-D950-4301-A249-7AA4BDD6B8A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02" name="OTLSHAPE_SL2A_25d7fb8e4af64335b18b1be0dc8bbb76_Header" hidden="1">
            <a:extLst>
              <a:ext uri="{FF2B5EF4-FFF2-40B4-BE49-F238E27FC236}">
                <a16:creationId xmlns:a16="http://schemas.microsoft.com/office/drawing/2014/main" id="{CAAC3708-0467-42B3-B6C3-91D81DE8675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37" name="OTLSHAPE_SL2A_a972b9cc3c464f2fa865222d9115882e_Header" hidden="1">
            <a:extLst>
              <a:ext uri="{FF2B5EF4-FFF2-40B4-BE49-F238E27FC236}">
                <a16:creationId xmlns:a16="http://schemas.microsoft.com/office/drawing/2014/main" id="{99CFB3B8-4612-42F4-91C8-FDDCB72D82A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Shape" hidden="1">
            <a:extLst>
              <a:ext uri="{FF2B5EF4-FFF2-40B4-BE49-F238E27FC236}">
                <a16:creationId xmlns:a16="http://schemas.microsoft.com/office/drawing/2014/main" id="{95FBA013-1B95-4A02-9CC9-621D823BC5E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35180" y="1968500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 hidden="1">
            <a:extLst>
              <a:ext uri="{FF2B5EF4-FFF2-40B4-BE49-F238E27FC236}">
                <a16:creationId xmlns:a16="http://schemas.microsoft.com/office/drawing/2014/main" id="{F3A67D18-30C7-4B37-9ED6-DC8EB93ADEA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793569" y="145474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34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529BF108-005F-4FA2-A974-44EAC216A11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34965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2">
            <a:extLst>
              <a:ext uri="{FF2B5EF4-FFF2-40B4-BE49-F238E27FC236}">
                <a16:creationId xmlns:a16="http://schemas.microsoft.com/office/drawing/2014/main" id="{D765A564-A6EF-46C3-B80B-121F427FF8A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5522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FE43F6C3-2692-4DA4-B9A0-539128C1A1A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59500" y="17484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23326DF-0945-451E-81D1-0B04A3EF5B2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679764" y="1748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6" name="OTLSHAPE_SLT_4054ed06764542f39d4d20182df55053_Duration" hidden="1">
            <a:extLst>
              <a:ext uri="{FF2B5EF4-FFF2-40B4-BE49-F238E27FC236}">
                <a16:creationId xmlns:a16="http://schemas.microsoft.com/office/drawing/2014/main" id="{CAB3451D-5F0E-42F5-8193-BB21D3A79E6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SLT_4054ed06764542f39d4d20182df55053_StartDate" hidden="1">
            <a:extLst>
              <a:ext uri="{FF2B5EF4-FFF2-40B4-BE49-F238E27FC236}">
                <a16:creationId xmlns:a16="http://schemas.microsoft.com/office/drawing/2014/main" id="{16AD984E-9390-4B87-A0CE-CD96CE2EE4E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4054ed06764542f39d4d20182df55053_EndDate" hidden="1">
            <a:extLst>
              <a:ext uri="{FF2B5EF4-FFF2-40B4-BE49-F238E27FC236}">
                <a16:creationId xmlns:a16="http://schemas.microsoft.com/office/drawing/2014/main" id="{65BD6D2D-9E06-4A0C-884F-545B0D2626F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4054ed06764542f39d4d20182df55053_JoinedDate">
            <a:extLst>
              <a:ext uri="{FF2B5EF4-FFF2-40B4-BE49-F238E27FC236}">
                <a16:creationId xmlns:a16="http://schemas.microsoft.com/office/drawing/2014/main" id="{F54C29A1-0469-486C-9CA3-EAE82A31EF8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705" y="20524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1 - Sep 8</a:t>
            </a:r>
          </a:p>
        </p:txBody>
      </p:sp>
      <p:sp>
        <p:nvSpPr>
          <p:cNvPr id="40" name="OTLSHAPE_SLT_4054ed06764542f39d4d20182df55053_Title">
            <a:extLst>
              <a:ext uri="{FF2B5EF4-FFF2-40B4-BE49-F238E27FC236}">
                <a16:creationId xmlns:a16="http://schemas.microsoft.com/office/drawing/2014/main" id="{60E24B59-457F-4BEA-9C17-C7726330DCD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94277" y="2044700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latin typeface="Calibri" panose="020F0502020204030204" pitchFamily="34" charset="0"/>
              </a:rPr>
              <a:t>Initial Research and Requirement Gathering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41" name="OTLSHAPE_SLT_4054ed06764542f39d4d20182df55053_TextPercentage" hidden="1">
            <a:extLst>
              <a:ext uri="{FF2B5EF4-FFF2-40B4-BE49-F238E27FC236}">
                <a16:creationId xmlns:a16="http://schemas.microsoft.com/office/drawing/2014/main" id="{A2CAAB6F-DC6C-41C5-AC10-18836520171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39f553ef27ec426bbaf9a37fa0159d96_Duration" hidden="1">
            <a:extLst>
              <a:ext uri="{FF2B5EF4-FFF2-40B4-BE49-F238E27FC236}">
                <a16:creationId xmlns:a16="http://schemas.microsoft.com/office/drawing/2014/main" id="{26F584FD-4F86-4C08-803A-F783E6E66E1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5" name="OTLSHAPE_SLT_39f553ef27ec426bbaf9a37fa0159d96_StartDate" hidden="1">
            <a:extLst>
              <a:ext uri="{FF2B5EF4-FFF2-40B4-BE49-F238E27FC236}">
                <a16:creationId xmlns:a16="http://schemas.microsoft.com/office/drawing/2014/main" id="{E86AD624-BC2D-4F7C-9214-48CA44CE22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39f553ef27ec426bbaf9a37fa0159d96_EndDate" hidden="1">
            <a:extLst>
              <a:ext uri="{FF2B5EF4-FFF2-40B4-BE49-F238E27FC236}">
                <a16:creationId xmlns:a16="http://schemas.microsoft.com/office/drawing/2014/main" id="{3A668037-5951-4391-866F-17CF96BF8D3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39f553ef27ec426bbaf9a37fa0159d96_JoinedDate">
            <a:extLst>
              <a:ext uri="{FF2B5EF4-FFF2-40B4-BE49-F238E27FC236}">
                <a16:creationId xmlns:a16="http://schemas.microsoft.com/office/drawing/2014/main" id="{D68C5D10-DC4E-4AD2-A41F-3A8FDCDEF9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5377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8 - Sep 15</a:t>
            </a:r>
          </a:p>
        </p:txBody>
      </p:sp>
      <p:sp>
        <p:nvSpPr>
          <p:cNvPr id="48" name="OTLSHAPE_SLT_39f553ef27ec426bbaf9a37fa0159d96_Title">
            <a:extLst>
              <a:ext uri="{FF2B5EF4-FFF2-40B4-BE49-F238E27FC236}">
                <a16:creationId xmlns:a16="http://schemas.microsoft.com/office/drawing/2014/main" id="{3417C8F7-E654-40D9-B8E5-AB37B325526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82339" y="225331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System Architecture Design</a:t>
            </a:r>
          </a:p>
        </p:txBody>
      </p:sp>
      <p:sp>
        <p:nvSpPr>
          <p:cNvPr id="49" name="OTLSHAPE_SLT_39f553ef27ec426bbaf9a37fa0159d96_TextPercentage" hidden="1">
            <a:extLst>
              <a:ext uri="{FF2B5EF4-FFF2-40B4-BE49-F238E27FC236}">
                <a16:creationId xmlns:a16="http://schemas.microsoft.com/office/drawing/2014/main" id="{1D03F954-2773-43B0-AA55-BD46E28564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c5d0797304d4c0c9e9e339e3cb40145_Duration" hidden="1">
            <a:extLst>
              <a:ext uri="{FF2B5EF4-FFF2-40B4-BE49-F238E27FC236}">
                <a16:creationId xmlns:a16="http://schemas.microsoft.com/office/drawing/2014/main" id="{6DA15BCD-9BE2-48FD-9E93-3A88095C4E6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" name="OTLSHAPE_SLT_ac5d0797304d4c0c9e9e339e3cb40145_StartDate" hidden="1">
            <a:extLst>
              <a:ext uri="{FF2B5EF4-FFF2-40B4-BE49-F238E27FC236}">
                <a16:creationId xmlns:a16="http://schemas.microsoft.com/office/drawing/2014/main" id="{1EC3BEBA-C0FC-4DF4-8518-541658C898D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ac5d0797304d4c0c9e9e339e3cb40145_EndDate" hidden="1">
            <a:extLst>
              <a:ext uri="{FF2B5EF4-FFF2-40B4-BE49-F238E27FC236}">
                <a16:creationId xmlns:a16="http://schemas.microsoft.com/office/drawing/2014/main" id="{28A34A6F-F0BB-4999-AAEA-CD25F20E642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ac5d0797304d4c0c9e9e339e3cb40145_JoinedDate">
            <a:extLst>
              <a:ext uri="{FF2B5EF4-FFF2-40B4-BE49-F238E27FC236}">
                <a16:creationId xmlns:a16="http://schemas.microsoft.com/office/drawing/2014/main" id="{70468904-E025-4DFF-94B8-68421F3223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09049" y="246968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15 - Sep 22</a:t>
            </a:r>
          </a:p>
        </p:txBody>
      </p:sp>
      <p:sp>
        <p:nvSpPr>
          <p:cNvPr id="56" name="OTLSHAPE_SLT_ac5d0797304d4c0c9e9e339e3cb40145_Title">
            <a:extLst>
              <a:ext uri="{FF2B5EF4-FFF2-40B4-BE49-F238E27FC236}">
                <a16:creationId xmlns:a16="http://schemas.microsoft.com/office/drawing/2014/main" id="{28A1A73A-9C13-46E3-AA1F-46DBB27BEAF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870400" y="24619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latin typeface="Calibri" panose="020F0502020204030204" pitchFamily="34" charset="0"/>
              </a:rPr>
              <a:t>Component Selection and Prototyping</a:t>
            </a:r>
          </a:p>
        </p:txBody>
      </p:sp>
      <p:sp>
        <p:nvSpPr>
          <p:cNvPr id="57" name="OTLSHAPE_SLT_ac5d0797304d4c0c9e9e339e3cb40145_TextPercentage" hidden="1">
            <a:extLst>
              <a:ext uri="{FF2B5EF4-FFF2-40B4-BE49-F238E27FC236}">
                <a16:creationId xmlns:a16="http://schemas.microsoft.com/office/drawing/2014/main" id="{F436F71D-8C41-4ABE-9E19-79BC7E4A783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cb985fbf90a349178357325079fa76a4_Duration" hidden="1">
            <a:extLst>
              <a:ext uri="{FF2B5EF4-FFF2-40B4-BE49-F238E27FC236}">
                <a16:creationId xmlns:a16="http://schemas.microsoft.com/office/drawing/2014/main" id="{E57B881A-9650-49EA-A607-2186415DD8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3563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4" name="OTLSHAPE_SLT_cb985fbf90a349178357325079fa76a4_StartDate" hidden="1">
            <a:extLst>
              <a:ext uri="{FF2B5EF4-FFF2-40B4-BE49-F238E27FC236}">
                <a16:creationId xmlns:a16="http://schemas.microsoft.com/office/drawing/2014/main" id="{F93CD5FE-998E-416A-8476-A5576C17AD8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cb985fbf90a349178357325079fa76a4_EndDate" hidden="1">
            <a:extLst>
              <a:ext uri="{FF2B5EF4-FFF2-40B4-BE49-F238E27FC236}">
                <a16:creationId xmlns:a16="http://schemas.microsoft.com/office/drawing/2014/main" id="{A960511F-BD1E-46B5-AD0A-F18FA4BA201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cb985fbf90a349178357325079fa76a4_JoinedDate">
            <a:extLst>
              <a:ext uri="{FF2B5EF4-FFF2-40B4-BE49-F238E27FC236}">
                <a16:creationId xmlns:a16="http://schemas.microsoft.com/office/drawing/2014/main" id="{8F23C0C1-7C5D-4D3F-908B-217D088E0C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905027" y="282706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22 - Oct 20</a:t>
            </a:r>
            <a:endParaRPr lang="en-US" sz="1000" spc="-4" dirty="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cb985fbf90a349178357325079fa76a4_Title">
            <a:extLst>
              <a:ext uri="{FF2B5EF4-FFF2-40B4-BE49-F238E27FC236}">
                <a16:creationId xmlns:a16="http://schemas.microsoft.com/office/drawing/2014/main" id="{00F6CA4F-0B3B-4B9D-8C62-F3F8728F861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222646" y="2734056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</a:rPr>
              <a:t>Integration of Imaging and Communication Systems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68" name="OTLSHAPE_SLT_cb985fbf90a349178357325079fa76a4_TextPercentage" hidden="1">
            <a:extLst>
              <a:ext uri="{FF2B5EF4-FFF2-40B4-BE49-F238E27FC236}">
                <a16:creationId xmlns:a16="http://schemas.microsoft.com/office/drawing/2014/main" id="{2AA99814-C5EB-48E8-8F42-8063F542AD7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3d261b4dd89e403c9b4a85cc16afbaaf_Duration" hidden="1">
            <a:extLst>
              <a:ext uri="{FF2B5EF4-FFF2-40B4-BE49-F238E27FC236}">
                <a16:creationId xmlns:a16="http://schemas.microsoft.com/office/drawing/2014/main" id="{183AAB95-302B-4E5B-95DE-52ADE361502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" name="OTLSHAPE_SLT_3d261b4dd89e403c9b4a85cc16afbaaf_StartDate" hidden="1">
            <a:extLst>
              <a:ext uri="{FF2B5EF4-FFF2-40B4-BE49-F238E27FC236}">
                <a16:creationId xmlns:a16="http://schemas.microsoft.com/office/drawing/2014/main" id="{5037D364-E6B9-4764-B13E-C9FEC68C479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3d261b4dd89e403c9b4a85cc16afbaaf_EndDate" hidden="1">
            <a:extLst>
              <a:ext uri="{FF2B5EF4-FFF2-40B4-BE49-F238E27FC236}">
                <a16:creationId xmlns:a16="http://schemas.microsoft.com/office/drawing/2014/main" id="{C147377F-A7EC-431B-BC89-EE86018D1CB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3d261b4dd89e403c9b4a85cc16afbaaf_JoinedDate">
            <a:extLst>
              <a:ext uri="{FF2B5EF4-FFF2-40B4-BE49-F238E27FC236}">
                <a16:creationId xmlns:a16="http://schemas.microsoft.com/office/drawing/2014/main" id="{127279B4-82D5-4437-87C3-6541E12FE4A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265189" y="312094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27</a:t>
            </a:r>
          </a:p>
        </p:txBody>
      </p:sp>
      <p:sp>
        <p:nvSpPr>
          <p:cNvPr id="99" name="OTLSHAPE_SLT_3d261b4dd89e403c9b4a85cc16afbaaf_Title">
            <a:extLst>
              <a:ext uri="{FF2B5EF4-FFF2-40B4-BE49-F238E27FC236}">
                <a16:creationId xmlns:a16="http://schemas.microsoft.com/office/drawing/2014/main" id="{5CBDBAA1-72CC-4BF6-854C-174DA2DE332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10707" y="31131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latin typeface="Calibri" panose="020F0502020204030204" pitchFamily="34" charset="0"/>
              </a:rPr>
              <a:t>System Integration Testing</a:t>
            </a:r>
          </a:p>
        </p:txBody>
      </p:sp>
      <p:sp>
        <p:nvSpPr>
          <p:cNvPr id="100" name="OTLSHAPE_SLT_3d261b4dd89e403c9b4a85cc16afbaaf_TextPercentage" hidden="1">
            <a:extLst>
              <a:ext uri="{FF2B5EF4-FFF2-40B4-BE49-F238E27FC236}">
                <a16:creationId xmlns:a16="http://schemas.microsoft.com/office/drawing/2014/main" id="{0238D6EA-4F79-4765-9FD0-C2FB43A241C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f5f6c8f84bda4ed9a32cbaf0c5fd7329_Duration" hidden="1">
            <a:extLst>
              <a:ext uri="{FF2B5EF4-FFF2-40B4-BE49-F238E27FC236}">
                <a16:creationId xmlns:a16="http://schemas.microsoft.com/office/drawing/2014/main" id="{B2334096-3963-4CB3-BAF2-40596C3AD88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" name="OTLSHAPE_SLT_f5f6c8f84bda4ed9a32cbaf0c5fd7329_StartDate" hidden="1">
            <a:extLst>
              <a:ext uri="{FF2B5EF4-FFF2-40B4-BE49-F238E27FC236}">
                <a16:creationId xmlns:a16="http://schemas.microsoft.com/office/drawing/2014/main" id="{386A235E-CA12-43F7-8021-07D3064679A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f5f6c8f84bda4ed9a32cbaf0c5fd7329_EndDate" hidden="1">
            <a:extLst>
              <a:ext uri="{FF2B5EF4-FFF2-40B4-BE49-F238E27FC236}">
                <a16:creationId xmlns:a16="http://schemas.microsoft.com/office/drawing/2014/main" id="{40BE2061-A56C-4CFC-94B1-5C37DFFD64B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f5f6c8f84bda4ed9a32cbaf0c5fd7329_JoinedDate">
            <a:extLst>
              <a:ext uri="{FF2B5EF4-FFF2-40B4-BE49-F238E27FC236}">
                <a16:creationId xmlns:a16="http://schemas.microsoft.com/office/drawing/2014/main" id="{B050E10D-5DA6-47B2-ADA3-710B5EED768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92197" y="339305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27 - Nov 3</a:t>
            </a:r>
          </a:p>
        </p:txBody>
      </p:sp>
      <p:sp>
        <p:nvSpPr>
          <p:cNvPr id="110" name="OTLSHAPE_SLT_f5f6c8f84bda4ed9a32cbaf0c5fd7329_Title">
            <a:extLst>
              <a:ext uri="{FF2B5EF4-FFF2-40B4-BE49-F238E27FC236}">
                <a16:creationId xmlns:a16="http://schemas.microsoft.com/office/drawing/2014/main" id="{1D88453C-7A14-437C-A4CB-0556D8D7838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398768" y="33853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1" name="OTLSHAPE_SLT_f5f6c8f84bda4ed9a32cbaf0c5fd7329_TextPercentage" hidden="1">
            <a:extLst>
              <a:ext uri="{FF2B5EF4-FFF2-40B4-BE49-F238E27FC236}">
                <a16:creationId xmlns:a16="http://schemas.microsoft.com/office/drawing/2014/main" id="{ABD1E7AF-AF79-496E-82DA-049E5154B21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c12601b65704a73ae37cdf3b3f3ef06_Duration" hidden="1">
            <a:extLst>
              <a:ext uri="{FF2B5EF4-FFF2-40B4-BE49-F238E27FC236}">
                <a16:creationId xmlns:a16="http://schemas.microsoft.com/office/drawing/2014/main" id="{7DD1B8D8-4F97-4B87-BA87-D319CE7550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5" name="OTLSHAPE_SLT_ac12601b65704a73ae37cdf3b3f3ef06_StartDate" hidden="1">
            <a:extLst>
              <a:ext uri="{FF2B5EF4-FFF2-40B4-BE49-F238E27FC236}">
                <a16:creationId xmlns:a16="http://schemas.microsoft.com/office/drawing/2014/main" id="{8C67DB41-C820-4A38-BA86-79BB2B331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ac12601b65704a73ae37cdf3b3f3ef06_EndDate" hidden="1">
            <a:extLst>
              <a:ext uri="{FF2B5EF4-FFF2-40B4-BE49-F238E27FC236}">
                <a16:creationId xmlns:a16="http://schemas.microsoft.com/office/drawing/2014/main" id="{F1887124-3F8A-43BA-AFCF-70D040E8488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ac12601b65704a73ae37cdf3b3f3ef06_JoinedDate">
            <a:extLst>
              <a:ext uri="{FF2B5EF4-FFF2-40B4-BE49-F238E27FC236}">
                <a16:creationId xmlns:a16="http://schemas.microsoft.com/office/drawing/2014/main" id="{96B8D31C-77FE-47AE-B272-58A91FB4767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454816" y="36016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3 - Nov 10</a:t>
            </a:r>
          </a:p>
        </p:txBody>
      </p:sp>
      <p:sp>
        <p:nvSpPr>
          <p:cNvPr id="118" name="OTLSHAPE_SLT_ac12601b65704a73ae37cdf3b3f3ef06_Title">
            <a:extLst>
              <a:ext uri="{FF2B5EF4-FFF2-40B4-BE49-F238E27FC236}">
                <a16:creationId xmlns:a16="http://schemas.microsoft.com/office/drawing/2014/main" id="{7E62B919-6BD2-48DA-B4E9-A7551053C38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986830" y="3593931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9" name="OTLSHAPE_SLT_ac12601b65704a73ae37cdf3b3f3ef06_TextPercentage" hidden="1">
            <a:extLst>
              <a:ext uri="{FF2B5EF4-FFF2-40B4-BE49-F238E27FC236}">
                <a16:creationId xmlns:a16="http://schemas.microsoft.com/office/drawing/2014/main" id="{E374F8C5-D931-47F8-B690-55282425A1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30c08ea9c00450a96fa5f6363c12e47_Duration" hidden="1">
            <a:extLst>
              <a:ext uri="{FF2B5EF4-FFF2-40B4-BE49-F238E27FC236}">
                <a16:creationId xmlns:a16="http://schemas.microsoft.com/office/drawing/2014/main" id="{8107C5A8-4269-4340-8B1E-7AB65F034A6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3" name="OTLSHAPE_SLT_e30c08ea9c00450a96fa5f6363c12e47_StartDate" hidden="1">
            <a:extLst>
              <a:ext uri="{FF2B5EF4-FFF2-40B4-BE49-F238E27FC236}">
                <a16:creationId xmlns:a16="http://schemas.microsoft.com/office/drawing/2014/main" id="{EF977B0D-C7D8-4A8D-BBAF-531EAA4CE3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30c08ea9c00450a96fa5f6363c12e47_EndDate" hidden="1">
            <a:extLst>
              <a:ext uri="{FF2B5EF4-FFF2-40B4-BE49-F238E27FC236}">
                <a16:creationId xmlns:a16="http://schemas.microsoft.com/office/drawing/2014/main" id="{5C9B9DF6-3B32-4462-823E-2451ADC546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e30c08ea9c00450a96fa5f6363c12e47_JoinedDate">
            <a:extLst>
              <a:ext uri="{FF2B5EF4-FFF2-40B4-BE49-F238E27FC236}">
                <a16:creationId xmlns:a16="http://schemas.microsoft.com/office/drawing/2014/main" id="{71353B15-5189-4076-84D2-CC1BC59ECCE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978489" y="381029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10 - Nov 17</a:t>
            </a:r>
          </a:p>
        </p:txBody>
      </p:sp>
      <p:sp>
        <p:nvSpPr>
          <p:cNvPr id="126" name="OTLSHAPE_SLT_e30c08ea9c00450a96fa5f6363c12e47_Title">
            <a:extLst>
              <a:ext uri="{FF2B5EF4-FFF2-40B4-BE49-F238E27FC236}">
                <a16:creationId xmlns:a16="http://schemas.microsoft.com/office/drawing/2014/main" id="{A82F02CB-6693-4DD5-B2CF-4430495D5EC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74891" y="380254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Iterative Improvements</a:t>
            </a:r>
          </a:p>
        </p:txBody>
      </p:sp>
      <p:sp>
        <p:nvSpPr>
          <p:cNvPr id="127" name="OTLSHAPE_SLT_e30c08ea9c00450a96fa5f6363c12e47_TextPercentage" hidden="1">
            <a:extLst>
              <a:ext uri="{FF2B5EF4-FFF2-40B4-BE49-F238E27FC236}">
                <a16:creationId xmlns:a16="http://schemas.microsoft.com/office/drawing/2014/main" id="{FBEC34F1-A16A-43EC-80F2-68DB112BBB7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2ab12d6df2a84d16aa24ce4f0cf4ee91_Duration" hidden="1">
            <a:extLst>
              <a:ext uri="{FF2B5EF4-FFF2-40B4-BE49-F238E27FC236}">
                <a16:creationId xmlns:a16="http://schemas.microsoft.com/office/drawing/2014/main" id="{662ADE22-4D91-477D-9C68-DF1C245B472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" name="OTLSHAPE_SLT_2ab12d6df2a84d16aa24ce4f0cf4ee91_StartDate" hidden="1">
            <a:extLst>
              <a:ext uri="{FF2B5EF4-FFF2-40B4-BE49-F238E27FC236}">
                <a16:creationId xmlns:a16="http://schemas.microsoft.com/office/drawing/2014/main" id="{9E354598-2AA1-4B16-8B78-878B4A7E93D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2ab12d6df2a84d16aa24ce4f0cf4ee91_EndDate" hidden="1">
            <a:extLst>
              <a:ext uri="{FF2B5EF4-FFF2-40B4-BE49-F238E27FC236}">
                <a16:creationId xmlns:a16="http://schemas.microsoft.com/office/drawing/2014/main" id="{51637CA5-4DC9-4BF2-8092-1D0563F23CC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2ab12d6df2a84d16aa24ce4f0cf4ee91_JoinedDate">
            <a:extLst>
              <a:ext uri="{FF2B5EF4-FFF2-40B4-BE49-F238E27FC236}">
                <a16:creationId xmlns:a16="http://schemas.microsoft.com/office/drawing/2014/main" id="{C5B17A1E-07F2-4B3F-A4F4-F9151801254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566550" y="4018915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17 - Nov 24</a:t>
            </a:r>
          </a:p>
        </p:txBody>
      </p:sp>
      <p:sp>
        <p:nvSpPr>
          <p:cNvPr id="134" name="OTLSHAPE_SLT_2ab12d6df2a84d16aa24ce4f0cf4ee91_Title">
            <a:extLst>
              <a:ext uri="{FF2B5EF4-FFF2-40B4-BE49-F238E27FC236}">
                <a16:creationId xmlns:a16="http://schemas.microsoft.com/office/drawing/2014/main" id="{4245FFC9-2E29-40AA-A616-37FDA56B03D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162953" y="4011168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Final Validation Testing</a:t>
            </a:r>
          </a:p>
        </p:txBody>
      </p:sp>
      <p:sp>
        <p:nvSpPr>
          <p:cNvPr id="135" name="OTLSHAPE_SLT_2ab12d6df2a84d16aa24ce4f0cf4ee91_TextPercentage" hidden="1">
            <a:extLst>
              <a:ext uri="{FF2B5EF4-FFF2-40B4-BE49-F238E27FC236}">
                <a16:creationId xmlns:a16="http://schemas.microsoft.com/office/drawing/2014/main" id="{0FDCE22F-D624-4D32-BE57-E5F0DED9870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fab8d6a7ddff4f4186ea2a3d2bca5999_Duration" hidden="1">
            <a:extLst>
              <a:ext uri="{FF2B5EF4-FFF2-40B4-BE49-F238E27FC236}">
                <a16:creationId xmlns:a16="http://schemas.microsoft.com/office/drawing/2014/main" id="{C3F77435-ED3E-4EAD-ADA6-65FED451447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2" name="OTLSHAPE_SLT_fab8d6a7ddff4f4186ea2a3d2bca5999_StartDate" hidden="1">
            <a:extLst>
              <a:ext uri="{FF2B5EF4-FFF2-40B4-BE49-F238E27FC236}">
                <a16:creationId xmlns:a16="http://schemas.microsoft.com/office/drawing/2014/main" id="{9297517A-A32A-4C91-A23E-858F2709263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fab8d6a7ddff4f4186ea2a3d2bca5999_EndDate" hidden="1">
            <a:extLst>
              <a:ext uri="{FF2B5EF4-FFF2-40B4-BE49-F238E27FC236}">
                <a16:creationId xmlns:a16="http://schemas.microsoft.com/office/drawing/2014/main" id="{D613C510-624B-41F9-A322-9AFB982ED92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fab8d6a7ddff4f4186ea2a3d2bca5999_JoinedDate">
            <a:extLst>
              <a:ext uri="{FF2B5EF4-FFF2-40B4-BE49-F238E27FC236}">
                <a16:creationId xmlns:a16="http://schemas.microsoft.com/office/drawing/2014/main" id="{21B1570C-1A02-4A58-BACB-A8352917774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229711" y="42910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24 - Dec 1</a:t>
            </a:r>
          </a:p>
        </p:txBody>
      </p:sp>
      <p:sp>
        <p:nvSpPr>
          <p:cNvPr id="145" name="OTLSHAPE_SLT_fab8d6a7ddff4f4186ea2a3d2bca5999_Title">
            <a:extLst>
              <a:ext uri="{FF2B5EF4-FFF2-40B4-BE49-F238E27FC236}">
                <a16:creationId xmlns:a16="http://schemas.microsoft.com/office/drawing/2014/main" id="{EA997214-D4CA-44C1-8C73-13AC5F907D2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751014" y="428328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46" name="OTLSHAPE_SLT_fab8d6a7ddff4f4186ea2a3d2bca5999_TextPercentage" hidden="1">
            <a:extLst>
              <a:ext uri="{FF2B5EF4-FFF2-40B4-BE49-F238E27FC236}">
                <a16:creationId xmlns:a16="http://schemas.microsoft.com/office/drawing/2014/main" id="{09BBFB1A-40BB-4E8C-9785-127A89D185F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231023f76fa45149e7615b6cef33aa4_Duration" hidden="1">
            <a:extLst>
              <a:ext uri="{FF2B5EF4-FFF2-40B4-BE49-F238E27FC236}">
                <a16:creationId xmlns:a16="http://schemas.microsoft.com/office/drawing/2014/main" id="{603CF7B6-9FA1-4EF9-8581-3454DFF43D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0" name="OTLSHAPE_SLT_d231023f76fa45149e7615b6cef33aa4_StartDate" hidden="1">
            <a:extLst>
              <a:ext uri="{FF2B5EF4-FFF2-40B4-BE49-F238E27FC236}">
                <a16:creationId xmlns:a16="http://schemas.microsoft.com/office/drawing/2014/main" id="{CBC5CA2F-448F-445A-886B-C8DD72EB9BE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d231023f76fa45149e7615b6cef33aa4_EndDate" hidden="1">
            <a:extLst>
              <a:ext uri="{FF2B5EF4-FFF2-40B4-BE49-F238E27FC236}">
                <a16:creationId xmlns:a16="http://schemas.microsoft.com/office/drawing/2014/main" id="{0D9D052C-DBE6-4FFC-91BA-3ABB346253F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d231023f76fa45149e7615b6cef33aa4_JoinedDate">
            <a:extLst>
              <a:ext uri="{FF2B5EF4-FFF2-40B4-BE49-F238E27FC236}">
                <a16:creationId xmlns:a16="http://schemas.microsoft.com/office/drawing/2014/main" id="{4CCF5466-CE94-41F8-857B-CF52A32782A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892872" y="449965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1 - Dec 8</a:t>
            </a:r>
          </a:p>
        </p:txBody>
      </p:sp>
      <p:sp>
        <p:nvSpPr>
          <p:cNvPr id="153" name="OTLSHAPE_SLT_d231023f76fa45149e7615b6cef33aa4_Title">
            <a:extLst>
              <a:ext uri="{FF2B5EF4-FFF2-40B4-BE49-F238E27FC236}">
                <a16:creationId xmlns:a16="http://schemas.microsoft.com/office/drawing/2014/main" id="{496C5DBA-CAD7-42F3-B00B-AE8E4B11DDE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339076" y="449190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54" name="OTLSHAPE_SLT_d231023f76fa45149e7615b6cef33aa4_TextPercentage" hidden="1">
            <a:extLst>
              <a:ext uri="{FF2B5EF4-FFF2-40B4-BE49-F238E27FC236}">
                <a16:creationId xmlns:a16="http://schemas.microsoft.com/office/drawing/2014/main" id="{6E1D2626-229A-461D-91AA-AB925BF1EC8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b5be1f775634bf98f8e9bbbbb556ab6_Duration" hidden="1">
            <a:extLst>
              <a:ext uri="{FF2B5EF4-FFF2-40B4-BE49-F238E27FC236}">
                <a16:creationId xmlns:a16="http://schemas.microsoft.com/office/drawing/2014/main" id="{D68B0925-223D-4E07-8ED0-BC0858BE71B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8" name="OTLSHAPE_SLT_5b5be1f775634bf98f8e9bbbbb556ab6_StartDate" hidden="1">
            <a:extLst>
              <a:ext uri="{FF2B5EF4-FFF2-40B4-BE49-F238E27FC236}">
                <a16:creationId xmlns:a16="http://schemas.microsoft.com/office/drawing/2014/main" id="{1CC5ADE8-EA87-4ED8-8E45-25909E4F52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SLT_5b5be1f775634bf98f8e9bbbbb556ab6_EndDate" hidden="1">
            <a:extLst>
              <a:ext uri="{FF2B5EF4-FFF2-40B4-BE49-F238E27FC236}">
                <a16:creationId xmlns:a16="http://schemas.microsoft.com/office/drawing/2014/main" id="{0CF5B60A-7BA5-44D6-B093-0CD79603C84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5b5be1f775634bf98f8e9bbbbb556ab6_JoinedDate">
            <a:extLst>
              <a:ext uri="{FF2B5EF4-FFF2-40B4-BE49-F238E27FC236}">
                <a16:creationId xmlns:a16="http://schemas.microsoft.com/office/drawing/2014/main" id="{DD6E5A24-427A-4F1C-90AF-50CE27E61F4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416544" y="470827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8 - Dec 15</a:t>
            </a:r>
          </a:p>
        </p:txBody>
      </p:sp>
      <p:sp>
        <p:nvSpPr>
          <p:cNvPr id="161" name="OTLSHAPE_SLT_5b5be1f775634bf98f8e9bbbbb556ab6_Title">
            <a:extLst>
              <a:ext uri="{FF2B5EF4-FFF2-40B4-BE49-F238E27FC236}">
                <a16:creationId xmlns:a16="http://schemas.microsoft.com/office/drawing/2014/main" id="{70D655E1-EEBC-48A0-91DC-4C1FB91506C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927137" y="4700524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Project Documentation</a:t>
            </a:r>
          </a:p>
        </p:txBody>
      </p:sp>
      <p:sp>
        <p:nvSpPr>
          <p:cNvPr id="162" name="OTLSHAPE_SLT_5b5be1f775634bf98f8e9bbbbb556ab6_TextPercentage" hidden="1">
            <a:extLst>
              <a:ext uri="{FF2B5EF4-FFF2-40B4-BE49-F238E27FC236}">
                <a16:creationId xmlns:a16="http://schemas.microsoft.com/office/drawing/2014/main" id="{040CCA93-1633-45B5-AE75-7F1E0E00051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a7d5df2436424c7aaff0a5a589d85f72_Duration" hidden="1">
            <a:extLst>
              <a:ext uri="{FF2B5EF4-FFF2-40B4-BE49-F238E27FC236}">
                <a16:creationId xmlns:a16="http://schemas.microsoft.com/office/drawing/2014/main" id="{7C4B372A-90FF-4DD0-8761-027902E008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" name="OTLSHAPE_SLT_a7d5df2436424c7aaff0a5a589d85f72_StartDate" hidden="1">
            <a:extLst>
              <a:ext uri="{FF2B5EF4-FFF2-40B4-BE49-F238E27FC236}">
                <a16:creationId xmlns:a16="http://schemas.microsoft.com/office/drawing/2014/main" id="{D8B773AA-3FCE-46EF-B982-D3220806EA2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a7d5df2436424c7aaff0a5a589d85f72_EndDate" hidden="1">
            <a:extLst>
              <a:ext uri="{FF2B5EF4-FFF2-40B4-BE49-F238E27FC236}">
                <a16:creationId xmlns:a16="http://schemas.microsoft.com/office/drawing/2014/main" id="{90A88BAB-7405-4893-B0BB-D51FDD1D4A4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a7d5df2436424c7aaff0a5a589d85f72_JoinedDate">
            <a:extLst>
              <a:ext uri="{FF2B5EF4-FFF2-40B4-BE49-F238E27FC236}">
                <a16:creationId xmlns:a16="http://schemas.microsoft.com/office/drawing/2014/main" id="{1BAFCD23-19F6-4BC5-83AE-1EB72281D90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940216" y="50021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15 - Dec 22</a:t>
            </a:r>
          </a:p>
        </p:txBody>
      </p:sp>
      <p:sp>
        <p:nvSpPr>
          <p:cNvPr id="169" name="OTLSHAPE_SLT_a7d5df2436424c7aaff0a5a589d85f72_Title">
            <a:extLst>
              <a:ext uri="{FF2B5EF4-FFF2-40B4-BE49-F238E27FC236}">
                <a16:creationId xmlns:a16="http://schemas.microsoft.com/office/drawing/2014/main" id="{77E32681-EECD-4E0A-976F-1E844815D3B3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515198" y="4909143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latin typeface="Calibri" panose="020F0502020204030204" pitchFamily="34" charset="0"/>
              </a:rPr>
              <a:t>Presentation and Project Handover</a:t>
            </a:r>
          </a:p>
        </p:txBody>
      </p:sp>
      <p:sp>
        <p:nvSpPr>
          <p:cNvPr id="170" name="OTLSHAPE_SLT_a7d5df2436424c7aaff0a5a589d85f72_TextPercentage" hidden="1">
            <a:extLst>
              <a:ext uri="{FF2B5EF4-FFF2-40B4-BE49-F238E27FC236}">
                <a16:creationId xmlns:a16="http://schemas.microsoft.com/office/drawing/2014/main" id="{2338259B-9332-4010-842F-7CF7B5177FF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OTLSHAPE_TB_00000000000000000000000000000000_Separator1">
            <a:extLst>
              <a:ext uri="{FF2B5EF4-FFF2-40B4-BE49-F238E27FC236}">
                <a16:creationId xmlns:a16="http://schemas.microsoft.com/office/drawing/2014/main" id="{6B445618-45CF-4BE4-AD97-20A6A21D6AD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491728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2">
            <a:extLst>
              <a:ext uri="{FF2B5EF4-FFF2-40B4-BE49-F238E27FC236}">
                <a16:creationId xmlns:a16="http://schemas.microsoft.com/office/drawing/2014/main" id="{9895B503-188D-4037-95C7-1B2F9A02E2FC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6096000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3">
            <a:extLst>
              <a:ext uri="{FF2B5EF4-FFF2-40B4-BE49-F238E27FC236}">
                <a16:creationId xmlns:a16="http://schemas.microsoft.com/office/drawing/2014/main" id="{E839CD30-788D-46D9-8B5B-105FF58854B9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8616262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5;p3">
            <a:extLst>
              <a:ext uri="{FF2B5EF4-FFF2-40B4-BE49-F238E27FC236}">
                <a16:creationId xmlns:a16="http://schemas.microsoft.com/office/drawing/2014/main" id="{AA6327E7-5D40-415B-B448-4A34A475DF53}"/>
              </a:ext>
            </a:extLst>
          </p:cNvPr>
          <p:cNvSpPr txBox="1"/>
          <p:nvPr/>
        </p:nvSpPr>
        <p:spPr>
          <a:xfrm>
            <a:off x="1000124" y="19150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19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APPLICATIONS OF UNMANNED AERIAL VEHICLES: A REVIEW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http://dx.doi.org/10.17993/3ctecno.2019.specialissue3.85-105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 review of UAV autonomous navigation in GPS-denied environments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ElsevierSans"/>
                <a:hlinkClick r:id="rId3" tooltip="Persistent link using digital object identifier"/>
              </a:rPr>
              <a:t>https://doi.org/10.1016/j.robot.2023.104533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Reliable Flying IoT Networks for UAV Disaster Rescue Operations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effectLst/>
                <a:latin typeface="Open Sans" panose="020B0606030504020204" pitchFamily="34" charset="0"/>
                <a:hlinkClick r:id="rId4"/>
              </a:rPr>
              <a:t>https://doi.org/10.1155/2018/2572460</a:t>
            </a:r>
            <a:endParaRPr lang="en-US" b="1" i="0" u="none" strike="noStrike" dirty="0"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UAV- based Photogrammetry and </a:t>
            </a:r>
            <a:r>
              <a:rPr lang="en-GB" i="0" dirty="0" err="1">
                <a:solidFill>
                  <a:schemeClr val="tx1"/>
                </a:solidFill>
                <a:effectLst/>
                <a:latin typeface="Merriweather Sans" pitchFamily="2" charset="0"/>
              </a:rPr>
              <a:t>Geocomputing</a:t>
            </a: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 for Hazards and Disaster Risk Monitoring – A Review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0"/>
                <a:hlinkClick r:id="rId5"/>
              </a:rPr>
              <a:t>https://doi.org/10.1186/s40677-016-0060-y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Ublox NEO-M8N GPS Module </a:t>
            </a:r>
            <a:r>
              <a:rPr lang="pt-BR" dirty="0">
                <a:hlinkClick r:id="rId6"/>
              </a:rPr>
              <a:t>Datasheet</a:t>
            </a:r>
            <a:r>
              <a:rPr lang="pt-BR" dirty="0"/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Component:</a:t>
            </a:r>
            <a:r>
              <a:rPr lang="en-US" dirty="0"/>
              <a:t> Sharp GP2Y0A21YK0F Analog Distance Sensor </a:t>
            </a:r>
            <a:r>
              <a:rPr lang="en-US" dirty="0">
                <a:hlinkClick r:id="rId7"/>
              </a:rPr>
              <a:t>Datasheet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HC-SR04 Ultrasonic Distance Sensor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datasheet</a:t>
            </a:r>
            <a:endParaRPr lang="en-US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SBrabo"/>
              </a:rPr>
              <a:t>Aerial Drones for Fire Disaster Response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Relative Book"/>
              </a:rPr>
              <a:t>10.5772/intechopen.1002525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DJI ENTERPRISE –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Firefightinng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https://enterprise.dji.com/public-safety/firefighting</a:t>
            </a: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Firefighting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4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8799" y="6329798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-13102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675198" y="493228"/>
            <a:ext cx="10841603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 &amp; Behaviour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25878-5569-4839-A8C7-0933B5F7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4" y="628882"/>
            <a:ext cx="10288745" cy="5672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2B0BB-5E71-4F7C-B1C3-D1EAD536E235}"/>
              </a:ext>
            </a:extLst>
          </p:cNvPr>
          <p:cNvSpPr txBox="1"/>
          <p:nvPr/>
        </p:nvSpPr>
        <p:spPr>
          <a:xfrm>
            <a:off x="1128946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3dr Radio </a:t>
            </a:r>
            <a:r>
              <a:rPr lang="en-US" sz="1050" dirty="0"/>
              <a:t>Telemetry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24795-ACF8-493F-9B94-6A0589A80BB1}"/>
              </a:ext>
            </a:extLst>
          </p:cNvPr>
          <p:cNvSpPr txBox="1"/>
          <p:nvPr/>
        </p:nvSpPr>
        <p:spPr>
          <a:xfrm>
            <a:off x="3679988" y="5713264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Drone FPV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468A7-BD9F-4DD6-95C9-3B1D6F50D6F2}"/>
              </a:ext>
            </a:extLst>
          </p:cNvPr>
          <p:cNvSpPr txBox="1"/>
          <p:nvPr/>
        </p:nvSpPr>
        <p:spPr>
          <a:xfrm>
            <a:off x="6152088" y="5418199"/>
            <a:ext cx="1447800" cy="646331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900" dirty="0"/>
              <a:t>Neo – 7M GPS</a:t>
            </a:r>
            <a:br>
              <a:rPr lang="en-IN" sz="900" dirty="0"/>
            </a:br>
            <a:r>
              <a:rPr lang="en-IN" sz="900" dirty="0"/>
              <a:t>Accelerometers</a:t>
            </a:r>
          </a:p>
          <a:p>
            <a:r>
              <a:rPr lang="en-IN" sz="900" dirty="0"/>
              <a:t>Gyroscopes</a:t>
            </a:r>
          </a:p>
          <a:p>
            <a:r>
              <a:rPr lang="en-IN" sz="900" dirty="0"/>
              <a:t>Compass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A90A8-7A3A-47FE-BFA9-EFCD82BDE64E}"/>
              </a:ext>
            </a:extLst>
          </p:cNvPr>
          <p:cNvSpPr txBox="1"/>
          <p:nvPr/>
        </p:nvSpPr>
        <p:spPr>
          <a:xfrm>
            <a:off x="3677961" y="2870188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BA56-729F-4727-B78F-1CE1E0D05719}"/>
              </a:ext>
            </a:extLst>
          </p:cNvPr>
          <p:cNvSpPr txBox="1"/>
          <p:nvPr/>
        </p:nvSpPr>
        <p:spPr>
          <a:xfrm>
            <a:off x="6737874" y="2257315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</p:spTree>
    <p:extLst>
      <p:ext uri="{BB962C8B-B14F-4D97-AF65-F5344CB8AC3E}">
        <p14:creationId xmlns:p14="http://schemas.microsoft.com/office/powerpoint/2010/main" val="310250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1: Urban Disaster Site Monitoring:</a:t>
            </a:r>
            <a:r>
              <a:rPr lang="en-GB" dirty="0"/>
              <a:t> The drone flies over a collapsed building, providing real-time images and thermal scans to locate trapped victims.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2: Remote Area Surveillance:</a:t>
            </a:r>
            <a:r>
              <a:rPr lang="en-GB" dirty="0"/>
              <a:t> In a wildfire scenario, the drone captures high-resolution footage to map fire spread and help direct firefighting efforts.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3: Hazardous Environment Assessment:</a:t>
            </a:r>
            <a:r>
              <a:rPr lang="en-GB" dirty="0"/>
              <a:t> The drone assesses a chemical spill site, providing situational awareness without exposing responders to toxic conditions.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Verify the effectiveness of autonomous navigation in different terrains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Test the range and reliability of real-time data transmission under various network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Evaluate the drone’s durability and performance in harsh environmental conditions (e.g., rain, wind)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08T23:59:00.0000000"/>
  <p:tag name="OTLDURATIONFORMAT" val="day"/>
  <p:tag name="OTLSPACING" val="3"/>
  <p:tag name="OTLSHAPETHICKNESSTYPE" val="Thin"/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8T00:00:00.0000000"/>
  <p:tag name="OTLENDDATE" val="2024-09-15T23:59:00.0000000"/>
  <p:tag name="OTLDURATIONFORMAT" val="day"/>
  <p:tag name="OTLSPACING" val="3"/>
  <p:tag name="OTLSHAPETHICKNESSTYPE" val="Thin"/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5T00:00:00.0000000"/>
  <p:tag name="OTLENDDATE" val="2024-09-22T23:59:00.0000000"/>
  <p:tag name="OTLDURATIONFORMAT" val="day"/>
  <p:tag name="OTLSPACING" val="3"/>
  <p:tag name="OTLSHAPETHICKNESSTYPE" val="Thin"/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MARKERSHAPE" val="OTL"/>
  <p:tag name="OTLSTARTDATE" val="2024-09-22T00:00:00.0000000Z"/>
  <p:tag name="OTLENDDATE" val="2024-10-20T23:59:00.0000000Z"/>
  <p:tag name="OTLSHAPETHICKNESSTYPE" val="Custo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0T00:00:00.0000000"/>
  <p:tag name="OTLENDDATE" val="2024-10-27T23:59:00.0000000"/>
  <p:tag name="OTLDURATIONFORMAT" val="day"/>
  <p:tag name="OTLSPACING" val="3"/>
  <p:tag name="OTLSHAPETHICKNESSTYPE" val="Thin"/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7T00:00:00.0000000"/>
  <p:tag name="OTLENDDATE" val="2024-11-03T23:59:00.0000000"/>
  <p:tag name="OTLDURATIONFORMAT" val="day"/>
  <p:tag name="OTLSPACING" val="3"/>
  <p:tag name="OTLSHAPETHICKNESSTYPE" val="Thin"/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03T00:00:00.0000000"/>
  <p:tag name="OTLENDDATE" val="2024-11-10T23:59:00.0000000"/>
  <p:tag name="OTLDURATIONFORMAT" val="day"/>
  <p:tag name="OTLSPACING" val="3"/>
  <p:tag name="OTLSHAPETHICKNESSTYPE" val="Thin"/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0T00:00:00.0000000"/>
  <p:tag name="OTLENDDATE" val="2024-11-17T23:59:00.0000000"/>
  <p:tag name="OTLDURATIONFORMAT" val="day"/>
  <p:tag name="OTLSPACING" val="3"/>
  <p:tag name="OTLSHAPETHICKNESSTYPE" val="Thin"/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7T00:00:00.0000000"/>
  <p:tag name="OTLENDDATE" val="2024-11-24T23:59:00.0000000"/>
  <p:tag name="OTLDURATIONFORMAT" val="day"/>
  <p:tag name="OTLSPACING" val="3"/>
  <p:tag name="OTLSHAPETHICKNESSTYPE" val="Thin"/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24T00:00:00.0000000"/>
  <p:tag name="OTLENDDATE" val="2024-12-01T23:59:00.0000000"/>
  <p:tag name="OTLDURATIONFORMAT" val="day"/>
  <p:tag name="OTLSPACING" val="3"/>
  <p:tag name="OTLSHAPETHICKNESSTYPE" val="Thin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1T00:00:00.0000000"/>
  <p:tag name="OTLENDDATE" val="2024-12-08T23:59:00.0000000"/>
  <p:tag name="OTLDURATIONFORMAT" val="day"/>
  <p:tag name="OTLSPACING" val="3"/>
  <p:tag name="OTLSHAPETHICKNESSTYPE" val="Thin"/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8T00:00:00.0000000"/>
  <p:tag name="OTLENDDATE" val="2024-12-15T23:59:00.0000000"/>
  <p:tag name="OTLDURATIONFORMAT" val="day"/>
  <p:tag name="OTLSPACING" val="3"/>
  <p:tag name="OTLSHAPETHICKNESSTYPE" val="Thin"/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15T00:00:00.0000000"/>
  <p:tag name="OTLENDDATE" val="2024-12-22T23:59:00.0000000"/>
  <p:tag name="OTLDURATIONFORMAT" val="day"/>
  <p:tag name="OTLSPACING" val="3"/>
  <p:tag name="OTLSHAPETHICKNESSTYPE" val="Thin"/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08T23:59:00.0000000"/>
  <p:tag name="OTLDURATIONFORMAT" val="day"/>
  <p:tag name="OTLSPACING" val="3"/>
  <p:tag name="OTLSHAPETHICKNESSTYPE" val="Thin"/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8T00:00:00.0000000"/>
  <p:tag name="OTLENDDATE" val="2024-09-15T23:59:00.0000000"/>
  <p:tag name="OTLDURATIONFORMAT" val="day"/>
  <p:tag name="OTLSPACING" val="3"/>
  <p:tag name="OTLSHAPETHICKNESSTYPE" val="Thin"/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5T00:00:00.0000000"/>
  <p:tag name="OTLENDDATE" val="2024-09-22T23:59:00.0000000"/>
  <p:tag name="OTLDURATIONFORMAT" val="day"/>
  <p:tag name="OTLSPACING" val="3"/>
  <p:tag name="OTLSHAPETHICKNESSTYPE" val="Thin"/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MARKERSHAPE" val="OTL"/>
  <p:tag name="OTLSTARTDATE" val="2024-09-22T00:00:00.0000000Z"/>
  <p:tag name="OTLENDDATE" val="2024-10-20T23:59:00.0000000Z"/>
  <p:tag name="OTLSHAPETHICKNESSTYPE" val="Custom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0T00:00:00.0000000"/>
  <p:tag name="OTLENDDATE" val="2024-10-27T23:59:00.0000000"/>
  <p:tag name="OTLDURATIONFORMAT" val="day"/>
  <p:tag name="OTLSPACING" val="3"/>
  <p:tag name="OTLSHAPETHICKNESSTYPE" val="Thin"/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7T00:00:00.0000000"/>
  <p:tag name="OTLENDDATE" val="2024-11-03T23:59:00.0000000"/>
  <p:tag name="OTLDURATIONFORMAT" val="day"/>
  <p:tag name="OTLSPACING" val="3"/>
  <p:tag name="OTLSHAPETHICKNESSTYPE" val="Thin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03T00:00:00.0000000"/>
  <p:tag name="OTLENDDATE" val="2024-11-10T23:59:00.0000000"/>
  <p:tag name="OTLDURATIONFORMAT" val="day"/>
  <p:tag name="OTLSPACING" val="3"/>
  <p:tag name="OTLSHAPETHICKNESSTYPE" val="Thin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0T00:00:00.0000000"/>
  <p:tag name="OTLENDDATE" val="2024-11-17T23:59:00.0000000"/>
  <p:tag name="OTLDURATIONFORMAT" val="day"/>
  <p:tag name="OTLSPACING" val="3"/>
  <p:tag name="OTLSHAPETHICKNESSTYPE" val="Thin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7T00:00:00.0000000"/>
  <p:tag name="OTLENDDATE" val="2024-11-24T23:59:00.0000000"/>
  <p:tag name="OTLDURATIONFORMAT" val="day"/>
  <p:tag name="OTLSPACING" val="3"/>
  <p:tag name="OTLSHAPETHICKNESSTYPE" val="Thin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24T00:00:00.0000000"/>
  <p:tag name="OTLENDDATE" val="2024-12-01T23:59:00.0000000"/>
  <p:tag name="OTLDURATIONFORMAT" val="day"/>
  <p:tag name="OTLSPACING" val="3"/>
  <p:tag name="OTLSHAPETHICKNESSTYPE" val="Thin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1T00:00:00.0000000"/>
  <p:tag name="OTLENDDATE" val="2024-12-08T23:59:00.0000000"/>
  <p:tag name="OTLDURATIONFORMAT" val="day"/>
  <p:tag name="OTLSPACING" val="3"/>
  <p:tag name="OTLSHAPETHICKNESSTYP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8T00:00:00.0000000"/>
  <p:tag name="OTLENDDATE" val="2024-12-15T23:59:00.0000000"/>
  <p:tag name="OTLDURATIONFORMAT" val="day"/>
  <p:tag name="OTLSPACING" val="3"/>
  <p:tag name="OTLSHAPETHICKNESSTYPE" val="Thin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15T00:00:00.0000000"/>
  <p:tag name="OTLENDDATE" val="2024-12-22T23:59:00.0000000"/>
  <p:tag name="OTLDURATIONFORMAT" val="day"/>
  <p:tag name="OTLSPACING" val="3"/>
  <p:tag name="OTLSHAPETHICKNESSTYPE" val="Thin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910</Words>
  <Application>Microsoft Office PowerPoint</Application>
  <PresentationFormat>Widescreen</PresentationFormat>
  <Paragraphs>246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Poppins SemiBold</vt:lpstr>
      <vt:lpstr>Calibri</vt:lpstr>
      <vt:lpstr>Montserrat</vt:lpstr>
      <vt:lpstr>Arial</vt:lpstr>
      <vt:lpstr>Montserrat Medium</vt:lpstr>
      <vt:lpstr>Merriweather Sans</vt:lpstr>
      <vt:lpstr>Plus Jakarta Sans</vt:lpstr>
      <vt:lpstr>Verdana</vt:lpstr>
      <vt:lpstr>Relative Book</vt:lpstr>
      <vt:lpstr>FSBrabo</vt:lpstr>
      <vt:lpstr>Open Sans</vt:lpstr>
      <vt:lpstr>ElsevierSans</vt:lpstr>
      <vt:lpstr>Aharoni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Jagannath Sagar</cp:lastModifiedBy>
  <cp:revision>38</cp:revision>
  <dcterms:created xsi:type="dcterms:W3CDTF">2022-05-23T07:15:42Z</dcterms:created>
  <dcterms:modified xsi:type="dcterms:W3CDTF">2025-03-18T13:36:05Z</dcterms:modified>
</cp:coreProperties>
</file>