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69" r:id="rId2"/>
    <p:sldId id="324" r:id="rId3"/>
    <p:sldId id="336" r:id="rId4"/>
    <p:sldId id="325" r:id="rId5"/>
    <p:sldId id="329" r:id="rId6"/>
    <p:sldId id="330" r:id="rId7"/>
    <p:sldId id="288" r:id="rId8"/>
    <p:sldId id="326" r:id="rId9"/>
    <p:sldId id="337" r:id="rId10"/>
    <p:sldId id="316" r:id="rId11"/>
  </p:sldIdLst>
  <p:sldSz cx="12192000" cy="6858000"/>
  <p:notesSz cx="6881813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0"/>
    <p:restoredTop sz="97348"/>
  </p:normalViewPr>
  <p:slideViewPr>
    <p:cSldViewPr snapToGrid="0" snapToObjects="1">
      <p:cViewPr varScale="1">
        <p:scale>
          <a:sx n="151" d="100"/>
          <a:sy n="151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58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05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1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06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63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3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71D42AB-B5C7-3445-B365-D53D600DF9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72C345-2F1C-DD46-9457-1079926AA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planning/2022/7th-mee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tool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conform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ommunity-of-conform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D246-4EEC-FC4B-947E-ADB3A5E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3</a:t>
            </a:r>
            <a:r>
              <a:rPr kumimoji="1" lang="ko-KR" altLang="en-US" dirty="0"/>
              <a:t>분기 </a:t>
            </a:r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E765C-316C-4F43-9123-588DB77A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SK</a:t>
            </a:r>
            <a:r>
              <a:rPr kumimoji="1" lang="ko-KR" altLang="en-US" dirty="0"/>
              <a:t>텔레콤 </a:t>
            </a:r>
            <a:r>
              <a:rPr kumimoji="1" lang="ko-KR" altLang="en-US" dirty="0" err="1"/>
              <a:t>장학성</a:t>
            </a:r>
            <a:endParaRPr kumimoji="1" lang="en-US" altLang="ko-KR" dirty="0"/>
          </a:p>
          <a:p>
            <a:r>
              <a:rPr kumimoji="1" lang="en-US" altLang="ko-KR" dirty="0"/>
              <a:t>2022-09-21</a:t>
            </a:r>
            <a:endParaRPr kumimoji="1" lang="ko-Kore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B932F6-9FAD-9A48-A5CE-EB75A2C4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0287" y="1516137"/>
            <a:ext cx="7779026" cy="21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r>
              <a:rPr lang="en-US" altLang="ko-KR" sz="48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B363C02-236C-B147-8C3A-566C6CD9A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you. </a:t>
            </a:r>
            <a:endParaRPr lang="en-KR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4294967295"/>
          </p:nvPr>
        </p:nvSpPr>
        <p:spPr>
          <a:xfrm>
            <a:off x="108870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9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신규 멤버 소개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9709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dirty="0"/>
              <a:t>신규 멤버 소개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CJ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성기영 님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CJ</a:t>
            </a:r>
            <a:r>
              <a:rPr lang="ko-KR" altLang="en-US" sz="2000" dirty="0" err="1"/>
              <a:t>올리브네트웍스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박종우 님</a:t>
            </a: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/>
              <a:t>현대모비스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 err="1"/>
              <a:t>박슬희</a:t>
            </a:r>
            <a:r>
              <a:rPr lang="ko-KR" altLang="en-US" sz="1600" dirty="0"/>
              <a:t> 님</a:t>
            </a: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이외에도 처음 모임에 참여하신 분은 알려주세요</a:t>
            </a:r>
            <a:r>
              <a:rPr lang="en-US" altLang="ko-KR" sz="2000" dirty="0"/>
              <a:t>!)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주요 행사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24036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dirty="0"/>
              <a:t>운영위원회 </a:t>
            </a:r>
            <a:r>
              <a:rPr lang="en-US" altLang="ko-KR" sz="3200" dirty="0"/>
              <a:t>3</a:t>
            </a:r>
            <a:r>
              <a:rPr lang="ko-KR" altLang="en-US" sz="3200" dirty="0"/>
              <a:t>분기 모임 </a:t>
            </a:r>
            <a:r>
              <a:rPr lang="en-US" altLang="ko-KR" sz="3200" dirty="0"/>
              <a:t>(8/16)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>
                <a:hlinkClick r:id="rId3"/>
              </a:rPr>
              <a:t>https://openchain-project.github.io/OpenChain-KWG/subgroup/planning/2022/7th-meeting/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908ED-4575-25F5-9C1D-D868F85FC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22" y="1970306"/>
            <a:ext cx="7283155" cy="41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dirty="0"/>
              <a:t>Tooling </a:t>
            </a:r>
            <a:r>
              <a:rPr lang="ko-KR" altLang="en-US" sz="3200" dirty="0"/>
              <a:t>그룹 모임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>
                <a:hlinkClick r:id="rId3"/>
              </a:rPr>
              <a:t>https://openchain-project.github.io/OpenChain-KWG/subgroup/tooling/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7</a:t>
            </a:r>
            <a:r>
              <a:rPr lang="ko-KR" altLang="en-US" sz="2000" dirty="0"/>
              <a:t>월 온라인 세미나 </a:t>
            </a:r>
            <a:r>
              <a:rPr lang="en-US" altLang="ko-KR" sz="2000" dirty="0"/>
              <a:t>(7/20)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/>
              <a:t>Opossum </a:t>
            </a:r>
            <a:r>
              <a:rPr lang="ko-KR" altLang="en-US" sz="1600" dirty="0"/>
              <a:t>툴 소개 </a:t>
            </a:r>
            <a:r>
              <a:rPr lang="en-US" altLang="ko-KR" sz="1600" dirty="0"/>
              <a:t>(</a:t>
            </a:r>
            <a:r>
              <a:rPr lang="ko-KR" altLang="en-US" sz="1600" dirty="0"/>
              <a:t>석지영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LG</a:t>
            </a:r>
            <a:r>
              <a:rPr lang="ko-KR" altLang="en-US" sz="1600" dirty="0"/>
              <a:t>전자</a:t>
            </a:r>
            <a:r>
              <a:rPr lang="en-US" altLang="ko-KR" sz="1600" dirty="0"/>
              <a:t>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/>
              <a:t>ETRI </a:t>
            </a:r>
            <a:r>
              <a:rPr lang="ko-KR" altLang="en-US" sz="1600" dirty="0"/>
              <a:t>오픈소스 컴플라이언스 시스템 </a:t>
            </a:r>
            <a:r>
              <a:rPr lang="en-US" altLang="ko-KR" sz="1600" dirty="0"/>
              <a:t>OLA - </a:t>
            </a:r>
            <a:r>
              <a:rPr lang="en-US" altLang="ko-KR" sz="1600" dirty="0" err="1"/>
              <a:t>FOSSLight</a:t>
            </a:r>
            <a:r>
              <a:rPr lang="en-US" altLang="ko-KR" sz="1600" dirty="0"/>
              <a:t> </a:t>
            </a:r>
            <a:r>
              <a:rPr lang="ko-KR" altLang="en-US" sz="1600" dirty="0"/>
              <a:t>적용 사례 </a:t>
            </a:r>
            <a:r>
              <a:rPr lang="en-US" altLang="ko-KR" sz="1600" dirty="0"/>
              <a:t>(</a:t>
            </a:r>
            <a:r>
              <a:rPr lang="ko-KR" altLang="en-US" sz="1600" dirty="0"/>
              <a:t>박정숙</a:t>
            </a:r>
            <a:r>
              <a:rPr lang="en-US" altLang="ko-KR" sz="1600" dirty="0"/>
              <a:t>, ETRI)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8</a:t>
            </a:r>
            <a:r>
              <a:rPr lang="ko-KR" altLang="en-US" sz="2000" dirty="0"/>
              <a:t>월 온라인 세미나 </a:t>
            </a:r>
            <a:r>
              <a:rPr lang="en-US" altLang="ko-KR" sz="2000" dirty="0"/>
              <a:t>(8/30)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오픈소스 컴플라이언스 도구의 평가 항목 </a:t>
            </a:r>
            <a:r>
              <a:rPr lang="en-US" altLang="ko-KR" sz="1600" dirty="0"/>
              <a:t>(</a:t>
            </a:r>
            <a:r>
              <a:rPr lang="ko-KR" altLang="en-US" sz="1600" dirty="0"/>
              <a:t>박정숙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ETRI)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 err="1"/>
              <a:t>DejaCode</a:t>
            </a:r>
            <a:r>
              <a:rPr lang="en-US" altLang="ko-KR" sz="1600" dirty="0"/>
              <a:t> </a:t>
            </a:r>
            <a:r>
              <a:rPr lang="ko-KR" altLang="en-US" sz="1600" dirty="0"/>
              <a:t>소개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최혜성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LG</a:t>
            </a:r>
            <a:r>
              <a:rPr lang="ko-KR" altLang="en-US" sz="1600" dirty="0"/>
              <a:t>전자</a:t>
            </a:r>
            <a:r>
              <a:rPr lang="en-US" altLang="ko-KR" sz="1600" dirty="0"/>
              <a:t>)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0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Conformance</a:t>
            </a:r>
            <a:r>
              <a:rPr 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  <a:r>
              <a:rPr lang="ko-KR" alt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3200" dirty="0"/>
              <a:t>모임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ISO/IEC 5230</a:t>
            </a:r>
            <a:r>
              <a:rPr lang="ko-KR" altLang="en-US" sz="2000" dirty="0"/>
              <a:t>에 적합한 프로그램을 구축하기 위해 </a:t>
            </a:r>
            <a:r>
              <a:rPr lang="en-US" altLang="ko-KR" sz="2000" dirty="0"/>
              <a:t>Community </a:t>
            </a:r>
            <a:r>
              <a:rPr lang="ko-KR" altLang="en-US" sz="2000" dirty="0"/>
              <a:t>차원의 협업 추구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>
                <a:hlinkClick r:id="rId3"/>
              </a:rPr>
              <a:t>https://openchain-project.github.io/OpenChain-KWG/subgroup/conformance/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ko-KR" altLang="en-US" sz="2000" dirty="0" err="1"/>
              <a:t>비정기</a:t>
            </a:r>
            <a:r>
              <a:rPr lang="ko-KR" altLang="en-US" sz="2000" dirty="0"/>
              <a:t> 미팅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멤버 요청 시 미팅 소집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/>
              <a:t>1-2</a:t>
            </a:r>
            <a:r>
              <a:rPr lang="ko-KR" altLang="en-US" sz="1600" dirty="0"/>
              <a:t>시간 가량 온</a:t>
            </a:r>
            <a:r>
              <a:rPr lang="en-US" altLang="ko-KR" sz="1600" dirty="0"/>
              <a:t>/</a:t>
            </a:r>
            <a:r>
              <a:rPr lang="ko-KR" altLang="en-US" sz="1600" dirty="0"/>
              <a:t>오프라인 미팅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질의응답 형태의 이슈 논의 </a:t>
            </a:r>
            <a:r>
              <a:rPr lang="en-US" altLang="ko-KR" sz="1600" dirty="0"/>
              <a:t>&amp;</a:t>
            </a:r>
            <a:r>
              <a:rPr lang="ko-KR" altLang="en-US" sz="1600" dirty="0"/>
              <a:t> 협업 진행</a:t>
            </a: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3</a:t>
            </a:r>
            <a:r>
              <a:rPr lang="en-US" altLang="ko-KR" sz="2000" baseline="30000" dirty="0"/>
              <a:t>rd</a:t>
            </a:r>
            <a:r>
              <a:rPr lang="en-US" altLang="ko-KR" sz="2000" dirty="0"/>
              <a:t> Meeting (7/19)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현대차그룹 공동 </a:t>
            </a:r>
            <a:r>
              <a:rPr lang="en-US" altLang="ko-KR" sz="1600" dirty="0"/>
              <a:t>ISO/IEC 5230 </a:t>
            </a:r>
            <a:r>
              <a:rPr lang="ko-KR" altLang="en-US" sz="1600" dirty="0"/>
              <a:t>자체 인증 준비 사항 공유 및 이슈</a:t>
            </a:r>
            <a:r>
              <a:rPr lang="en-US" altLang="ko-KR" sz="1600" dirty="0"/>
              <a:t>/</a:t>
            </a:r>
            <a:r>
              <a:rPr lang="ko-KR" altLang="en-US" sz="1600" dirty="0"/>
              <a:t>해결방안 논의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endParaRPr lang="en-US" altLang="ko-KR" sz="16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4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Meeting (9/21)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/>
              <a:t>CJ </a:t>
            </a:r>
            <a:r>
              <a:rPr lang="ko-KR" altLang="en-US" sz="1600" dirty="0"/>
              <a:t>오픈소스 컴플라이언스 체계 구축 이슈 공유 및 해결 방안 논의</a:t>
            </a:r>
            <a:br>
              <a:rPr lang="ko-KR" altLang="en-US" sz="1600" dirty="0"/>
            </a:b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90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주요 소식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64862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7;p25">
            <a:extLst>
              <a:ext uri="{FF2B5EF4-FFF2-40B4-BE49-F238E27FC236}">
                <a16:creationId xmlns:a16="http://schemas.microsoft.com/office/drawing/2014/main" id="{21065235-20E2-02AC-BEE7-C17BE8C74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>
                <a:hlinkClick r:id="rId3"/>
              </a:rPr>
              <a:t>https://www.openchainproject.org/community-of-conformance</a:t>
            </a:r>
            <a:r>
              <a:rPr lang="en-US" altLang="ko-KR" sz="2000" dirty="0"/>
              <a:t> </a:t>
            </a:r>
            <a:endParaRPr lang="en-US" altLang="ko-KR" sz="1200" dirty="0"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ISO/IEC 5230 </a:t>
            </a:r>
            <a:r>
              <a:rPr lang="ko-KR" altLang="en-US" sz="3200" dirty="0"/>
              <a:t>인증 선언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73F51-3C56-27F0-D535-D540D2E4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0" y="2125133"/>
            <a:ext cx="6121400" cy="162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90C424-4B1E-9A95-EE71-3F9FC3BF2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00" y="4637617"/>
            <a:ext cx="1574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261</Words>
  <Application>Microsoft Macintosh PowerPoint</Application>
  <PresentationFormat>와이드스크린</PresentationFormat>
  <Paragraphs>55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2022년 3분기 Update</vt:lpstr>
      <vt:lpstr>신규 멤버 소개</vt:lpstr>
      <vt:lpstr>신규 멤버 소개</vt:lpstr>
      <vt:lpstr>주요 행사</vt:lpstr>
      <vt:lpstr>운영위원회 3분기 모임 (8/16)</vt:lpstr>
      <vt:lpstr>Tooling 그룹 모임</vt:lpstr>
      <vt:lpstr>Conformance Group 모임</vt:lpstr>
      <vt:lpstr>주요 소식</vt:lpstr>
      <vt:lpstr>ISO/IEC 5230 인증 선언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116</cp:revision>
  <dcterms:modified xsi:type="dcterms:W3CDTF">2022-09-21T02:45:05Z</dcterms:modified>
</cp:coreProperties>
</file>