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729"/>
    <a:srgbClr val="02ABB8"/>
    <a:srgbClr val="0181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 autoAdjust="0"/>
    <p:restoredTop sz="94660"/>
  </p:normalViewPr>
  <p:slideViewPr>
    <p:cSldViewPr snapToGrid="0">
      <p:cViewPr varScale="1">
        <p:scale>
          <a:sx n="179" d="100"/>
          <a:sy n="179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43094-77FC-4A6C-94AC-9A4E0D1D8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CA8934-1090-4261-B7A3-1D43B2FEB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5AFE5-8769-4157-9E0D-DD3DC0AD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2022. 12. 4.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8F88F-D440-4696-A313-C0401119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8EC8A-7801-4A41-8291-8553361D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9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B62C6-F161-43C2-9B27-DCFD6649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685173-4E4E-41BE-A6E3-4B5A5DD93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1B244-AF68-4249-8DCA-4EA4087E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2022. 12. 4.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28B37-A788-4232-8D98-026B4EC8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09B9DB-C486-4397-98CB-C2C020A8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02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F2101B-649A-449D-8C06-C8D9F3DB5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409BB-1AC4-44F7-8783-A6FECC663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26773-85C6-4043-82F1-089FF995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2022. 12. 4.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DF358-214E-4D88-97FA-B75476361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74BCD-C4EE-47E2-8795-47D7EE44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87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1CD86-EEA9-4A0A-B68C-F0585E75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B10E1-92F8-4084-9FDB-7768C1B7A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D6CFE-02F6-4E22-8223-016F67FF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2022. 12. 4.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E2551-E91D-4F12-A628-18ABD55C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F227C-FBC3-42F9-AEA6-D48DFBEF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3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35A3C-235E-4DC5-8CF0-A21D6C0E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DAB62-32A7-476B-8F18-5E034A44C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2EFBC5-D2E3-4BFB-BE1E-74939F42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2022. 12. 4.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22B90-C487-4768-B0BB-5F4E5434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2F6DA-2289-470F-AF48-CF4FA931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64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6FB10-B09A-4AB5-8079-483B61FF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A4720-C729-455E-B956-30C611C38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C0F8C7-A036-4157-B113-1EC08D08D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693-C1D6-4CCB-8EAC-47203B1A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2022. 12. 4.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9C2DF4-0027-4324-9256-851151B2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21F3E6-0E26-41D9-9B0E-131440B2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71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2222F-B54E-4991-83D0-44500C12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709095-694B-4459-892E-3F8C141AA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FED78F-E5EA-46F7-9BFF-D2719DB41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A711A1-0B92-4663-95F6-1E3AB264E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22A71-3C8D-431B-AE2D-03946C7C2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CFEC86-E16B-4024-9142-4AF7C349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2022. 12. 4.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AF75D7-BD2B-4F8A-B28A-8CA052CE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8AD8CB-2383-40F1-B9CD-6009BA92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64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6C19B-E06B-48D5-8272-E377290D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ABAC3A-390F-4378-82CF-EEF4A1E8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2022. 12. 4.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AC0C0A-F77E-4577-AD99-C604A195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2B9142-F9D5-458B-84AE-2DFAA2E8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03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332CF0-A2C0-413E-8215-B098B827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2022. 12. 4.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609609-A143-473E-9AB5-54F3ADEE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27D40B-2F9C-4D91-97D9-564D3D23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37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50417-F90C-4EB0-90EC-1B66E6DC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C3875-7023-462E-8262-2DFE8457E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B31CB1-9617-4BCD-985E-243223537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6687D8-7568-49F4-93CC-339017CF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2022. 12. 4.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D9BE4F-0659-441C-B7F9-2FBA92BE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97BD01-852A-4C70-BEEB-A31B3146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6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ACAA7-A7A6-4443-9EB1-461F1FAC6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C8B6D0-39C8-4C61-948D-9B65210D8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B0D1AD-B9A4-4E9C-8EAA-CCC3F5E8A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FDCF9F-9EE2-4B27-A342-815405CA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2022. 12. 4.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52614-B33E-4A16-A4C5-5DCF4732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E880F5-F950-4A4D-AF3A-933B87E8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74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903EE5-16FF-4FB6-8740-3B9652D4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67BD62-F368-4CEF-B08E-10F49C94F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0222F-5765-421C-9744-7C4FFB863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F4908-A70F-4341-B442-EC44EC00E078}" type="datetimeFigureOut">
              <a:rPr lang="ko-KR" altLang="en-US" smtClean="0"/>
              <a:t>2022. 12. 4.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C3DAA2-51A2-429B-8E55-DD610B4CE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ACAF4-A808-4C20-B2FA-5EF9106E8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89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FCF282C-1FE0-6B4A-87A2-BB4E34AA6B80}"/>
              </a:ext>
            </a:extLst>
          </p:cNvPr>
          <p:cNvGraphicFramePr>
            <a:graphicFrameLocks noGrp="1"/>
          </p:cNvGraphicFramePr>
          <p:nvPr/>
        </p:nvGraphicFramePr>
        <p:xfrm>
          <a:off x="0" y="-3357154"/>
          <a:ext cx="12192000" cy="1097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28554685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712403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2226052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1512374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3602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33337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24025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2591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29438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8320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121858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9090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C65AB2E4-F8CB-C301-F2DB-F6E042D0F5E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900" y="-3119551"/>
            <a:ext cx="2547438" cy="8979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7B06A0-DDA4-70EA-2D86-F9CDABF38C1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74" y="-3107142"/>
            <a:ext cx="2541114" cy="7416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F2FA41-2471-EA04-07A3-049B0E15481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6262" y="-2975578"/>
            <a:ext cx="3531507" cy="610049"/>
          </a:xfrm>
          <a:prstGeom prst="rect">
            <a:avLst/>
          </a:prstGeom>
        </p:spPr>
      </p:pic>
      <p:pic>
        <p:nvPicPr>
          <p:cNvPr id="11" name="Picture 28">
            <a:extLst>
              <a:ext uri="{FF2B5EF4-FFF2-40B4-BE49-F238E27FC236}">
                <a16:creationId xmlns:a16="http://schemas.microsoft.com/office/drawing/2014/main" id="{EAA4288E-7BBA-9D37-74C5-E7D01265AC4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14930" y="-3373898"/>
            <a:ext cx="1710337" cy="1406691"/>
          </a:xfrm>
          <a:prstGeom prst="rect">
            <a:avLst/>
          </a:prstGeom>
        </p:spPr>
      </p:pic>
      <p:pic>
        <p:nvPicPr>
          <p:cNvPr id="12" name="Picture 19">
            <a:extLst>
              <a:ext uri="{FF2B5EF4-FFF2-40B4-BE49-F238E27FC236}">
                <a16:creationId xmlns:a16="http://schemas.microsoft.com/office/drawing/2014/main" id="{B9B914B5-3A95-CB46-A724-6FC75F85C45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2800" y="-1803835"/>
            <a:ext cx="2438400" cy="914400"/>
          </a:xfrm>
          <a:prstGeom prst="rect">
            <a:avLst/>
          </a:prstGeom>
        </p:spPr>
      </p:pic>
      <p:pic>
        <p:nvPicPr>
          <p:cNvPr id="13" name="그림 16">
            <a:extLst>
              <a:ext uri="{FF2B5EF4-FFF2-40B4-BE49-F238E27FC236}">
                <a16:creationId xmlns:a16="http://schemas.microsoft.com/office/drawing/2014/main" id="{689C22E3-9FC9-6AF8-6317-59ACC44AD87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-1585631"/>
            <a:ext cx="2880360" cy="477991"/>
          </a:xfrm>
          <a:prstGeom prst="rect">
            <a:avLst/>
          </a:prstGeom>
        </p:spPr>
      </p:pic>
      <p:pic>
        <p:nvPicPr>
          <p:cNvPr id="14" name="Picture 21">
            <a:extLst>
              <a:ext uri="{FF2B5EF4-FFF2-40B4-BE49-F238E27FC236}">
                <a16:creationId xmlns:a16="http://schemas.microsoft.com/office/drawing/2014/main" id="{186BEFEA-6707-443B-8933-D4B2F2E14019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2900" y="-1750496"/>
            <a:ext cx="2692400" cy="807720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F33D6315-1718-5C4F-DECF-93D4F64860E2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723" y="-1949406"/>
            <a:ext cx="1416909" cy="1247092"/>
          </a:xfrm>
          <a:prstGeom prst="rect">
            <a:avLst/>
          </a:prstGeom>
        </p:spPr>
      </p:pic>
      <p:pic>
        <p:nvPicPr>
          <p:cNvPr id="16" name="Picture 22">
            <a:extLst>
              <a:ext uri="{FF2B5EF4-FFF2-40B4-BE49-F238E27FC236}">
                <a16:creationId xmlns:a16="http://schemas.microsoft.com/office/drawing/2014/main" id="{59D5F6C6-2D64-ED92-71F3-75AEA8C90536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995" y="-423799"/>
            <a:ext cx="2667000" cy="941647"/>
          </a:xfrm>
          <a:prstGeom prst="rect">
            <a:avLst/>
          </a:prstGeom>
        </p:spPr>
      </p:pic>
      <p:pic>
        <p:nvPicPr>
          <p:cNvPr id="17" name="그림 5">
            <a:extLst>
              <a:ext uri="{FF2B5EF4-FFF2-40B4-BE49-F238E27FC236}">
                <a16:creationId xmlns:a16="http://schemas.microsoft.com/office/drawing/2014/main" id="{1E13A434-1D4D-38B3-0F43-007E18E415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74117" y="-444380"/>
            <a:ext cx="2387373" cy="1016844"/>
          </a:xfrm>
          <a:prstGeom prst="rect">
            <a:avLst/>
          </a:prstGeom>
        </p:spPr>
      </p:pic>
      <p:pic>
        <p:nvPicPr>
          <p:cNvPr id="18" name="Picture 25">
            <a:extLst>
              <a:ext uri="{FF2B5EF4-FFF2-40B4-BE49-F238E27FC236}">
                <a16:creationId xmlns:a16="http://schemas.microsoft.com/office/drawing/2014/main" id="{0E1DE2C8-FB23-E27C-CDB4-F6420DBD834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7769" y="-286191"/>
            <a:ext cx="2880360" cy="700465"/>
          </a:xfrm>
          <a:prstGeom prst="rect">
            <a:avLst/>
          </a:prstGeom>
        </p:spPr>
      </p:pic>
      <p:pic>
        <p:nvPicPr>
          <p:cNvPr id="19" name="Picture 10" descr="Koh Young Technology - 2020년 전문연구요원 모집">
            <a:extLst>
              <a:ext uri="{FF2B5EF4-FFF2-40B4-BE49-F238E27FC236}">
                <a16:creationId xmlns:a16="http://schemas.microsoft.com/office/drawing/2014/main" id="{918BF1C3-6774-3E1D-344E-189958483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90379" y="-646254"/>
            <a:ext cx="2387025" cy="142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7">
            <a:extLst>
              <a:ext uri="{FF2B5EF4-FFF2-40B4-BE49-F238E27FC236}">
                <a16:creationId xmlns:a16="http://schemas.microsoft.com/office/drawing/2014/main" id="{EEFD313E-451E-68CC-66AF-7F4175449819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952" y="956191"/>
            <a:ext cx="1154717" cy="970631"/>
          </a:xfrm>
          <a:prstGeom prst="rect">
            <a:avLst/>
          </a:prstGeom>
        </p:spPr>
      </p:pic>
      <p:pic>
        <p:nvPicPr>
          <p:cNvPr id="34" name="그림 11">
            <a:extLst>
              <a:ext uri="{FF2B5EF4-FFF2-40B4-BE49-F238E27FC236}">
                <a16:creationId xmlns:a16="http://schemas.microsoft.com/office/drawing/2014/main" id="{B0726CA1-1E17-BD14-C6D4-4CEFEEB38D19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5891" y="952564"/>
            <a:ext cx="2421785" cy="915174"/>
          </a:xfrm>
          <a:prstGeom prst="rect">
            <a:avLst/>
          </a:prstGeom>
        </p:spPr>
      </p:pic>
      <p:pic>
        <p:nvPicPr>
          <p:cNvPr id="36" name="Picture 30" descr="LG전자 (엘지) 로고">
            <a:extLst>
              <a:ext uri="{FF2B5EF4-FFF2-40B4-BE49-F238E27FC236}">
                <a16:creationId xmlns:a16="http://schemas.microsoft.com/office/drawing/2014/main" id="{A4369F3C-FF10-1B3D-99C0-6B8F03A42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6730" y="1003218"/>
            <a:ext cx="3680750" cy="80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6" descr="라인플러스 기업정보 보기">
            <a:extLst>
              <a:ext uri="{FF2B5EF4-FFF2-40B4-BE49-F238E27FC236}">
                <a16:creationId xmlns:a16="http://schemas.microsoft.com/office/drawing/2014/main" id="{279F445E-9306-A749-460C-236578D66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86336" y="1043497"/>
            <a:ext cx="2195110" cy="76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id="{5EB4D0BD-9957-9DBD-470A-C38BC06C0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7140" y="2361269"/>
            <a:ext cx="1904074" cy="97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8" descr="image.fnnews.com/resource/media/image/2020/01/0...">
            <a:extLst>
              <a:ext uri="{FF2B5EF4-FFF2-40B4-BE49-F238E27FC236}">
                <a16:creationId xmlns:a16="http://schemas.microsoft.com/office/drawing/2014/main" id="{5DB1CD15-26FF-7CF5-C3F8-237F32CD3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99866" y="2193141"/>
            <a:ext cx="1834478" cy="123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F8E798B1-BF6B-57F4-8BC5-FBE909F6323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6399" y="3900765"/>
            <a:ext cx="2925555" cy="539464"/>
          </a:xfrm>
          <a:prstGeom prst="rect">
            <a:avLst/>
          </a:prstGeom>
        </p:spPr>
      </p:pic>
      <p:pic>
        <p:nvPicPr>
          <p:cNvPr id="41" name="Picture 3">
            <a:extLst>
              <a:ext uri="{FF2B5EF4-FFF2-40B4-BE49-F238E27FC236}">
                <a16:creationId xmlns:a16="http://schemas.microsoft.com/office/drawing/2014/main" id="{61E7FB33-812F-2DB5-B235-8A52B7C91CB8}"/>
              </a:ext>
            </a:extLst>
          </p:cNvPr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4189" y="2539419"/>
            <a:ext cx="2691817" cy="525232"/>
          </a:xfrm>
          <a:prstGeom prst="rect">
            <a:avLst/>
          </a:prstGeom>
        </p:spPr>
      </p:pic>
      <p:pic>
        <p:nvPicPr>
          <p:cNvPr id="42" name="그림 18">
            <a:extLst>
              <a:ext uri="{FF2B5EF4-FFF2-40B4-BE49-F238E27FC236}">
                <a16:creationId xmlns:a16="http://schemas.microsoft.com/office/drawing/2014/main" id="{59FB8D67-6A5E-366D-99AD-05C59ABB0C69}"/>
              </a:ext>
            </a:extLst>
          </p:cNvPr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5800" y="3552211"/>
            <a:ext cx="1572429" cy="1236571"/>
          </a:xfrm>
          <a:prstGeom prst="rect">
            <a:avLst/>
          </a:prstGeom>
        </p:spPr>
      </p:pic>
      <p:pic>
        <p:nvPicPr>
          <p:cNvPr id="43" name="Picture 8" descr="SKT CI">
            <a:extLst>
              <a:ext uri="{FF2B5EF4-FFF2-40B4-BE49-F238E27FC236}">
                <a16:creationId xmlns:a16="http://schemas.microsoft.com/office/drawing/2014/main" id="{584C37AC-09A8-115C-9E93-2F103EDD1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1109" y="3683240"/>
            <a:ext cx="2535251" cy="97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61BDE38-DE21-A987-F68F-67F1D5C7F44A}"/>
              </a:ext>
            </a:extLst>
          </p:cNvPr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1059" y="2545525"/>
            <a:ext cx="2887800" cy="53109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54AEF18-52C0-611D-88AB-0FAA795735D5}"/>
              </a:ext>
            </a:extLst>
          </p:cNvPr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0338" y="3728751"/>
            <a:ext cx="3098429" cy="88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FCF282C-1FE0-6B4A-87A2-BB4E34AA6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02453"/>
              </p:ext>
            </p:extLst>
          </p:nvPr>
        </p:nvGraphicFramePr>
        <p:xfrm>
          <a:off x="0" y="-3357154"/>
          <a:ext cx="12192000" cy="1097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28554685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712403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2226052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1512374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43602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33337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4025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12591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29438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28320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121858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29090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C65AB2E4-F8CB-C301-F2DB-F6E042D0F5E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900" y="-3119551"/>
            <a:ext cx="2547438" cy="8979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7B06A0-DDA4-70EA-2D86-F9CDABF38C1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74" y="-3107142"/>
            <a:ext cx="2541114" cy="7416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F2FA41-2471-EA04-07A3-049B0E15481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6262" y="-2975578"/>
            <a:ext cx="3531507" cy="610049"/>
          </a:xfrm>
          <a:prstGeom prst="rect">
            <a:avLst/>
          </a:prstGeom>
        </p:spPr>
      </p:pic>
      <p:pic>
        <p:nvPicPr>
          <p:cNvPr id="11" name="Picture 28">
            <a:extLst>
              <a:ext uri="{FF2B5EF4-FFF2-40B4-BE49-F238E27FC236}">
                <a16:creationId xmlns:a16="http://schemas.microsoft.com/office/drawing/2014/main" id="{EAA4288E-7BBA-9D37-74C5-E7D01265AC4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14930" y="-3373898"/>
            <a:ext cx="1710337" cy="1406691"/>
          </a:xfrm>
          <a:prstGeom prst="rect">
            <a:avLst/>
          </a:prstGeom>
        </p:spPr>
      </p:pic>
      <p:pic>
        <p:nvPicPr>
          <p:cNvPr id="12" name="Picture 19">
            <a:extLst>
              <a:ext uri="{FF2B5EF4-FFF2-40B4-BE49-F238E27FC236}">
                <a16:creationId xmlns:a16="http://schemas.microsoft.com/office/drawing/2014/main" id="{B9B914B5-3A95-CB46-A724-6FC75F85C45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2800" y="-1803835"/>
            <a:ext cx="2438400" cy="914400"/>
          </a:xfrm>
          <a:prstGeom prst="rect">
            <a:avLst/>
          </a:prstGeom>
        </p:spPr>
      </p:pic>
      <p:pic>
        <p:nvPicPr>
          <p:cNvPr id="13" name="그림 16">
            <a:extLst>
              <a:ext uri="{FF2B5EF4-FFF2-40B4-BE49-F238E27FC236}">
                <a16:creationId xmlns:a16="http://schemas.microsoft.com/office/drawing/2014/main" id="{689C22E3-9FC9-6AF8-6317-59ACC44AD87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-1585631"/>
            <a:ext cx="2880360" cy="477991"/>
          </a:xfrm>
          <a:prstGeom prst="rect">
            <a:avLst/>
          </a:prstGeom>
        </p:spPr>
      </p:pic>
      <p:pic>
        <p:nvPicPr>
          <p:cNvPr id="14" name="Picture 21">
            <a:extLst>
              <a:ext uri="{FF2B5EF4-FFF2-40B4-BE49-F238E27FC236}">
                <a16:creationId xmlns:a16="http://schemas.microsoft.com/office/drawing/2014/main" id="{186BEFEA-6707-443B-8933-D4B2F2E14019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2900" y="-1750496"/>
            <a:ext cx="2692400" cy="807720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F33D6315-1718-5C4F-DECF-93D4F64860E2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723" y="-1949406"/>
            <a:ext cx="1416909" cy="1247092"/>
          </a:xfrm>
          <a:prstGeom prst="rect">
            <a:avLst/>
          </a:prstGeom>
        </p:spPr>
      </p:pic>
      <p:pic>
        <p:nvPicPr>
          <p:cNvPr id="16" name="Picture 22">
            <a:extLst>
              <a:ext uri="{FF2B5EF4-FFF2-40B4-BE49-F238E27FC236}">
                <a16:creationId xmlns:a16="http://schemas.microsoft.com/office/drawing/2014/main" id="{59D5F6C6-2D64-ED92-71F3-75AEA8C90536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995" y="-423799"/>
            <a:ext cx="2667000" cy="941647"/>
          </a:xfrm>
          <a:prstGeom prst="rect">
            <a:avLst/>
          </a:prstGeom>
        </p:spPr>
      </p:pic>
      <p:pic>
        <p:nvPicPr>
          <p:cNvPr id="17" name="그림 5">
            <a:extLst>
              <a:ext uri="{FF2B5EF4-FFF2-40B4-BE49-F238E27FC236}">
                <a16:creationId xmlns:a16="http://schemas.microsoft.com/office/drawing/2014/main" id="{1E13A434-1D4D-38B3-0F43-007E18E415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74117" y="-444380"/>
            <a:ext cx="2387373" cy="1016844"/>
          </a:xfrm>
          <a:prstGeom prst="rect">
            <a:avLst/>
          </a:prstGeom>
        </p:spPr>
      </p:pic>
      <p:pic>
        <p:nvPicPr>
          <p:cNvPr id="18" name="Picture 25">
            <a:extLst>
              <a:ext uri="{FF2B5EF4-FFF2-40B4-BE49-F238E27FC236}">
                <a16:creationId xmlns:a16="http://schemas.microsoft.com/office/drawing/2014/main" id="{0E1DE2C8-FB23-E27C-CDB4-F6420DBD834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7769" y="-286191"/>
            <a:ext cx="2880360" cy="700465"/>
          </a:xfrm>
          <a:prstGeom prst="rect">
            <a:avLst/>
          </a:prstGeom>
        </p:spPr>
      </p:pic>
      <p:pic>
        <p:nvPicPr>
          <p:cNvPr id="19" name="Picture 10" descr="Koh Young Technology - 2020년 전문연구요원 모집">
            <a:extLst>
              <a:ext uri="{FF2B5EF4-FFF2-40B4-BE49-F238E27FC236}">
                <a16:creationId xmlns:a16="http://schemas.microsoft.com/office/drawing/2014/main" id="{918BF1C3-6774-3E1D-344E-189958483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90379" y="-646254"/>
            <a:ext cx="2387025" cy="142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7">
            <a:extLst>
              <a:ext uri="{FF2B5EF4-FFF2-40B4-BE49-F238E27FC236}">
                <a16:creationId xmlns:a16="http://schemas.microsoft.com/office/drawing/2014/main" id="{EEFD313E-451E-68CC-66AF-7F4175449819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952" y="956191"/>
            <a:ext cx="1154717" cy="970631"/>
          </a:xfrm>
          <a:prstGeom prst="rect">
            <a:avLst/>
          </a:prstGeom>
        </p:spPr>
      </p:pic>
      <p:pic>
        <p:nvPicPr>
          <p:cNvPr id="34" name="그림 11">
            <a:extLst>
              <a:ext uri="{FF2B5EF4-FFF2-40B4-BE49-F238E27FC236}">
                <a16:creationId xmlns:a16="http://schemas.microsoft.com/office/drawing/2014/main" id="{B0726CA1-1E17-BD14-C6D4-4CEFEEB38D19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5891" y="952564"/>
            <a:ext cx="2421785" cy="915174"/>
          </a:xfrm>
          <a:prstGeom prst="rect">
            <a:avLst/>
          </a:prstGeom>
        </p:spPr>
      </p:pic>
      <p:pic>
        <p:nvPicPr>
          <p:cNvPr id="36" name="Picture 30" descr="LG전자 (엘지) 로고">
            <a:extLst>
              <a:ext uri="{FF2B5EF4-FFF2-40B4-BE49-F238E27FC236}">
                <a16:creationId xmlns:a16="http://schemas.microsoft.com/office/drawing/2014/main" id="{A4369F3C-FF10-1B3D-99C0-6B8F03A42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6730" y="1003218"/>
            <a:ext cx="3680750" cy="80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6" descr="라인플러스 기업정보 보기">
            <a:extLst>
              <a:ext uri="{FF2B5EF4-FFF2-40B4-BE49-F238E27FC236}">
                <a16:creationId xmlns:a16="http://schemas.microsoft.com/office/drawing/2014/main" id="{279F445E-9306-A749-460C-236578D66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86336" y="1043497"/>
            <a:ext cx="2195110" cy="76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id="{5EB4D0BD-9957-9DBD-470A-C38BC06C0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7140" y="2361269"/>
            <a:ext cx="1904074" cy="97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8" descr="image.fnnews.com/resource/media/image/2020/01/0...">
            <a:extLst>
              <a:ext uri="{FF2B5EF4-FFF2-40B4-BE49-F238E27FC236}">
                <a16:creationId xmlns:a16="http://schemas.microsoft.com/office/drawing/2014/main" id="{5DB1CD15-26FF-7CF5-C3F8-237F32CD3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99866" y="2193141"/>
            <a:ext cx="1834478" cy="123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F8E798B1-BF6B-57F4-8BC5-FBE909F6323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6399" y="3900765"/>
            <a:ext cx="2925555" cy="539464"/>
          </a:xfrm>
          <a:prstGeom prst="rect">
            <a:avLst/>
          </a:prstGeom>
        </p:spPr>
      </p:pic>
      <p:pic>
        <p:nvPicPr>
          <p:cNvPr id="41" name="Picture 3">
            <a:extLst>
              <a:ext uri="{FF2B5EF4-FFF2-40B4-BE49-F238E27FC236}">
                <a16:creationId xmlns:a16="http://schemas.microsoft.com/office/drawing/2014/main" id="{61E7FB33-812F-2DB5-B235-8A52B7C91CB8}"/>
              </a:ext>
            </a:extLst>
          </p:cNvPr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4189" y="2539419"/>
            <a:ext cx="2691817" cy="525232"/>
          </a:xfrm>
          <a:prstGeom prst="rect">
            <a:avLst/>
          </a:prstGeom>
        </p:spPr>
      </p:pic>
      <p:pic>
        <p:nvPicPr>
          <p:cNvPr id="42" name="그림 18">
            <a:extLst>
              <a:ext uri="{FF2B5EF4-FFF2-40B4-BE49-F238E27FC236}">
                <a16:creationId xmlns:a16="http://schemas.microsoft.com/office/drawing/2014/main" id="{59FB8D67-6A5E-366D-99AD-05C59ABB0C69}"/>
              </a:ext>
            </a:extLst>
          </p:cNvPr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5800" y="3552211"/>
            <a:ext cx="1572429" cy="1236571"/>
          </a:xfrm>
          <a:prstGeom prst="rect">
            <a:avLst/>
          </a:prstGeom>
        </p:spPr>
      </p:pic>
      <p:pic>
        <p:nvPicPr>
          <p:cNvPr id="43" name="Picture 8" descr="SKT CI">
            <a:extLst>
              <a:ext uri="{FF2B5EF4-FFF2-40B4-BE49-F238E27FC236}">
                <a16:creationId xmlns:a16="http://schemas.microsoft.com/office/drawing/2014/main" id="{584C37AC-09A8-115C-9E93-2F103EDD1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1109" y="3683240"/>
            <a:ext cx="2535251" cy="97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61BDE38-DE21-A987-F68F-67F1D5C7F44A}"/>
              </a:ext>
            </a:extLst>
          </p:cNvPr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1059" y="2545525"/>
            <a:ext cx="2887800" cy="53109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54AEF18-52C0-611D-88AB-0FAA795735D5}"/>
              </a:ext>
            </a:extLst>
          </p:cNvPr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0338" y="3728751"/>
            <a:ext cx="3098429" cy="88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3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4866</TotalTime>
  <Words>0</Words>
  <Application>Microsoft Macintosh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SKTelecom</dc:creator>
  <cp:lastModifiedBy>장학성님(HAKSUNG)/GLM</cp:lastModifiedBy>
  <cp:revision>19</cp:revision>
  <dcterms:created xsi:type="dcterms:W3CDTF">2020-08-27T14:49:02Z</dcterms:created>
  <dcterms:modified xsi:type="dcterms:W3CDTF">2022-12-04T09:32:29Z</dcterms:modified>
</cp:coreProperties>
</file>