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729"/>
    <a:srgbClr val="02ABB8"/>
    <a:srgbClr val="018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2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43094-77FC-4A6C-94AC-9A4E0D1D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A8934-1090-4261-B7A3-1D43B2FEB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5AFE5-8769-4157-9E0D-DD3DC0AD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8F88F-D440-4696-A313-C0401119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8EC8A-7801-4A41-8291-8553361D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B62C6-F161-43C2-9B27-DCFD6649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85173-4E4E-41BE-A6E3-4B5A5DD93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1B244-AF68-4249-8DCA-4EA4087E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28B37-A788-4232-8D98-026B4EC8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9B9DB-C486-4397-98CB-C2C020A8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2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2101B-649A-449D-8C06-C8D9F3DB5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409BB-1AC4-44F7-8783-A6FECC663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26773-85C6-4043-82F1-089FF995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DF358-214E-4D88-97FA-B7547636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74BCD-C4EE-47E2-8795-47D7EE44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7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1CD86-EEA9-4A0A-B68C-F0585E75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B10E1-92F8-4084-9FDB-7768C1B7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D6CFE-02F6-4E22-8223-016F67FF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E2551-E91D-4F12-A628-18ABD55C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F227C-FBC3-42F9-AEA6-D48DFBEF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3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35A3C-235E-4DC5-8CF0-A21D6C0E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DAB62-32A7-476B-8F18-5E034A44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EFBC5-D2E3-4BFB-BE1E-74939F42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22B90-C487-4768-B0BB-5F4E5434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2F6DA-2289-470F-AF48-CF4FA931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4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6FB10-B09A-4AB5-8079-483B61FF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A4720-C729-455E-B956-30C611C38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C0F8C7-A036-4157-B113-1EC08D08D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693-C1D6-4CCB-8EAC-47203B1A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C2DF4-0027-4324-9256-851151B2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1F3E6-0E26-41D9-9B0E-131440B2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1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222F-B54E-4991-83D0-44500C12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09095-694B-4459-892E-3F8C141A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ED78F-E5EA-46F7-9BFF-D2719DB4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A711A1-0B92-4663-95F6-1E3AB264E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22A71-3C8D-431B-AE2D-03946C7C2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CFEC86-E16B-4024-9142-4AF7C349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AF75D7-BD2B-4F8A-B28A-8CA052CE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8AD8CB-2383-40F1-B9CD-6009BA92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6C19B-E06B-48D5-8272-E377290D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ABAC3A-390F-4378-82CF-EEF4A1E8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C0C0A-F77E-4577-AD99-C604A195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2B9142-F9D5-458B-84AE-2DFAA2E8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3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332CF0-A2C0-413E-8215-B098B827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609609-A143-473E-9AB5-54F3ADEE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27D40B-2F9C-4D91-97D9-564D3D23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7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50417-F90C-4EB0-90EC-1B66E6DC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C3875-7023-462E-8262-2DFE845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B31CB1-9617-4BCD-985E-243223537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687D8-7568-49F4-93CC-339017CF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D9BE4F-0659-441C-B7F9-2FBA92BE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7BD01-852A-4C70-BEEB-A31B3146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6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ACAA7-A7A6-4443-9EB1-461F1FAC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C8B6D0-39C8-4C61-948D-9B65210D8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0D1AD-B9A4-4E9C-8EAA-CCC3F5E8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DCF9F-9EE2-4B27-A342-815405CA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52614-B33E-4A16-A4C5-5DCF4732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880F5-F950-4A4D-AF3A-933B87E8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4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903EE5-16FF-4FB6-8740-3B9652D4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7BD62-F368-4CEF-B08E-10F49C94F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0222F-5765-421C-9744-7C4FFB863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4908-A70F-4341-B442-EC44EC00E078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3DAA2-51A2-429B-8E55-DD610B4CE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ACAF4-A808-4C20-B2FA-5EF9106E8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9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tiff"/><Relationship Id="rId9" Type="http://schemas.openxmlformats.org/officeDocument/2006/relationships/image" Target="../media/image8.jp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" Type="http://schemas.openxmlformats.org/officeDocument/2006/relationships/image" Target="../media/image1.tiff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jp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tiff"/><Relationship Id="rId9" Type="http://schemas.openxmlformats.org/officeDocument/2006/relationships/image" Target="../media/image7.pn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" Type="http://schemas.openxmlformats.org/officeDocument/2006/relationships/image" Target="../media/image1.tiff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jp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tiff"/><Relationship Id="rId9" Type="http://schemas.openxmlformats.org/officeDocument/2006/relationships/image" Target="../media/image7.png"/><Relationship Id="rId1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CF941F-C829-E543-8644-601DFB433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03869"/>
              </p:ext>
            </p:extLst>
          </p:nvPr>
        </p:nvGraphicFramePr>
        <p:xfrm>
          <a:off x="256540" y="216746"/>
          <a:ext cx="11676380" cy="644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095">
                  <a:extLst>
                    <a:ext uri="{9D8B030D-6E8A-4147-A177-3AD203B41FA5}">
                      <a16:colId xmlns:a16="http://schemas.microsoft.com/office/drawing/2014/main" val="2753378547"/>
                    </a:ext>
                  </a:extLst>
                </a:gridCol>
                <a:gridCol w="2919095">
                  <a:extLst>
                    <a:ext uri="{9D8B030D-6E8A-4147-A177-3AD203B41FA5}">
                      <a16:colId xmlns:a16="http://schemas.microsoft.com/office/drawing/2014/main" val="1631276507"/>
                    </a:ext>
                  </a:extLst>
                </a:gridCol>
                <a:gridCol w="2919095">
                  <a:extLst>
                    <a:ext uri="{9D8B030D-6E8A-4147-A177-3AD203B41FA5}">
                      <a16:colId xmlns:a16="http://schemas.microsoft.com/office/drawing/2014/main" val="1625050857"/>
                    </a:ext>
                  </a:extLst>
                </a:gridCol>
                <a:gridCol w="2919095">
                  <a:extLst>
                    <a:ext uri="{9D8B030D-6E8A-4147-A177-3AD203B41FA5}">
                      <a16:colId xmlns:a16="http://schemas.microsoft.com/office/drawing/2014/main" val="1612428783"/>
                    </a:ext>
                  </a:extLst>
                </a:gridCol>
              </a:tblGrid>
              <a:tr h="1610784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23481"/>
                  </a:ext>
                </a:extLst>
              </a:tr>
              <a:tr h="1610784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20146"/>
                  </a:ext>
                </a:extLst>
              </a:tr>
              <a:tr h="1610784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5842"/>
                  </a:ext>
                </a:extLst>
              </a:tr>
              <a:tr h="1610784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7348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A3E34AA-E6F8-7942-960A-D2DAB973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2438400" cy="914400"/>
          </a:xfrm>
          <a:prstGeom prst="rect">
            <a:avLst/>
          </a:prstGeom>
        </p:spPr>
      </p:pic>
      <p:pic>
        <p:nvPicPr>
          <p:cNvPr id="8" name="그림 16">
            <a:extLst>
              <a:ext uri="{FF2B5EF4-FFF2-40B4-BE49-F238E27FC236}">
                <a16:creationId xmlns:a16="http://schemas.microsoft.com/office/drawing/2014/main" id="{8CFAD5D4-2CE1-E243-A9B6-98CC3EBB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803673"/>
            <a:ext cx="2880360" cy="477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1F5C4-7E8D-254B-AF3E-3D4B564C4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060" y="571500"/>
            <a:ext cx="2692400" cy="807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4643A-176D-394E-A803-97F83C031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544253"/>
            <a:ext cx="2667000" cy="941647"/>
          </a:xfrm>
          <a:prstGeom prst="rect">
            <a:avLst/>
          </a:prstGeom>
        </p:spPr>
      </p:pic>
      <p:pic>
        <p:nvPicPr>
          <p:cNvPr id="13" name="그림 5">
            <a:extLst>
              <a:ext uri="{FF2B5EF4-FFF2-40B4-BE49-F238E27FC236}">
                <a16:creationId xmlns:a16="http://schemas.microsoft.com/office/drawing/2014/main" id="{69BF753C-062B-DB44-A595-4E2EC3536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72" y="2122596"/>
            <a:ext cx="2387373" cy="1016844"/>
          </a:xfrm>
          <a:prstGeom prst="rect">
            <a:avLst/>
          </a:prstGeom>
        </p:spPr>
      </p:pic>
      <p:pic>
        <p:nvPicPr>
          <p:cNvPr id="14" name="Picture 10" descr="Koh Young Technology - 2020년 전문연구요원 모집">
            <a:extLst>
              <a:ext uri="{FF2B5EF4-FFF2-40B4-BE49-F238E27FC236}">
                <a16:creationId xmlns:a16="http://schemas.microsoft.com/office/drawing/2014/main" id="{6E7DE2E4-6EA1-634A-BB34-9F170084E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95" y="1868591"/>
            <a:ext cx="2600365" cy="154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7">
            <a:extLst>
              <a:ext uri="{FF2B5EF4-FFF2-40B4-BE49-F238E27FC236}">
                <a16:creationId xmlns:a16="http://schemas.microsoft.com/office/drawing/2014/main" id="{555B7972-B035-DB43-8CB7-BA0F60856D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1776" y="2168809"/>
            <a:ext cx="1154717" cy="970631"/>
          </a:xfrm>
          <a:prstGeom prst="rect">
            <a:avLst/>
          </a:prstGeom>
        </p:spPr>
      </p:pic>
      <p:pic>
        <p:nvPicPr>
          <p:cNvPr id="16" name="그림 11">
            <a:extLst>
              <a:ext uri="{FF2B5EF4-FFF2-40B4-BE49-F238E27FC236}">
                <a16:creationId xmlns:a16="http://schemas.microsoft.com/office/drawing/2014/main" id="{8C8B22C8-9EDF-BB4B-A266-DEDD61EB6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48969"/>
            <a:ext cx="2568538" cy="970630"/>
          </a:xfrm>
          <a:prstGeom prst="rect">
            <a:avLst/>
          </a:prstGeom>
        </p:spPr>
      </p:pic>
      <p:pic>
        <p:nvPicPr>
          <p:cNvPr id="18" name="Picture 26" descr="라인플러스 기업정보 보기">
            <a:extLst>
              <a:ext uri="{FF2B5EF4-FFF2-40B4-BE49-F238E27FC236}">
                <a16:creationId xmlns:a16="http://schemas.microsoft.com/office/drawing/2014/main" id="{C78AD2BF-D78F-A246-8CB1-CA5E54E6A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10" y="3846829"/>
            <a:ext cx="2195110" cy="7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LG전자 (엘지) 로고">
            <a:extLst>
              <a:ext uri="{FF2B5EF4-FFF2-40B4-BE49-F238E27FC236}">
                <a16:creationId xmlns:a16="http://schemas.microsoft.com/office/drawing/2014/main" id="{E2D22F20-8D28-3C4F-9F08-3CFFBB0EF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1" y="3971243"/>
            <a:ext cx="2820509" cy="61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SKT CI">
            <a:extLst>
              <a:ext uri="{FF2B5EF4-FFF2-40B4-BE49-F238E27FC236}">
                <a16:creationId xmlns:a16="http://schemas.microsoft.com/office/drawing/2014/main" id="{8E0B4595-8603-9048-B575-C14AFC03F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65" y="5319753"/>
            <a:ext cx="2691817" cy="10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File:Samsung wordmark.svg">
            <a:extLst>
              <a:ext uri="{FF2B5EF4-FFF2-40B4-BE49-F238E27FC236}">
                <a16:creationId xmlns:a16="http://schemas.microsoft.com/office/drawing/2014/main" id="{A1CB218D-72C4-D244-8EB5-C4CC0723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11" y="3971243"/>
            <a:ext cx="2858509" cy="43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8" descr="image.fnnews.com/resource/media/image/2020/01/0...">
            <a:extLst>
              <a:ext uri="{FF2B5EF4-FFF2-40B4-BE49-F238E27FC236}">
                <a16:creationId xmlns:a16="http://schemas.microsoft.com/office/drawing/2014/main" id="{F119BBDF-A3AF-4342-BB68-C2C9A345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18" y="3568529"/>
            <a:ext cx="2056483" cy="13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18">
            <a:extLst>
              <a:ext uri="{FF2B5EF4-FFF2-40B4-BE49-F238E27FC236}">
                <a16:creationId xmlns:a16="http://schemas.microsoft.com/office/drawing/2014/main" id="{9FB85F5F-4522-2648-9AF3-5D4FB29893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2608" y="5269333"/>
            <a:ext cx="1572429" cy="12365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B67DC35-ACAD-6B4F-ACEB-78CA012FEA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1940" y="5586035"/>
            <a:ext cx="2880360" cy="700465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D395D556-E00A-DD4B-BB4A-0FF7924D8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3764" y="5286196"/>
            <a:ext cx="2230073" cy="113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CF282C-1FE0-6B4A-87A2-BB4E34AA6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086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855468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712403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2226052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1512374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3602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3337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4025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2591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94382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C8D8A3BB-A315-4843-9192-8B7C9000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02" y="211577"/>
            <a:ext cx="2438400" cy="914400"/>
          </a:xfrm>
          <a:prstGeom prst="rect">
            <a:avLst/>
          </a:prstGeom>
        </p:spPr>
      </p:pic>
      <p:pic>
        <p:nvPicPr>
          <p:cNvPr id="21" name="그림 16">
            <a:extLst>
              <a:ext uri="{FF2B5EF4-FFF2-40B4-BE49-F238E27FC236}">
                <a16:creationId xmlns:a16="http://schemas.microsoft.com/office/drawing/2014/main" id="{0C70F9D8-AECB-B643-AC53-6BDEFD966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602" y="429781"/>
            <a:ext cx="2880360" cy="4779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B7F372-9939-1C44-BDB1-E2B0E94BA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502" y="264916"/>
            <a:ext cx="2692400" cy="8077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A7E2CC-965A-4C48-AE11-696AD5BE9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708" y="232796"/>
            <a:ext cx="2667000" cy="941647"/>
          </a:xfrm>
          <a:prstGeom prst="rect">
            <a:avLst/>
          </a:prstGeom>
        </p:spPr>
      </p:pic>
      <p:pic>
        <p:nvPicPr>
          <p:cNvPr id="24" name="그림 5">
            <a:extLst>
              <a:ext uri="{FF2B5EF4-FFF2-40B4-BE49-F238E27FC236}">
                <a16:creationId xmlns:a16="http://schemas.microsoft.com/office/drawing/2014/main" id="{99A22A7B-2B39-F444-87CF-D942FA5E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50" y="1549492"/>
            <a:ext cx="2387373" cy="10168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E40AB1-6456-204B-8528-90EF22A949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602" y="1707681"/>
            <a:ext cx="2880360" cy="700465"/>
          </a:xfrm>
          <a:prstGeom prst="rect">
            <a:avLst/>
          </a:prstGeom>
        </p:spPr>
      </p:pic>
      <p:pic>
        <p:nvPicPr>
          <p:cNvPr id="27" name="Picture 10" descr="Koh Young Technology - 2020년 전문연구요원 모집">
            <a:extLst>
              <a:ext uri="{FF2B5EF4-FFF2-40B4-BE49-F238E27FC236}">
                <a16:creationId xmlns:a16="http://schemas.microsoft.com/office/drawing/2014/main" id="{1D36A79E-B117-4D43-95C5-22B27EE8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538" y="1427429"/>
            <a:ext cx="2118811" cy="1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7">
            <a:extLst>
              <a:ext uri="{FF2B5EF4-FFF2-40B4-BE49-F238E27FC236}">
                <a16:creationId xmlns:a16="http://schemas.microsoft.com/office/drawing/2014/main" id="{3606F132-6404-0C4D-997C-E843E8DDE0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045" y="2943684"/>
            <a:ext cx="1154717" cy="9706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13EED19-8BFE-7F41-AA99-DEDEC5D69CC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0450" y="1337552"/>
            <a:ext cx="1710337" cy="1406691"/>
          </a:xfrm>
          <a:prstGeom prst="rect">
            <a:avLst/>
          </a:prstGeom>
        </p:spPr>
      </p:pic>
      <p:pic>
        <p:nvPicPr>
          <p:cNvPr id="30" name="그림 11">
            <a:extLst>
              <a:ext uri="{FF2B5EF4-FFF2-40B4-BE49-F238E27FC236}">
                <a16:creationId xmlns:a16="http://schemas.microsoft.com/office/drawing/2014/main" id="{6345D305-77DB-044B-8C53-8EE3A0C2A5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84" y="2940057"/>
            <a:ext cx="2421785" cy="915174"/>
          </a:xfrm>
          <a:prstGeom prst="rect">
            <a:avLst/>
          </a:prstGeom>
        </p:spPr>
      </p:pic>
      <p:pic>
        <p:nvPicPr>
          <p:cNvPr id="31" name="Picture 26" descr="라인플러스 기업정보 보기">
            <a:extLst>
              <a:ext uri="{FF2B5EF4-FFF2-40B4-BE49-F238E27FC236}">
                <a16:creationId xmlns:a16="http://schemas.microsoft.com/office/drawing/2014/main" id="{18C65C2F-682C-974F-BD11-57A3CD7C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389" y="3045277"/>
            <a:ext cx="2195110" cy="7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0" descr="LG전자 (엘지) 로고">
            <a:extLst>
              <a:ext uri="{FF2B5EF4-FFF2-40B4-BE49-F238E27FC236}">
                <a16:creationId xmlns:a16="http://schemas.microsoft.com/office/drawing/2014/main" id="{9ECF1BB6-CF62-E045-8E30-20880B8B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8766"/>
            <a:ext cx="3191993" cy="70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FD52486A-2809-7943-B331-D672480B1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565" y="4337877"/>
            <a:ext cx="1904074" cy="97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 descr="File:Samsung wordmark.svg">
            <a:extLst>
              <a:ext uri="{FF2B5EF4-FFF2-40B4-BE49-F238E27FC236}">
                <a16:creationId xmlns:a16="http://schemas.microsoft.com/office/drawing/2014/main" id="{4C530BC6-014B-284F-B512-26A96E2AD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010" y="4568732"/>
            <a:ext cx="2858509" cy="43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8" descr="image.fnnews.com/resource/media/image/2020/01/0...">
            <a:extLst>
              <a:ext uri="{FF2B5EF4-FFF2-40B4-BE49-F238E27FC236}">
                <a16:creationId xmlns:a16="http://schemas.microsoft.com/office/drawing/2014/main" id="{C1F7B736-09FE-3144-A90D-1D9F7E8A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51" y="4169599"/>
            <a:ext cx="1834478" cy="123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18">
            <a:extLst>
              <a:ext uri="{FF2B5EF4-FFF2-40B4-BE49-F238E27FC236}">
                <a16:creationId xmlns:a16="http://schemas.microsoft.com/office/drawing/2014/main" id="{ADEF09C9-CE62-2A48-829C-8FA613F9EC6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4728" y="4169599"/>
            <a:ext cx="1572429" cy="1236571"/>
          </a:xfrm>
          <a:prstGeom prst="rect">
            <a:avLst/>
          </a:prstGeom>
        </p:spPr>
      </p:pic>
      <p:pic>
        <p:nvPicPr>
          <p:cNvPr id="37" name="Picture 8" descr="SKT CI">
            <a:extLst>
              <a:ext uri="{FF2B5EF4-FFF2-40B4-BE49-F238E27FC236}">
                <a16:creationId xmlns:a16="http://schemas.microsoft.com/office/drawing/2014/main" id="{A6C70536-FAD6-E847-98E1-FAD0497B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01" y="5614382"/>
            <a:ext cx="2691817" cy="10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37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1EF06E-E441-7C40-88CE-87C8BF2E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02" y="211577"/>
            <a:ext cx="2438400" cy="914400"/>
          </a:xfrm>
          <a:prstGeom prst="rect">
            <a:avLst/>
          </a:prstGeom>
        </p:spPr>
      </p:pic>
      <p:pic>
        <p:nvPicPr>
          <p:cNvPr id="5" name="그림 16">
            <a:extLst>
              <a:ext uri="{FF2B5EF4-FFF2-40B4-BE49-F238E27FC236}">
                <a16:creationId xmlns:a16="http://schemas.microsoft.com/office/drawing/2014/main" id="{BC8D2B86-AAD1-C441-A1ED-6941698B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602" y="429781"/>
            <a:ext cx="2880360" cy="477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4FBE22-4CC0-0144-9866-C732C0763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502" y="264916"/>
            <a:ext cx="2692400" cy="807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D5859-634A-0349-AA9C-FEA203040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708" y="232796"/>
            <a:ext cx="2667000" cy="941647"/>
          </a:xfrm>
          <a:prstGeom prst="rect">
            <a:avLst/>
          </a:prstGeom>
        </p:spPr>
      </p:pic>
      <p:pic>
        <p:nvPicPr>
          <p:cNvPr id="8" name="그림 5">
            <a:extLst>
              <a:ext uri="{FF2B5EF4-FFF2-40B4-BE49-F238E27FC236}">
                <a16:creationId xmlns:a16="http://schemas.microsoft.com/office/drawing/2014/main" id="{E400889D-FE9A-314C-A786-B9CE021B9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50" y="1549492"/>
            <a:ext cx="2387373" cy="1016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06277-CB9C-D440-9B8C-F0C8BFC3F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602" y="1707681"/>
            <a:ext cx="2880360" cy="700465"/>
          </a:xfrm>
          <a:prstGeom prst="rect">
            <a:avLst/>
          </a:prstGeom>
        </p:spPr>
      </p:pic>
      <p:pic>
        <p:nvPicPr>
          <p:cNvPr id="10" name="Picture 10" descr="Koh Young Technology - 2020년 전문연구요원 모집">
            <a:extLst>
              <a:ext uri="{FF2B5EF4-FFF2-40B4-BE49-F238E27FC236}">
                <a16:creationId xmlns:a16="http://schemas.microsoft.com/office/drawing/2014/main" id="{A10A66C8-B919-7840-8DCD-71630D4D7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538" y="1427429"/>
            <a:ext cx="2118811" cy="1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7">
            <a:extLst>
              <a:ext uri="{FF2B5EF4-FFF2-40B4-BE49-F238E27FC236}">
                <a16:creationId xmlns:a16="http://schemas.microsoft.com/office/drawing/2014/main" id="{0B38738F-2D08-104D-94AA-3EE937BCC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045" y="2943684"/>
            <a:ext cx="1154717" cy="970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3E3F2E-9804-7A4F-9C87-54FFE816232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0450" y="1337552"/>
            <a:ext cx="1710337" cy="1406691"/>
          </a:xfrm>
          <a:prstGeom prst="rect">
            <a:avLst/>
          </a:prstGeom>
        </p:spPr>
      </p:pic>
      <p:pic>
        <p:nvPicPr>
          <p:cNvPr id="13" name="그림 11">
            <a:extLst>
              <a:ext uri="{FF2B5EF4-FFF2-40B4-BE49-F238E27FC236}">
                <a16:creationId xmlns:a16="http://schemas.microsoft.com/office/drawing/2014/main" id="{B7D28A69-5BE0-794C-A925-37DC8DB929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84" y="2940057"/>
            <a:ext cx="2421785" cy="915174"/>
          </a:xfrm>
          <a:prstGeom prst="rect">
            <a:avLst/>
          </a:prstGeom>
        </p:spPr>
      </p:pic>
      <p:pic>
        <p:nvPicPr>
          <p:cNvPr id="14" name="Picture 26" descr="라인플러스 기업정보 보기">
            <a:extLst>
              <a:ext uri="{FF2B5EF4-FFF2-40B4-BE49-F238E27FC236}">
                <a16:creationId xmlns:a16="http://schemas.microsoft.com/office/drawing/2014/main" id="{C21B93AB-32B7-924B-97F3-FD4DF0D73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389" y="3045277"/>
            <a:ext cx="2195110" cy="7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0" descr="LG전자 (엘지) 로고">
            <a:extLst>
              <a:ext uri="{FF2B5EF4-FFF2-40B4-BE49-F238E27FC236}">
                <a16:creationId xmlns:a16="http://schemas.microsoft.com/office/drawing/2014/main" id="{2E06EF08-45E0-3746-8727-FE7B3312F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8766"/>
            <a:ext cx="3191993" cy="70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41D5FAAE-CC65-CC44-9D5B-0EF1C76A7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565" y="4337877"/>
            <a:ext cx="1904074" cy="97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File:Samsung wordmark.svg">
            <a:extLst>
              <a:ext uri="{FF2B5EF4-FFF2-40B4-BE49-F238E27FC236}">
                <a16:creationId xmlns:a16="http://schemas.microsoft.com/office/drawing/2014/main" id="{FAD921BE-F88B-8A47-B077-3CCB9EE32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010" y="4568732"/>
            <a:ext cx="2858509" cy="43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8" descr="image.fnnews.com/resource/media/image/2020/01/0...">
            <a:extLst>
              <a:ext uri="{FF2B5EF4-FFF2-40B4-BE49-F238E27FC236}">
                <a16:creationId xmlns:a16="http://schemas.microsoft.com/office/drawing/2014/main" id="{52827466-23F0-E04E-A90A-02D52CE33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51" y="4169599"/>
            <a:ext cx="1834478" cy="123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D557F7F-E846-574A-9D89-A301D02BDF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4728" y="4169599"/>
            <a:ext cx="1572429" cy="1236571"/>
          </a:xfrm>
          <a:prstGeom prst="rect">
            <a:avLst/>
          </a:prstGeom>
        </p:spPr>
      </p:pic>
      <p:pic>
        <p:nvPicPr>
          <p:cNvPr id="20" name="Picture 8" descr="SKT CI">
            <a:extLst>
              <a:ext uri="{FF2B5EF4-FFF2-40B4-BE49-F238E27FC236}">
                <a16:creationId xmlns:a16="http://schemas.microsoft.com/office/drawing/2014/main" id="{712C5FEA-D597-1A40-8F8C-838B2A00D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01" y="5614382"/>
            <a:ext cx="2691817" cy="10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3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SKTelecom</dc:creator>
  <cp:lastModifiedBy>Microsoft Office User</cp:lastModifiedBy>
  <cp:revision>15</cp:revision>
  <dcterms:created xsi:type="dcterms:W3CDTF">2020-08-27T14:49:02Z</dcterms:created>
  <dcterms:modified xsi:type="dcterms:W3CDTF">2021-12-24T02:00:05Z</dcterms:modified>
</cp:coreProperties>
</file>