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78" r:id="rId8"/>
    <p:sldId id="268" r:id="rId9"/>
    <p:sldId id="277" r:id="rId10"/>
    <p:sldId id="259" r:id="rId11"/>
    <p:sldId id="263" r:id="rId12"/>
    <p:sldId id="264" r:id="rId13"/>
    <p:sldId id="269" r:id="rId14"/>
    <p:sldId id="270" r:id="rId15"/>
    <p:sldId id="260" r:id="rId16"/>
    <p:sldId id="265" r:id="rId17"/>
    <p:sldId id="276" r:id="rId18"/>
    <p:sldId id="261" r:id="rId19"/>
    <p:sldId id="266" r:id="rId20"/>
    <p:sldId id="262" r:id="rId21"/>
    <p:sldId id="271" r:id="rId22"/>
    <p:sldId id="275" r:id="rId23"/>
    <p:sldId id="267" r:id="rId24"/>
    <p:sldId id="272" r:id="rId25"/>
    <p:sldId id="274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A90"/>
    <a:srgbClr val="0E9ED5"/>
    <a:srgbClr val="EFDFBA"/>
    <a:srgbClr val="501911"/>
    <a:srgbClr val="831A16"/>
    <a:srgbClr val="914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513B-2DC6-BA13-38B2-A276D2BF679B}" v="5" dt="2024-02-21T08:00:46.260"/>
    <p1510:client id="{2B7928B3-2C38-4449-A01C-0D11DBDD54FB}" v="2035" dt="2024-02-21T08:00:24.968"/>
    <p1510:client id="{3DE58D62-A53B-AD5B-B5CB-8199409967AC}" v="9" dt="2024-02-21T10:14:32.411"/>
    <p1510:client id="{40A152F1-B583-1EAB-38A6-A159E88C727B}" v="348" dt="2024-02-20T11:56:17.191"/>
    <p1510:client id="{5283B02A-AB31-A582-0C4E-0FB4B5820169}" v="206" dt="2024-02-20T20:56:37.306"/>
    <p1510:client id="{78E88002-4829-7F64-25C0-052239BC659B}" v="4" dt="2024-02-21T09:11:36.586"/>
    <p1510:client id="{7E22A634-2F57-4934-AF70-9609D486CD64}" v="1168" dt="2024-02-21T08:36:02.237"/>
    <p1510:client id="{88E4D547-F819-D991-551E-8C6E02A2F158}" v="430" dt="2024-02-20T22:51:45.488"/>
    <p1510:client id="{AF5F3448-9E9F-C712-5C3A-57218A88B8CD}" v="1086" dt="2024-02-20T17:57:26.744"/>
    <p1510:client id="{C3DA13EE-3129-47BB-952A-21645804F9CA}" v="93" dt="2024-02-20T21:16:49.488"/>
    <p1510:client id="{E021E5A5-DA78-8328-EED1-57B54BFE79F2}" v="256" dt="2024-02-20T22:22:2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yala Garcia" userId="S::pedroayala@student.ie.edu::b3273e53-9a23-4d28-ac92-9759d7ea9c1f" providerId="AD" clId="Web-{AF5F3448-9E9F-C712-5C3A-57218A88B8CD}"/>
    <pc:docChg chg="addSld modSld">
      <pc:chgData name="Pedro Ayala Garcia" userId="S::pedroayala@student.ie.edu::b3273e53-9a23-4d28-ac92-9759d7ea9c1f" providerId="AD" clId="Web-{AF5F3448-9E9F-C712-5C3A-57218A88B8CD}" dt="2024-02-20T17:57:26.509" v="1077" actId="20577"/>
      <pc:docMkLst>
        <pc:docMk/>
      </pc:docMkLst>
      <pc:sldChg chg="modSp">
        <pc:chgData name="Pedro Ayala Garcia" userId="S::pedroayala@student.ie.edu::b3273e53-9a23-4d28-ac92-9759d7ea9c1f" providerId="AD" clId="Web-{AF5F3448-9E9F-C712-5C3A-57218A88B8CD}" dt="2024-02-20T17:08:03.112" v="1" actId="1076"/>
        <pc:sldMkLst>
          <pc:docMk/>
          <pc:sldMk cId="973716649" sldId="267"/>
        </pc:sldMkLst>
        <pc:spChg chg="mod">
          <ac:chgData name="Pedro Ayala Garcia" userId="S::pedroayala@student.ie.edu::b3273e53-9a23-4d28-ac92-9759d7ea9c1f" providerId="AD" clId="Web-{AF5F3448-9E9F-C712-5C3A-57218A88B8CD}" dt="2024-02-20T17:08:03.112" v="1" actId="1076"/>
          <ac:spMkLst>
            <pc:docMk/>
            <pc:sldMk cId="973716649" sldId="267"/>
            <ac:spMk id="3" creationId="{0EAEDF4C-DE94-C041-05D6-A5BD7B81C706}"/>
          </ac:spMkLst>
        </pc:spChg>
      </pc:sldChg>
      <pc:sldChg chg="modSp">
        <pc:chgData name="Pedro Ayala Garcia" userId="S::pedroayala@student.ie.edu::b3273e53-9a23-4d28-ac92-9759d7ea9c1f" providerId="AD" clId="Web-{AF5F3448-9E9F-C712-5C3A-57218A88B8CD}" dt="2024-02-20T17:44:44.355" v="495" actId="20577"/>
        <pc:sldMkLst>
          <pc:docMk/>
          <pc:sldMk cId="3063000467" sldId="271"/>
        </pc:sldMkLst>
        <pc:spChg chg="mod">
          <ac:chgData name="Pedro Ayala Garcia" userId="S::pedroayala@student.ie.edu::b3273e53-9a23-4d28-ac92-9759d7ea9c1f" providerId="AD" clId="Web-{AF5F3448-9E9F-C712-5C3A-57218A88B8CD}" dt="2024-02-20T17:44:44.355" v="495" actId="20577"/>
          <ac:spMkLst>
            <pc:docMk/>
            <pc:sldMk cId="3063000467" sldId="271"/>
            <ac:spMk id="2" creationId="{AB072CDD-6715-17CD-CF94-8689D5197415}"/>
          </ac:spMkLst>
        </pc:spChg>
        <pc:spChg chg="mod">
          <ac:chgData name="Pedro Ayala Garcia" userId="S::pedroayala@student.ie.edu::b3273e53-9a23-4d28-ac92-9759d7ea9c1f" providerId="AD" clId="Web-{AF5F3448-9E9F-C712-5C3A-57218A88B8CD}" dt="2024-02-20T17:44:31.807" v="492" actId="20577"/>
          <ac:spMkLst>
            <pc:docMk/>
            <pc:sldMk cId="3063000467" sldId="271"/>
            <ac:spMk id="3" creationId="{843FB2E7-0B1A-DA47-4E50-0586F71BC577}"/>
          </ac:spMkLst>
        </pc:spChg>
      </pc:sldChg>
      <pc:sldChg chg="modSp new">
        <pc:chgData name="Pedro Ayala Garcia" userId="S::pedroayala@student.ie.edu::b3273e53-9a23-4d28-ac92-9759d7ea9c1f" providerId="AD" clId="Web-{AF5F3448-9E9F-C712-5C3A-57218A88B8CD}" dt="2024-02-20T17:57:26.509" v="1077" actId="20577"/>
        <pc:sldMkLst>
          <pc:docMk/>
          <pc:sldMk cId="1552364087" sldId="272"/>
        </pc:sldMkLst>
        <pc:spChg chg="mod">
          <ac:chgData name="Pedro Ayala Garcia" userId="S::pedroayala@student.ie.edu::b3273e53-9a23-4d28-ac92-9759d7ea9c1f" providerId="AD" clId="Web-{AF5F3448-9E9F-C712-5C3A-57218A88B8CD}" dt="2024-02-20T17:08:28.691" v="22" actId="20577"/>
          <ac:spMkLst>
            <pc:docMk/>
            <pc:sldMk cId="1552364087" sldId="272"/>
            <ac:spMk id="2" creationId="{155C1A97-CB63-42AE-E828-C37931DD72FB}"/>
          </ac:spMkLst>
        </pc:spChg>
        <pc:spChg chg="mod">
          <ac:chgData name="Pedro Ayala Garcia" userId="S::pedroayala@student.ie.edu::b3273e53-9a23-4d28-ac92-9759d7ea9c1f" providerId="AD" clId="Web-{AF5F3448-9E9F-C712-5C3A-57218A88B8CD}" dt="2024-02-20T17:57:26.509" v="1077" actId="20577"/>
          <ac:spMkLst>
            <pc:docMk/>
            <pc:sldMk cId="1552364087" sldId="272"/>
            <ac:spMk id="3" creationId="{AE68B3EE-42D3-EA0C-3536-7D9BEC84DF64}"/>
          </ac:spMkLst>
        </pc:spChg>
      </pc:sldChg>
      <pc:sldChg chg="modSp new">
        <pc:chgData name="Pedro Ayala Garcia" userId="S::pedroayala@student.ie.edu::b3273e53-9a23-4d28-ac92-9759d7ea9c1f" providerId="AD" clId="Web-{AF5F3448-9E9F-C712-5C3A-57218A88B8CD}" dt="2024-02-20T17:53:21.437" v="1043" actId="20577"/>
        <pc:sldMkLst>
          <pc:docMk/>
          <pc:sldMk cId="984569255" sldId="273"/>
        </pc:sldMkLst>
        <pc:spChg chg="mod">
          <ac:chgData name="Pedro Ayala Garcia" userId="S::pedroayala@student.ie.edu::b3273e53-9a23-4d28-ac92-9759d7ea9c1f" providerId="AD" clId="Web-{AF5F3448-9E9F-C712-5C3A-57218A88B8CD}" dt="2024-02-20T17:09:10.052" v="60" actId="20577"/>
          <ac:spMkLst>
            <pc:docMk/>
            <pc:sldMk cId="984569255" sldId="273"/>
            <ac:spMk id="2" creationId="{32021BFC-FF14-9B0B-C853-EA686438F5C5}"/>
          </ac:spMkLst>
        </pc:spChg>
        <pc:spChg chg="mod">
          <ac:chgData name="Pedro Ayala Garcia" userId="S::pedroayala@student.ie.edu::b3273e53-9a23-4d28-ac92-9759d7ea9c1f" providerId="AD" clId="Web-{AF5F3448-9E9F-C712-5C3A-57218A88B8CD}" dt="2024-02-20T17:53:21.437" v="1043" actId="20577"/>
          <ac:spMkLst>
            <pc:docMk/>
            <pc:sldMk cId="984569255" sldId="273"/>
            <ac:spMk id="3" creationId="{AA3C69A9-6A6B-453C-1FDB-1AF25437852F}"/>
          </ac:spMkLst>
        </pc:spChg>
      </pc:sldChg>
      <pc:sldChg chg="modSp new">
        <pc:chgData name="Pedro Ayala Garcia" userId="S::pedroayala@student.ie.edu::b3273e53-9a23-4d28-ac92-9759d7ea9c1f" providerId="AD" clId="Web-{AF5F3448-9E9F-C712-5C3A-57218A88B8CD}" dt="2024-02-20T17:48:43.380" v="801" actId="20577"/>
        <pc:sldMkLst>
          <pc:docMk/>
          <pc:sldMk cId="3444930900" sldId="274"/>
        </pc:sldMkLst>
        <pc:spChg chg="mod">
          <ac:chgData name="Pedro Ayala Garcia" userId="S::pedroayala@student.ie.edu::b3273e53-9a23-4d28-ac92-9759d7ea9c1f" providerId="AD" clId="Web-{AF5F3448-9E9F-C712-5C3A-57218A88B8CD}" dt="2024-02-20T17:08:58.536" v="55" actId="20577"/>
          <ac:spMkLst>
            <pc:docMk/>
            <pc:sldMk cId="3444930900" sldId="274"/>
            <ac:spMk id="2" creationId="{3BAA2761-119A-3A2E-C066-5C6A6D37DA13}"/>
          </ac:spMkLst>
        </pc:spChg>
        <pc:spChg chg="mod">
          <ac:chgData name="Pedro Ayala Garcia" userId="S::pedroayala@student.ie.edu::b3273e53-9a23-4d28-ac92-9759d7ea9c1f" providerId="AD" clId="Web-{AF5F3448-9E9F-C712-5C3A-57218A88B8CD}" dt="2024-02-20T17:48:43.380" v="801" actId="20577"/>
          <ac:spMkLst>
            <pc:docMk/>
            <pc:sldMk cId="3444930900" sldId="274"/>
            <ac:spMk id="3" creationId="{42C08380-E054-0B37-2655-A7DB6CE78DD3}"/>
          </ac:spMkLst>
        </pc:spChg>
      </pc:sldChg>
      <pc:sldChg chg="modSp new">
        <pc:chgData name="Pedro Ayala Garcia" userId="S::pedroayala@student.ie.edu::b3273e53-9a23-4d28-ac92-9759d7ea9c1f" providerId="AD" clId="Web-{AF5F3448-9E9F-C712-5C3A-57218A88B8CD}" dt="2024-02-20T17:44:25.870" v="486" actId="20577"/>
        <pc:sldMkLst>
          <pc:docMk/>
          <pc:sldMk cId="2440999152" sldId="275"/>
        </pc:sldMkLst>
        <pc:spChg chg="mod">
          <ac:chgData name="Pedro Ayala Garcia" userId="S::pedroayala@student.ie.edu::b3273e53-9a23-4d28-ac92-9759d7ea9c1f" providerId="AD" clId="Web-{AF5F3448-9E9F-C712-5C3A-57218A88B8CD}" dt="2024-02-20T17:41:49.176" v="278" actId="20577"/>
          <ac:spMkLst>
            <pc:docMk/>
            <pc:sldMk cId="2440999152" sldId="275"/>
            <ac:spMk id="2" creationId="{FBE477FE-941B-AE48-6243-8D63775C5043}"/>
          </ac:spMkLst>
        </pc:spChg>
        <pc:spChg chg="mod">
          <ac:chgData name="Pedro Ayala Garcia" userId="S::pedroayala@student.ie.edu::b3273e53-9a23-4d28-ac92-9759d7ea9c1f" providerId="AD" clId="Web-{AF5F3448-9E9F-C712-5C3A-57218A88B8CD}" dt="2024-02-20T17:44:25.870" v="486" actId="20577"/>
          <ac:spMkLst>
            <pc:docMk/>
            <pc:sldMk cId="2440999152" sldId="275"/>
            <ac:spMk id="3" creationId="{44A4D2B9-0999-18A3-8103-CE4DBBB0AECE}"/>
          </ac:spMkLst>
        </pc:spChg>
      </pc:sldChg>
    </pc:docChg>
  </pc:docChgLst>
  <pc:docChgLst>
    <pc:chgData name="Maya Grape" userId="84328634-1f6f-4642-8f7b-69226ea667d5" providerId="ADAL" clId="{7E22A634-2F57-4934-AF70-9609D486CD64}"/>
    <pc:docChg chg="undo custSel addSld modSld">
      <pc:chgData name="Maya Grape" userId="84328634-1f6f-4642-8f7b-69226ea667d5" providerId="ADAL" clId="{7E22A634-2F57-4934-AF70-9609D486CD64}" dt="2024-02-21T08:36:02.237" v="1149" actId="20577"/>
      <pc:docMkLst>
        <pc:docMk/>
      </pc:docMkLst>
      <pc:sldChg chg="addSp delSp modSp mod">
        <pc:chgData name="Maya Grape" userId="84328634-1f6f-4642-8f7b-69226ea667d5" providerId="ADAL" clId="{7E22A634-2F57-4934-AF70-9609D486CD64}" dt="2024-02-21T08:36:02.237" v="1149" actId="20577"/>
        <pc:sldMkLst>
          <pc:docMk/>
          <pc:sldMk cId="1247274481" sldId="265"/>
        </pc:sldMkLst>
        <pc:spChg chg="mod">
          <ac:chgData name="Maya Grape" userId="84328634-1f6f-4642-8f7b-69226ea667d5" providerId="ADAL" clId="{7E22A634-2F57-4934-AF70-9609D486CD64}" dt="2024-02-20T21:35:40.816" v="1136" actId="20577"/>
          <ac:spMkLst>
            <pc:docMk/>
            <pc:sldMk cId="1247274481" sldId="265"/>
            <ac:spMk id="2" creationId="{AB072CDD-6715-17CD-CF94-8689D5197415}"/>
          </ac:spMkLst>
        </pc:spChg>
        <pc:spChg chg="del">
          <ac:chgData name="Maya Grape" userId="84328634-1f6f-4642-8f7b-69226ea667d5" providerId="ADAL" clId="{7E22A634-2F57-4934-AF70-9609D486CD64}" dt="2024-02-20T18:15:33.923" v="0" actId="931"/>
          <ac:spMkLst>
            <pc:docMk/>
            <pc:sldMk cId="1247274481" sldId="265"/>
            <ac:spMk id="3" creationId="{843FB2E7-0B1A-DA47-4E50-0586F71BC577}"/>
          </ac:spMkLst>
        </pc:spChg>
        <pc:spChg chg="add mod">
          <ac:chgData name="Maya Grape" userId="84328634-1f6f-4642-8f7b-69226ea667d5" providerId="ADAL" clId="{7E22A634-2F57-4934-AF70-9609D486CD64}" dt="2024-02-20T18:16:45.888" v="131" actId="1076"/>
          <ac:spMkLst>
            <pc:docMk/>
            <pc:sldMk cId="1247274481" sldId="265"/>
            <ac:spMk id="18" creationId="{2B3B2E92-22D3-208C-FA74-108822E50409}"/>
          </ac:spMkLst>
        </pc:spChg>
        <pc:spChg chg="add mod">
          <ac:chgData name="Maya Grape" userId="84328634-1f6f-4642-8f7b-69226ea667d5" providerId="ADAL" clId="{7E22A634-2F57-4934-AF70-9609D486CD64}" dt="2024-02-20T21:33:43.522" v="1082" actId="1076"/>
          <ac:spMkLst>
            <pc:docMk/>
            <pc:sldMk cId="1247274481" sldId="265"/>
            <ac:spMk id="19" creationId="{6256BE80-EC17-7059-9C7D-C7F531A99ABE}"/>
          </ac:spMkLst>
        </pc:spChg>
        <pc:spChg chg="add del mod">
          <ac:chgData name="Maya Grape" userId="84328634-1f6f-4642-8f7b-69226ea667d5" providerId="ADAL" clId="{7E22A634-2F57-4934-AF70-9609D486CD64}" dt="2024-02-20T21:15:45.914" v="503" actId="478"/>
          <ac:spMkLst>
            <pc:docMk/>
            <pc:sldMk cId="1247274481" sldId="265"/>
            <ac:spMk id="20" creationId="{95F140AF-C5A5-A22E-DA4A-5D30C97A8AA5}"/>
          </ac:spMkLst>
        </pc:spChg>
        <pc:spChg chg="add del mod">
          <ac:chgData name="Maya Grape" userId="84328634-1f6f-4642-8f7b-69226ea667d5" providerId="ADAL" clId="{7E22A634-2F57-4934-AF70-9609D486CD64}" dt="2024-02-20T21:15:53.082" v="507" actId="478"/>
          <ac:spMkLst>
            <pc:docMk/>
            <pc:sldMk cId="1247274481" sldId="265"/>
            <ac:spMk id="24" creationId="{710CF403-90BA-483F-4D52-22BA3C68B8B8}"/>
          </ac:spMkLst>
        </pc:spChg>
        <pc:spChg chg="add mod">
          <ac:chgData name="Maya Grape" userId="84328634-1f6f-4642-8f7b-69226ea667d5" providerId="ADAL" clId="{7E22A634-2F57-4934-AF70-9609D486CD64}" dt="2024-02-21T08:36:02.237" v="1149" actId="20577"/>
          <ac:spMkLst>
            <pc:docMk/>
            <pc:sldMk cId="1247274481" sldId="265"/>
            <ac:spMk id="25" creationId="{52CB5896-3333-8993-B91E-31F4666B67B2}"/>
          </ac:spMkLst>
        </pc:spChg>
        <pc:spChg chg="add mod">
          <ac:chgData name="Maya Grape" userId="84328634-1f6f-4642-8f7b-69226ea667d5" providerId="ADAL" clId="{7E22A634-2F57-4934-AF70-9609D486CD64}" dt="2024-02-20T21:34:00.324" v="1087" actId="1076"/>
          <ac:spMkLst>
            <pc:docMk/>
            <pc:sldMk cId="1247274481" sldId="265"/>
            <ac:spMk id="27" creationId="{1F25FA85-79D7-9499-AABA-4241F8358462}"/>
          </ac:spMkLst>
        </pc:spChg>
        <pc:spChg chg="add mod">
          <ac:chgData name="Maya Grape" userId="84328634-1f6f-4642-8f7b-69226ea667d5" providerId="ADAL" clId="{7E22A634-2F57-4934-AF70-9609D486CD64}" dt="2024-02-20T21:34:07.189" v="1090" actId="20577"/>
          <ac:spMkLst>
            <pc:docMk/>
            <pc:sldMk cId="1247274481" sldId="265"/>
            <ac:spMk id="28" creationId="{CE60EF87-97EA-DD2B-D5CD-AB793E67BFDA}"/>
          </ac:spMkLst>
        </pc:spChg>
        <pc:picChg chg="add del mod">
          <ac:chgData name="Maya Grape" userId="84328634-1f6f-4642-8f7b-69226ea667d5" providerId="ADAL" clId="{7E22A634-2F57-4934-AF70-9609D486CD64}" dt="2024-02-20T21:15:49.759" v="506" actId="478"/>
          <ac:picMkLst>
            <pc:docMk/>
            <pc:sldMk cId="1247274481" sldId="265"/>
            <ac:picMk id="5" creationId="{6C520144-18A2-46B1-D840-23587A398D73}"/>
          </ac:picMkLst>
        </pc:picChg>
        <pc:picChg chg="add del mod">
          <ac:chgData name="Maya Grape" userId="84328634-1f6f-4642-8f7b-69226ea667d5" providerId="ADAL" clId="{7E22A634-2F57-4934-AF70-9609D486CD64}" dt="2024-02-20T18:15:39.305" v="16" actId="478"/>
          <ac:picMkLst>
            <pc:docMk/>
            <pc:sldMk cId="1247274481" sldId="265"/>
            <ac:picMk id="7" creationId="{D6CF8DF6-B86C-5A6E-A505-D62BEC8CDDB1}"/>
          </ac:picMkLst>
        </pc:picChg>
        <pc:picChg chg="add del mod">
          <ac:chgData name="Maya Grape" userId="84328634-1f6f-4642-8f7b-69226ea667d5" providerId="ADAL" clId="{7E22A634-2F57-4934-AF70-9609D486CD64}" dt="2024-02-20T21:15:47.491" v="504" actId="478"/>
          <ac:picMkLst>
            <pc:docMk/>
            <pc:sldMk cId="1247274481" sldId="265"/>
            <ac:picMk id="9" creationId="{CBA6A300-40D7-9E98-D301-75F2557678F2}"/>
          </ac:picMkLst>
        </pc:picChg>
        <pc:picChg chg="add del mod">
          <ac:chgData name="Maya Grape" userId="84328634-1f6f-4642-8f7b-69226ea667d5" providerId="ADAL" clId="{7E22A634-2F57-4934-AF70-9609D486CD64}" dt="2024-02-20T18:15:46.019" v="19" actId="478"/>
          <ac:picMkLst>
            <pc:docMk/>
            <pc:sldMk cId="1247274481" sldId="265"/>
            <ac:picMk id="11" creationId="{F43DFC8D-566F-3FBE-D374-AEE55C503B24}"/>
          </ac:picMkLst>
        </pc:picChg>
        <pc:picChg chg="add del mod">
          <ac:chgData name="Maya Grape" userId="84328634-1f6f-4642-8f7b-69226ea667d5" providerId="ADAL" clId="{7E22A634-2F57-4934-AF70-9609D486CD64}" dt="2024-02-20T18:15:47.769" v="20" actId="478"/>
          <ac:picMkLst>
            <pc:docMk/>
            <pc:sldMk cId="1247274481" sldId="265"/>
            <ac:picMk id="13" creationId="{140FD387-3053-E335-39AA-65E3B2D3A1FD}"/>
          </ac:picMkLst>
        </pc:picChg>
        <pc:picChg chg="add del mod">
          <ac:chgData name="Maya Grape" userId="84328634-1f6f-4642-8f7b-69226ea667d5" providerId="ADAL" clId="{7E22A634-2F57-4934-AF70-9609D486CD64}" dt="2024-02-20T18:15:37.896" v="15" actId="478"/>
          <ac:picMkLst>
            <pc:docMk/>
            <pc:sldMk cId="1247274481" sldId="265"/>
            <ac:picMk id="15" creationId="{730D41A2-58E4-3072-541D-5008803702B3}"/>
          </ac:picMkLst>
        </pc:picChg>
        <pc:picChg chg="add mod">
          <ac:chgData name="Maya Grape" userId="84328634-1f6f-4642-8f7b-69226ea667d5" providerId="ADAL" clId="{7E22A634-2F57-4934-AF70-9609D486CD64}" dt="2024-02-20T21:34:17.879" v="1094" actId="1076"/>
          <ac:picMkLst>
            <pc:docMk/>
            <pc:sldMk cId="1247274481" sldId="265"/>
            <ac:picMk id="17" creationId="{CFC50794-0C4E-110E-A6DF-DA96B0080484}"/>
          </ac:picMkLst>
        </pc:picChg>
        <pc:picChg chg="add del mod">
          <ac:chgData name="Maya Grape" userId="84328634-1f6f-4642-8f7b-69226ea667d5" providerId="ADAL" clId="{7E22A634-2F57-4934-AF70-9609D486CD64}" dt="2024-02-20T21:15:43.493" v="502" actId="478"/>
          <ac:picMkLst>
            <pc:docMk/>
            <pc:sldMk cId="1247274481" sldId="265"/>
            <ac:picMk id="22" creationId="{64F1BF9D-9C6F-4C18-8F78-0AD435B9268E}"/>
          </ac:picMkLst>
        </pc:picChg>
        <pc:picChg chg="add mod">
          <ac:chgData name="Maya Grape" userId="84328634-1f6f-4642-8f7b-69226ea667d5" providerId="ADAL" clId="{7E22A634-2F57-4934-AF70-9609D486CD64}" dt="2024-02-20T21:33:50.358" v="1084" actId="1076"/>
          <ac:picMkLst>
            <pc:docMk/>
            <pc:sldMk cId="1247274481" sldId="265"/>
            <ac:picMk id="26" creationId="{0E94FE64-A5CB-DE9C-3B5D-41741DE6CEE9}"/>
          </ac:picMkLst>
        </pc:picChg>
      </pc:sldChg>
      <pc:sldChg chg="addSp delSp modSp add mod">
        <pc:chgData name="Maya Grape" userId="84328634-1f6f-4642-8f7b-69226ea667d5" providerId="ADAL" clId="{7E22A634-2F57-4934-AF70-9609D486CD64}" dt="2024-02-21T08:35:26.884" v="1138" actId="14100"/>
        <pc:sldMkLst>
          <pc:docMk/>
          <pc:sldMk cId="59068055" sldId="276"/>
        </pc:sldMkLst>
        <pc:spChg chg="mod">
          <ac:chgData name="Maya Grape" userId="84328634-1f6f-4642-8f7b-69226ea667d5" providerId="ADAL" clId="{7E22A634-2F57-4934-AF70-9609D486CD64}" dt="2024-02-20T21:35:47.478" v="1137"/>
          <ac:spMkLst>
            <pc:docMk/>
            <pc:sldMk cId="59068055" sldId="276"/>
            <ac:spMk id="2" creationId="{58B3E127-1637-5E42-4BA0-5464CE726A3D}"/>
          </ac:spMkLst>
        </pc:spChg>
        <pc:spChg chg="add mod">
          <ac:chgData name="Maya Grape" userId="84328634-1f6f-4642-8f7b-69226ea667d5" providerId="ADAL" clId="{7E22A634-2F57-4934-AF70-9609D486CD64}" dt="2024-02-20T21:35:17.612" v="1106" actId="1076"/>
          <ac:spMkLst>
            <pc:docMk/>
            <pc:sldMk cId="59068055" sldId="276"/>
            <ac:spMk id="7" creationId="{F39CCCAC-3C2B-D5C4-7BB6-C6644D3D1BDC}"/>
          </ac:spMkLst>
        </pc:spChg>
        <pc:spChg chg="add mod">
          <ac:chgData name="Maya Grape" userId="84328634-1f6f-4642-8f7b-69226ea667d5" providerId="ADAL" clId="{7E22A634-2F57-4934-AF70-9609D486CD64}" dt="2024-02-20T21:35:13.370" v="1105" actId="1076"/>
          <ac:spMkLst>
            <pc:docMk/>
            <pc:sldMk cId="59068055" sldId="276"/>
            <ac:spMk id="10" creationId="{AE6C8141-7336-4D26-2425-847621B03E3C}"/>
          </ac:spMkLst>
        </pc:spChg>
        <pc:spChg chg="add mod">
          <ac:chgData name="Maya Grape" userId="84328634-1f6f-4642-8f7b-69226ea667d5" providerId="ADAL" clId="{7E22A634-2F57-4934-AF70-9609D486CD64}" dt="2024-02-20T21:35:09.293" v="1104" actId="1076"/>
          <ac:spMkLst>
            <pc:docMk/>
            <pc:sldMk cId="59068055" sldId="276"/>
            <ac:spMk id="11" creationId="{34ECD4F6-F05D-663F-3A62-4BB941B7C31B}"/>
          </ac:spMkLst>
        </pc:spChg>
        <pc:spChg chg="add mod">
          <ac:chgData name="Maya Grape" userId="84328634-1f6f-4642-8f7b-69226ea667d5" providerId="ADAL" clId="{7E22A634-2F57-4934-AF70-9609D486CD64}" dt="2024-02-20T21:35:09.293" v="1104" actId="1076"/>
          <ac:spMkLst>
            <pc:docMk/>
            <pc:sldMk cId="59068055" sldId="276"/>
            <ac:spMk id="12" creationId="{DEA81B13-47A7-CC5C-9F11-A226482B3B21}"/>
          </ac:spMkLst>
        </pc:spChg>
        <pc:spChg chg="add mod">
          <ac:chgData name="Maya Grape" userId="84328634-1f6f-4642-8f7b-69226ea667d5" providerId="ADAL" clId="{7E22A634-2F57-4934-AF70-9609D486CD64}" dt="2024-02-20T21:34:44.305" v="1100" actId="1076"/>
          <ac:spMkLst>
            <pc:docMk/>
            <pc:sldMk cId="59068055" sldId="276"/>
            <ac:spMk id="13" creationId="{5C283006-3AE1-2E8B-C04E-973B00F1D7FC}"/>
          </ac:spMkLst>
        </pc:spChg>
        <pc:spChg chg="mod">
          <ac:chgData name="Maya Grape" userId="84328634-1f6f-4642-8f7b-69226ea667d5" providerId="ADAL" clId="{7E22A634-2F57-4934-AF70-9609D486CD64}" dt="2024-02-20T21:34:47.322" v="1101" actId="1076"/>
          <ac:spMkLst>
            <pc:docMk/>
            <pc:sldMk cId="59068055" sldId="276"/>
            <ac:spMk id="18" creationId="{20BA94CC-3C13-0A50-C877-BA88BB5B6D2E}"/>
          </ac:spMkLst>
        </pc:spChg>
        <pc:spChg chg="del">
          <ac:chgData name="Maya Grape" userId="84328634-1f6f-4642-8f7b-69226ea667d5" providerId="ADAL" clId="{7E22A634-2F57-4934-AF70-9609D486CD64}" dt="2024-02-20T21:20:28.312" v="731" actId="478"/>
          <ac:spMkLst>
            <pc:docMk/>
            <pc:sldMk cId="59068055" sldId="276"/>
            <ac:spMk id="19" creationId="{3AAF3EDC-706D-2E73-CB8C-A067B892D311}"/>
          </ac:spMkLst>
        </pc:spChg>
        <pc:spChg chg="mod">
          <ac:chgData name="Maya Grape" userId="84328634-1f6f-4642-8f7b-69226ea667d5" providerId="ADAL" clId="{7E22A634-2F57-4934-AF70-9609D486CD64}" dt="2024-02-20T21:34:40.376" v="1099" actId="1076"/>
          <ac:spMkLst>
            <pc:docMk/>
            <pc:sldMk cId="59068055" sldId="276"/>
            <ac:spMk id="20" creationId="{E5A1CB3B-E62E-16BF-2122-734B805B5D97}"/>
          </ac:spMkLst>
        </pc:spChg>
        <pc:picChg chg="add del mod">
          <ac:chgData name="Maya Grape" userId="84328634-1f6f-4642-8f7b-69226ea667d5" providerId="ADAL" clId="{7E22A634-2F57-4934-AF70-9609D486CD64}" dt="2024-02-20T21:25:37.871" v="988" actId="478"/>
          <ac:picMkLst>
            <pc:docMk/>
            <pc:sldMk cId="59068055" sldId="276"/>
            <ac:picMk id="3" creationId="{20E4E0CD-A640-115D-4B89-BAA8DE0E9B56}"/>
          </ac:picMkLst>
        </pc:picChg>
        <pc:picChg chg="add mod modCrop">
          <ac:chgData name="Maya Grape" userId="84328634-1f6f-4642-8f7b-69226ea667d5" providerId="ADAL" clId="{7E22A634-2F57-4934-AF70-9609D486CD64}" dt="2024-02-20T21:35:09.293" v="1104" actId="1076"/>
          <ac:picMkLst>
            <pc:docMk/>
            <pc:sldMk cId="59068055" sldId="276"/>
            <ac:picMk id="4" creationId="{7C58D777-0F46-0A47-BD4F-43780B227367}"/>
          </ac:picMkLst>
        </pc:picChg>
        <pc:picChg chg="mod">
          <ac:chgData name="Maya Grape" userId="84328634-1f6f-4642-8f7b-69226ea667d5" providerId="ADAL" clId="{7E22A634-2F57-4934-AF70-9609D486CD64}" dt="2024-02-20T21:34:52.631" v="1102" actId="1076"/>
          <ac:picMkLst>
            <pc:docMk/>
            <pc:sldMk cId="59068055" sldId="276"/>
            <ac:picMk id="5" creationId="{19E89189-9680-B387-FA6F-21C1731A6899}"/>
          </ac:picMkLst>
        </pc:picChg>
        <pc:picChg chg="del">
          <ac:chgData name="Maya Grape" userId="84328634-1f6f-4642-8f7b-69226ea667d5" providerId="ADAL" clId="{7E22A634-2F57-4934-AF70-9609D486CD64}" dt="2024-02-20T21:20:24.317" v="730" actId="478"/>
          <ac:picMkLst>
            <pc:docMk/>
            <pc:sldMk cId="59068055" sldId="276"/>
            <ac:picMk id="9" creationId="{858D1C08-3A05-97C1-028A-169C259C894F}"/>
          </ac:picMkLst>
        </pc:picChg>
        <pc:picChg chg="del">
          <ac:chgData name="Maya Grape" userId="84328634-1f6f-4642-8f7b-69226ea667d5" providerId="ADAL" clId="{7E22A634-2F57-4934-AF70-9609D486CD64}" dt="2024-02-20T21:17:23.187" v="658" actId="478"/>
          <ac:picMkLst>
            <pc:docMk/>
            <pc:sldMk cId="59068055" sldId="276"/>
            <ac:picMk id="17" creationId="{E9F595C0-87B7-C75B-6B88-CE76A33B25DF}"/>
          </ac:picMkLst>
        </pc:picChg>
        <pc:picChg chg="mod modCrop">
          <ac:chgData name="Maya Grape" userId="84328634-1f6f-4642-8f7b-69226ea667d5" providerId="ADAL" clId="{7E22A634-2F57-4934-AF70-9609D486CD64}" dt="2024-02-21T08:35:26.884" v="1138" actId="14100"/>
          <ac:picMkLst>
            <pc:docMk/>
            <pc:sldMk cId="59068055" sldId="276"/>
            <ac:picMk id="22" creationId="{745D95E3-B114-1FB9-CCE9-16F014BB67F4}"/>
          </ac:picMkLst>
        </pc:picChg>
      </pc:sldChg>
    </pc:docChg>
  </pc:docChgLst>
  <pc:docChgLst>
    <pc:chgData name="Pedro Ayala Garcia" userId="S::pedroayala@student.ie.edu::b3273e53-9a23-4d28-ac92-9759d7ea9c1f" providerId="AD" clId="Web-{0C41513B-2DC6-BA13-38B2-A276D2BF679B}"/>
    <pc:docChg chg="modSld">
      <pc:chgData name="Pedro Ayala Garcia" userId="S::pedroayala@student.ie.edu::b3273e53-9a23-4d28-ac92-9759d7ea9c1f" providerId="AD" clId="Web-{0C41513B-2DC6-BA13-38B2-A276D2BF679B}" dt="2024-02-21T08:00:43.776" v="3" actId="20577"/>
      <pc:docMkLst>
        <pc:docMk/>
      </pc:docMkLst>
      <pc:sldChg chg="modSp">
        <pc:chgData name="Pedro Ayala Garcia" userId="S::pedroayala@student.ie.edu::b3273e53-9a23-4d28-ac92-9759d7ea9c1f" providerId="AD" clId="Web-{0C41513B-2DC6-BA13-38B2-A276D2BF679B}" dt="2024-02-21T08:00:43.776" v="3" actId="20577"/>
        <pc:sldMkLst>
          <pc:docMk/>
          <pc:sldMk cId="1552364087" sldId="272"/>
        </pc:sldMkLst>
        <pc:spChg chg="mod">
          <ac:chgData name="Pedro Ayala Garcia" userId="S::pedroayala@student.ie.edu::b3273e53-9a23-4d28-ac92-9759d7ea9c1f" providerId="AD" clId="Web-{0C41513B-2DC6-BA13-38B2-A276D2BF679B}" dt="2024-02-21T08:00:43.776" v="3" actId="20577"/>
          <ac:spMkLst>
            <pc:docMk/>
            <pc:sldMk cId="1552364087" sldId="272"/>
            <ac:spMk id="3" creationId="{AE68B3EE-42D3-EA0C-3536-7D9BEC84DF64}"/>
          </ac:spMkLst>
        </pc:spChg>
      </pc:sldChg>
    </pc:docChg>
  </pc:docChgLst>
  <pc:docChgLst>
    <pc:chgData name="Yu Kangjie" userId="S::carlos.yu@student.ie.edu::82fd1ba7-7253-4a05-b858-b107512479bf" providerId="AD" clId="Web-{DF33B315-892C-62BD-08C0-E721944FA13C}"/>
    <pc:docChg chg="sldOrd">
      <pc:chgData name="Yu Kangjie" userId="S::carlos.yu@student.ie.edu::82fd1ba7-7253-4a05-b858-b107512479bf" providerId="AD" clId="Web-{DF33B315-892C-62BD-08C0-E721944FA13C}" dt="2024-02-18T16:46:13.996" v="1"/>
      <pc:docMkLst>
        <pc:docMk/>
      </pc:docMkLst>
      <pc:sldChg chg="ord">
        <pc:chgData name="Yu Kangjie" userId="S::carlos.yu@student.ie.edu::82fd1ba7-7253-4a05-b858-b107512479bf" providerId="AD" clId="Web-{DF33B315-892C-62BD-08C0-E721944FA13C}" dt="2024-02-18T16:46:13.996" v="1"/>
        <pc:sldMkLst>
          <pc:docMk/>
          <pc:sldMk cId="1071665930" sldId="257"/>
        </pc:sldMkLst>
      </pc:sldChg>
    </pc:docChg>
  </pc:docChgLst>
  <pc:docChgLst>
    <pc:chgData name="Pedro Ayala Garcia" userId="S::pedroayala@student.ie.edu::b3273e53-9a23-4d28-ac92-9759d7ea9c1f" providerId="AD" clId="Web-{78E88002-4829-7F64-25C0-052239BC659B}"/>
    <pc:docChg chg="modSld">
      <pc:chgData name="Pedro Ayala Garcia" userId="S::pedroayala@student.ie.edu::b3273e53-9a23-4d28-ac92-9759d7ea9c1f" providerId="AD" clId="Web-{78E88002-4829-7F64-25C0-052239BC659B}" dt="2024-02-21T09:11:36.586" v="3" actId="1076"/>
      <pc:docMkLst>
        <pc:docMk/>
      </pc:docMkLst>
      <pc:sldChg chg="addSp modSp">
        <pc:chgData name="Pedro Ayala Garcia" userId="S::pedroayala@student.ie.edu::b3273e53-9a23-4d28-ac92-9759d7ea9c1f" providerId="AD" clId="Web-{78E88002-4829-7F64-25C0-052239BC659B}" dt="2024-02-21T09:11:36.586" v="3" actId="1076"/>
        <pc:sldMkLst>
          <pc:docMk/>
          <pc:sldMk cId="1552364087" sldId="272"/>
        </pc:sldMkLst>
        <pc:picChg chg="mod">
          <ac:chgData name="Pedro Ayala Garcia" userId="S::pedroayala@student.ie.edu::b3273e53-9a23-4d28-ac92-9759d7ea9c1f" providerId="AD" clId="Web-{78E88002-4829-7F64-25C0-052239BC659B}" dt="2024-02-21T09:11:11.132" v="0" actId="1076"/>
          <ac:picMkLst>
            <pc:docMk/>
            <pc:sldMk cId="1552364087" sldId="272"/>
            <ac:picMk id="5" creationId="{E36B93E6-B7BE-E36B-529D-4C252787A9BE}"/>
          </ac:picMkLst>
        </pc:picChg>
        <pc:picChg chg="add mod">
          <ac:chgData name="Pedro Ayala Garcia" userId="S::pedroayala@student.ie.edu::b3273e53-9a23-4d28-ac92-9759d7ea9c1f" providerId="AD" clId="Web-{78E88002-4829-7F64-25C0-052239BC659B}" dt="2024-02-21T09:11:36.586" v="3" actId="1076"/>
          <ac:picMkLst>
            <pc:docMk/>
            <pc:sldMk cId="1552364087" sldId="272"/>
            <ac:picMk id="7" creationId="{47353C2A-D5CD-3A39-0057-751381877F00}"/>
          </ac:picMkLst>
        </pc:picChg>
      </pc:sldChg>
    </pc:docChg>
  </pc:docChgLst>
  <pc:docChgLst>
    <pc:chgData name="Pedro Ayala Garcia" userId="S::pedroayala@student.ie.edu::b3273e53-9a23-4d28-ac92-9759d7ea9c1f" providerId="AD" clId="Web-{5283B02A-AB31-A582-0C4E-0FB4B5820169}"/>
    <pc:docChg chg="modSld">
      <pc:chgData name="Pedro Ayala Garcia" userId="S::pedroayala@student.ie.edu::b3273e53-9a23-4d28-ac92-9759d7ea9c1f" providerId="AD" clId="Web-{5283B02A-AB31-A582-0C4E-0FB4B5820169}" dt="2024-02-20T20:56:37.306" v="191"/>
      <pc:docMkLst>
        <pc:docMk/>
      </pc:docMkLst>
      <pc:sldChg chg="addSp modSp addAnim delAnim modAnim">
        <pc:chgData name="Pedro Ayala Garcia" userId="S::pedroayala@student.ie.edu::b3273e53-9a23-4d28-ac92-9759d7ea9c1f" providerId="AD" clId="Web-{5283B02A-AB31-A582-0C4E-0FB4B5820169}" dt="2024-02-20T20:27:48.426" v="126"/>
        <pc:sldMkLst>
          <pc:docMk/>
          <pc:sldMk cId="3063000467" sldId="271"/>
        </pc:sldMkLst>
        <pc:spChg chg="mod">
          <ac:chgData name="Pedro Ayala Garcia" userId="S::pedroayala@student.ie.edu::b3273e53-9a23-4d28-ac92-9759d7ea9c1f" providerId="AD" clId="Web-{5283B02A-AB31-A582-0C4E-0FB4B5820169}" dt="2024-02-20T20:02:35.532" v="0" actId="20577"/>
          <ac:spMkLst>
            <pc:docMk/>
            <pc:sldMk cId="3063000467" sldId="271"/>
            <ac:spMk id="2" creationId="{AB072CDD-6715-17CD-CF94-8689D5197415}"/>
          </ac:spMkLst>
        </pc:spChg>
        <pc:spChg chg="mod">
          <ac:chgData name="Pedro Ayala Garcia" userId="S::pedroayala@student.ie.edu::b3273e53-9a23-4d28-ac92-9759d7ea9c1f" providerId="AD" clId="Web-{5283B02A-AB31-A582-0C4E-0FB4B5820169}" dt="2024-02-20T20:07:29.011" v="37" actId="20577"/>
          <ac:spMkLst>
            <pc:docMk/>
            <pc:sldMk cId="3063000467" sldId="271"/>
            <ac:spMk id="3" creationId="{843FB2E7-0B1A-DA47-4E50-0586F71BC577}"/>
          </ac:spMkLst>
        </pc:spChg>
        <pc:picChg chg="add mod">
          <ac:chgData name="Pedro Ayala Garcia" userId="S::pedroayala@student.ie.edu::b3273e53-9a23-4d28-ac92-9759d7ea9c1f" providerId="AD" clId="Web-{5283B02A-AB31-A582-0C4E-0FB4B5820169}" dt="2024-02-20T20:27:29.473" v="124" actId="1076"/>
          <ac:picMkLst>
            <pc:docMk/>
            <pc:sldMk cId="3063000467" sldId="271"/>
            <ac:picMk id="4" creationId="{806403A3-92C3-DE3A-0A09-08B118AF5A4C}"/>
          </ac:picMkLst>
        </pc:picChg>
      </pc:sldChg>
      <pc:sldChg chg="addSp delSp modSp addAnim delAnim modAnim">
        <pc:chgData name="Pedro Ayala Garcia" userId="S::pedroayala@student.ie.edu::b3273e53-9a23-4d28-ac92-9759d7ea9c1f" providerId="AD" clId="Web-{5283B02A-AB31-A582-0C4E-0FB4B5820169}" dt="2024-02-20T20:21:56.805" v="100" actId="20577"/>
        <pc:sldMkLst>
          <pc:docMk/>
          <pc:sldMk cId="1552364087" sldId="272"/>
        </pc:sldMkLst>
        <pc:spChg chg="mod">
          <ac:chgData name="Pedro Ayala Garcia" userId="S::pedroayala@student.ie.edu::b3273e53-9a23-4d28-ac92-9759d7ea9c1f" providerId="AD" clId="Web-{5283B02A-AB31-A582-0C4E-0FB4B5820169}" dt="2024-02-20T20:21:56.805" v="100" actId="20577"/>
          <ac:spMkLst>
            <pc:docMk/>
            <pc:sldMk cId="1552364087" sldId="272"/>
            <ac:spMk id="3" creationId="{AE68B3EE-42D3-EA0C-3536-7D9BEC84DF64}"/>
          </ac:spMkLst>
        </pc:spChg>
        <pc:picChg chg="add mod modCrop">
          <ac:chgData name="Pedro Ayala Garcia" userId="S::pedroayala@student.ie.edu::b3273e53-9a23-4d28-ac92-9759d7ea9c1f" providerId="AD" clId="Web-{5283B02A-AB31-A582-0C4E-0FB4B5820169}" dt="2024-02-20T20:19:49.676" v="77" actId="1076"/>
          <ac:picMkLst>
            <pc:docMk/>
            <pc:sldMk cId="1552364087" sldId="272"/>
            <ac:picMk id="4" creationId="{170322E1-EC27-54D3-B799-485A37E52FDE}"/>
          </ac:picMkLst>
        </pc:picChg>
        <pc:picChg chg="add del mod">
          <ac:chgData name="Pedro Ayala Garcia" userId="S::pedroayala@student.ie.edu::b3273e53-9a23-4d28-ac92-9759d7ea9c1f" providerId="AD" clId="Web-{5283B02A-AB31-A582-0C4E-0FB4B5820169}" dt="2024-02-20T20:21:34.836" v="89"/>
          <ac:picMkLst>
            <pc:docMk/>
            <pc:sldMk cId="1552364087" sldId="272"/>
            <ac:picMk id="5" creationId="{EB5277F3-74DA-04D1-5C3F-1E8B25EC44E5}"/>
          </ac:picMkLst>
        </pc:picChg>
      </pc:sldChg>
      <pc:sldChg chg="addSp delSp modSp addAnim modAnim">
        <pc:chgData name="Pedro Ayala Garcia" userId="S::pedroayala@student.ie.edu::b3273e53-9a23-4d28-ac92-9759d7ea9c1f" providerId="AD" clId="Web-{5283B02A-AB31-A582-0C4E-0FB4B5820169}" dt="2024-02-20T20:56:37.306" v="191"/>
        <pc:sldMkLst>
          <pc:docMk/>
          <pc:sldMk cId="984569255" sldId="273"/>
        </pc:sldMkLst>
        <pc:picChg chg="add del mod">
          <ac:chgData name="Pedro Ayala Garcia" userId="S::pedroayala@student.ie.edu::b3273e53-9a23-4d28-ac92-9759d7ea9c1f" providerId="AD" clId="Web-{5283B02A-AB31-A582-0C4E-0FB4B5820169}" dt="2024-02-20T20:51:05.973" v="158"/>
          <ac:picMkLst>
            <pc:docMk/>
            <pc:sldMk cId="984569255" sldId="273"/>
            <ac:picMk id="4" creationId="{BCAECF46-8198-8542-2F2D-6A306CDDEE0F}"/>
          </ac:picMkLst>
        </pc:picChg>
        <pc:picChg chg="add mod">
          <ac:chgData name="Pedro Ayala Garcia" userId="S::pedroayala@student.ie.edu::b3273e53-9a23-4d28-ac92-9759d7ea9c1f" providerId="AD" clId="Web-{5283B02A-AB31-A582-0C4E-0FB4B5820169}" dt="2024-02-20T20:52:59.087" v="165" actId="1076"/>
          <ac:picMkLst>
            <pc:docMk/>
            <pc:sldMk cId="984569255" sldId="273"/>
            <ac:picMk id="5" creationId="{F7D8B7D7-A53F-A99B-FC6F-B8589755ACCA}"/>
          </ac:picMkLst>
        </pc:picChg>
        <pc:picChg chg="add mod modCrop">
          <ac:chgData name="Pedro Ayala Garcia" userId="S::pedroayala@student.ie.edu::b3273e53-9a23-4d28-ac92-9759d7ea9c1f" providerId="AD" clId="Web-{5283B02A-AB31-A582-0C4E-0FB4B5820169}" dt="2024-02-20T20:54:18.917" v="176"/>
          <ac:picMkLst>
            <pc:docMk/>
            <pc:sldMk cId="984569255" sldId="273"/>
            <ac:picMk id="6" creationId="{F51D2B52-0055-69AA-3C06-67F556AF8D37}"/>
          </ac:picMkLst>
        </pc:picChg>
        <pc:picChg chg="add mod">
          <ac:chgData name="Pedro Ayala Garcia" userId="S::pedroayala@student.ie.edu::b3273e53-9a23-4d28-ac92-9759d7ea9c1f" providerId="AD" clId="Web-{5283B02A-AB31-A582-0C4E-0FB4B5820169}" dt="2024-02-20T20:54:51.075" v="181" actId="1076"/>
          <ac:picMkLst>
            <pc:docMk/>
            <pc:sldMk cId="984569255" sldId="273"/>
            <ac:picMk id="7" creationId="{EADA4EA3-C9EF-2F2C-6179-A5CD9F66F6FD}"/>
          </ac:picMkLst>
        </pc:picChg>
      </pc:sldChg>
      <pc:sldChg chg="modSp addAnim">
        <pc:chgData name="Pedro Ayala Garcia" userId="S::pedroayala@student.ie.edu::b3273e53-9a23-4d28-ac92-9759d7ea9c1f" providerId="AD" clId="Web-{5283B02A-AB31-A582-0C4E-0FB4B5820169}" dt="2024-02-20T20:55:53.102" v="183"/>
        <pc:sldMkLst>
          <pc:docMk/>
          <pc:sldMk cId="3444930900" sldId="274"/>
        </pc:sldMkLst>
        <pc:spChg chg="mod">
          <ac:chgData name="Pedro Ayala Garcia" userId="S::pedroayala@student.ie.edu::b3273e53-9a23-4d28-ac92-9759d7ea9c1f" providerId="AD" clId="Web-{5283B02A-AB31-A582-0C4E-0FB4B5820169}" dt="2024-02-20T20:49:38.939" v="155" actId="20577"/>
          <ac:spMkLst>
            <pc:docMk/>
            <pc:sldMk cId="3444930900" sldId="274"/>
            <ac:spMk id="3" creationId="{42C08380-E054-0B37-2655-A7DB6CE78DD3}"/>
          </ac:spMkLst>
        </pc:spChg>
      </pc:sldChg>
      <pc:sldChg chg="addSp delSp modSp addAnim delAnim">
        <pc:chgData name="Pedro Ayala Garcia" userId="S::pedroayala@student.ie.edu::b3273e53-9a23-4d28-ac92-9759d7ea9c1f" providerId="AD" clId="Web-{5283B02A-AB31-A582-0C4E-0FB4B5820169}" dt="2024-02-20T20:39:41.638" v="129" actId="20577"/>
        <pc:sldMkLst>
          <pc:docMk/>
          <pc:sldMk cId="2440999152" sldId="275"/>
        </pc:sldMkLst>
        <pc:spChg chg="add del mod">
          <ac:chgData name="Pedro Ayala Garcia" userId="S::pedroayala@student.ie.edu::b3273e53-9a23-4d28-ac92-9759d7ea9c1f" providerId="AD" clId="Web-{5283B02A-AB31-A582-0C4E-0FB4B5820169}" dt="2024-02-20T20:39:41.638" v="129" actId="20577"/>
          <ac:spMkLst>
            <pc:docMk/>
            <pc:sldMk cId="2440999152" sldId="275"/>
            <ac:spMk id="3" creationId="{44A4D2B9-0999-18A3-8103-CE4DBBB0AECE}"/>
          </ac:spMkLst>
        </pc:spChg>
        <pc:spChg chg="add del mod">
          <ac:chgData name="Pedro Ayala Garcia" userId="S::pedroayala@student.ie.edu::b3273e53-9a23-4d28-ac92-9759d7ea9c1f" providerId="AD" clId="Web-{5283B02A-AB31-A582-0C4E-0FB4B5820169}" dt="2024-02-20T20:39:38.544" v="128"/>
          <ac:spMkLst>
            <pc:docMk/>
            <pc:sldMk cId="2440999152" sldId="275"/>
            <ac:spMk id="5" creationId="{EA64DA4C-CBFE-B3BA-5F94-CF421AAEA719}"/>
          </ac:spMkLst>
        </pc:spChg>
      </pc:sldChg>
    </pc:docChg>
  </pc:docChgLst>
  <pc:docChgLst>
    <pc:chgData name="Vinay Palankar" userId="S::vinay.palankar@student.ie.edu::f40bc021-0f77-46d8-8297-830c86502c68" providerId="AD" clId="Web-{88E4D547-F819-D991-551E-8C6E02A2F158}"/>
    <pc:docChg chg="addSld modSld">
      <pc:chgData name="Vinay Palankar" userId="S::vinay.palankar@student.ie.edu::f40bc021-0f77-46d8-8297-830c86502c68" providerId="AD" clId="Web-{88E4D547-F819-D991-551E-8C6E02A2F158}" dt="2024-02-20T22:51:45.488" v="415" actId="20577"/>
      <pc:docMkLst>
        <pc:docMk/>
      </pc:docMkLst>
      <pc:sldChg chg="delSp modSp">
        <pc:chgData name="Vinay Palankar" userId="S::vinay.palankar@student.ie.edu::f40bc021-0f77-46d8-8297-830c86502c68" providerId="AD" clId="Web-{88E4D547-F819-D991-551E-8C6E02A2F158}" dt="2024-02-20T22:48:59.544" v="395"/>
        <pc:sldMkLst>
          <pc:docMk/>
          <pc:sldMk cId="3007397528" sldId="256"/>
        </pc:sldMkLst>
        <pc:spChg chg="del">
          <ac:chgData name="Vinay Palankar" userId="S::vinay.palankar@student.ie.edu::f40bc021-0f77-46d8-8297-830c86502c68" providerId="AD" clId="Web-{88E4D547-F819-D991-551E-8C6E02A2F158}" dt="2024-02-20T22:48:59.544" v="395"/>
          <ac:spMkLst>
            <pc:docMk/>
            <pc:sldMk cId="3007397528" sldId="256"/>
            <ac:spMk id="3" creationId="{CB2E2F48-879F-DFEC-DD1A-C154C8D2FB32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8:42.466" v="394"/>
          <ac:spMkLst>
            <pc:docMk/>
            <pc:sldMk cId="3007397528" sldId="256"/>
            <ac:spMk id="18" creationId="{19C9EAEA-39D0-4B0E-A0EB-51E7B26740B1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42:02.810" v="332" actId="20577"/>
        <pc:sldMkLst>
          <pc:docMk/>
          <pc:sldMk cId="1247274481" sldId="265"/>
        </pc:sldMkLst>
        <pc:spChg chg="mod">
          <ac:chgData name="Vinay Palankar" userId="S::vinay.palankar@student.ie.edu::f40bc021-0f77-46d8-8297-830c86502c68" providerId="AD" clId="Web-{88E4D547-F819-D991-551E-8C6E02A2F158}" dt="2024-02-20T22:41:31.231" v="326" actId="20577"/>
          <ac:spMkLst>
            <pc:docMk/>
            <pc:sldMk cId="1247274481" sldId="265"/>
            <ac:spMk id="2" creationId="{AB072CDD-6715-17CD-CF94-8689D5197415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1:45.075" v="328" actId="1076"/>
          <ac:spMkLst>
            <pc:docMk/>
            <pc:sldMk cId="1247274481" sldId="265"/>
            <ac:spMk id="18" creationId="{2B3B2E92-22D3-208C-FA74-108822E50409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1:53.513" v="329" actId="20577"/>
          <ac:spMkLst>
            <pc:docMk/>
            <pc:sldMk cId="1247274481" sldId="265"/>
            <ac:spMk id="19" creationId="{6256BE80-EC17-7059-9C7D-C7F531A99ABE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2:02.810" v="332" actId="20577"/>
          <ac:spMkLst>
            <pc:docMk/>
            <pc:sldMk cId="1247274481" sldId="265"/>
            <ac:spMk id="25" creationId="{52CB5896-3333-8993-B91E-31F4666B67B2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40:59.777" v="320" actId="20577"/>
        <pc:sldMkLst>
          <pc:docMk/>
          <pc:sldMk cId="1860100232" sldId="266"/>
        </pc:sldMkLst>
        <pc:spChg chg="mod">
          <ac:chgData name="Vinay Palankar" userId="S::vinay.palankar@student.ie.edu::f40bc021-0f77-46d8-8297-830c86502c68" providerId="AD" clId="Web-{88E4D547-F819-D991-551E-8C6E02A2F158}" dt="2024-02-20T22:40:59.777" v="320" actId="20577"/>
          <ac:spMkLst>
            <pc:docMk/>
            <pc:sldMk cId="1860100232" sldId="266"/>
            <ac:spMk id="3" creationId="{352B0713-2297-CD87-91A2-A3B7D7841C59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50:04.703" v="396" actId="20577"/>
        <pc:sldMkLst>
          <pc:docMk/>
          <pc:sldMk cId="4041840212" sldId="268"/>
        </pc:sldMkLst>
        <pc:spChg chg="mod">
          <ac:chgData name="Vinay Palankar" userId="S::vinay.palankar@student.ie.edu::f40bc021-0f77-46d8-8297-830c86502c68" providerId="AD" clId="Web-{88E4D547-F819-D991-551E-8C6E02A2F158}" dt="2024-02-20T22:27:40.805" v="197" actId="20577"/>
          <ac:spMkLst>
            <pc:docMk/>
            <pc:sldMk cId="4041840212" sldId="268"/>
            <ac:spMk id="2" creationId="{E77646CF-06B6-DEAD-AB80-3F6D05DCC400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50:04.703" v="396" actId="20577"/>
          <ac:spMkLst>
            <pc:docMk/>
            <pc:sldMk cId="4041840212" sldId="268"/>
            <ac:spMk id="3" creationId="{B2BDA391-FE4F-EA66-0E5F-5F0BF87F3F17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50:30.720" v="399" actId="20577"/>
        <pc:sldMkLst>
          <pc:docMk/>
          <pc:sldMk cId="539421179" sldId="270"/>
        </pc:sldMkLst>
        <pc:spChg chg="mod">
          <ac:chgData name="Vinay Palankar" userId="S::vinay.palankar@student.ie.edu::f40bc021-0f77-46d8-8297-830c86502c68" providerId="AD" clId="Web-{88E4D547-F819-D991-551E-8C6E02A2F158}" dt="2024-02-20T22:50:30.720" v="399" actId="20577"/>
          <ac:spMkLst>
            <pc:docMk/>
            <pc:sldMk cId="539421179" sldId="270"/>
            <ac:spMk id="15" creationId="{70F31487-D53D-6184-DA12-CBC9A699C93F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40:22.838" v="318" actId="20577"/>
        <pc:sldMkLst>
          <pc:docMk/>
          <pc:sldMk cId="3063000467" sldId="271"/>
        </pc:sldMkLst>
        <pc:spChg chg="mod">
          <ac:chgData name="Vinay Palankar" userId="S::vinay.palankar@student.ie.edu::f40bc021-0f77-46d8-8297-830c86502c68" providerId="AD" clId="Web-{88E4D547-F819-D991-551E-8C6E02A2F158}" dt="2024-02-20T22:40:22.838" v="318" actId="20577"/>
          <ac:spMkLst>
            <pc:docMk/>
            <pc:sldMk cId="3063000467" sldId="271"/>
            <ac:spMk id="2" creationId="{AB072CDD-6715-17CD-CF94-8689D5197415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0:05.743" v="316" actId="20577"/>
          <ac:spMkLst>
            <pc:docMk/>
            <pc:sldMk cId="3063000467" sldId="271"/>
            <ac:spMk id="3" creationId="{843FB2E7-0B1A-DA47-4E50-0586F71BC577}"/>
          </ac:spMkLst>
        </pc:spChg>
        <pc:picChg chg="mod">
          <ac:chgData name="Vinay Palankar" userId="S::vinay.palankar@student.ie.edu::f40bc021-0f77-46d8-8297-830c86502c68" providerId="AD" clId="Web-{88E4D547-F819-D991-551E-8C6E02A2F158}" dt="2024-02-20T22:40:14.353" v="317" actId="14100"/>
          <ac:picMkLst>
            <pc:docMk/>
            <pc:sldMk cId="3063000467" sldId="271"/>
            <ac:picMk id="5" creationId="{2EF53094-FB32-02B5-7384-62E8847E707C}"/>
          </ac:picMkLst>
        </pc:picChg>
      </pc:sldChg>
      <pc:sldChg chg="modSp">
        <pc:chgData name="Vinay Palankar" userId="S::vinay.palankar@student.ie.edu::f40bc021-0f77-46d8-8297-830c86502c68" providerId="AD" clId="Web-{88E4D547-F819-D991-551E-8C6E02A2F158}" dt="2024-02-20T22:39:30.664" v="307" actId="1076"/>
        <pc:sldMkLst>
          <pc:docMk/>
          <pc:sldMk cId="1552364087" sldId="272"/>
        </pc:sldMkLst>
        <pc:spChg chg="mod">
          <ac:chgData name="Vinay Palankar" userId="S::vinay.palankar@student.ie.edu::f40bc021-0f77-46d8-8297-830c86502c68" providerId="AD" clId="Web-{88E4D547-F819-D991-551E-8C6E02A2F158}" dt="2024-02-20T22:38:23.833" v="283" actId="1076"/>
          <ac:spMkLst>
            <pc:docMk/>
            <pc:sldMk cId="1552364087" sldId="272"/>
            <ac:spMk id="2" creationId="{155C1A97-CB63-42AE-E828-C37931DD72FB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39:18.242" v="305" actId="14100"/>
          <ac:spMkLst>
            <pc:docMk/>
            <pc:sldMk cId="1552364087" sldId="272"/>
            <ac:spMk id="3" creationId="{AE68B3EE-42D3-EA0C-3536-7D9BEC84DF64}"/>
          </ac:spMkLst>
        </pc:spChg>
        <pc:picChg chg="mod">
          <ac:chgData name="Vinay Palankar" userId="S::vinay.palankar@student.ie.edu::f40bc021-0f77-46d8-8297-830c86502c68" providerId="AD" clId="Web-{88E4D547-F819-D991-551E-8C6E02A2F158}" dt="2024-02-20T22:39:30.664" v="307" actId="1076"/>
          <ac:picMkLst>
            <pc:docMk/>
            <pc:sldMk cId="1552364087" sldId="272"/>
            <ac:picMk id="4" creationId="{170322E1-EC27-54D3-B799-485A37E52FDE}"/>
          </ac:picMkLst>
        </pc:picChg>
        <pc:picChg chg="mod modCrop">
          <ac:chgData name="Vinay Palankar" userId="S::vinay.palankar@student.ie.edu::f40bc021-0f77-46d8-8297-830c86502c68" providerId="AD" clId="Web-{88E4D547-F819-D991-551E-8C6E02A2F158}" dt="2024-02-20T22:39:23.054" v="306" actId="1076"/>
          <ac:picMkLst>
            <pc:docMk/>
            <pc:sldMk cId="1552364087" sldId="272"/>
            <ac:picMk id="5" creationId="{E36B93E6-B7BE-E36B-529D-4C252787A9BE}"/>
          </ac:picMkLst>
        </pc:picChg>
      </pc:sldChg>
      <pc:sldChg chg="modSp">
        <pc:chgData name="Vinay Palankar" userId="S::vinay.palankar@student.ie.edu::f40bc021-0f77-46d8-8297-830c86502c68" providerId="AD" clId="Web-{88E4D547-F819-D991-551E-8C6E02A2F158}" dt="2024-02-20T22:47:11.150" v="381" actId="1076"/>
        <pc:sldMkLst>
          <pc:docMk/>
          <pc:sldMk cId="984569255" sldId="273"/>
        </pc:sldMkLst>
        <pc:spChg chg="mod">
          <ac:chgData name="Vinay Palankar" userId="S::vinay.palankar@student.ie.edu::f40bc021-0f77-46d8-8297-830c86502c68" providerId="AD" clId="Web-{88E4D547-F819-D991-551E-8C6E02A2F158}" dt="2024-02-20T22:47:11.150" v="381" actId="1076"/>
          <ac:spMkLst>
            <pc:docMk/>
            <pc:sldMk cId="984569255" sldId="273"/>
            <ac:spMk id="2" creationId="{32021BFC-FF14-9B0B-C853-EA686438F5C5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43:45.658" v="351" actId="1076"/>
          <ac:spMkLst>
            <pc:docMk/>
            <pc:sldMk cId="984569255" sldId="273"/>
            <ac:spMk id="3" creationId="{AA3C69A9-6A6B-453C-1FDB-1AF25437852F}"/>
          </ac:spMkLst>
        </pc:spChg>
        <pc:picChg chg="mod modCrop">
          <ac:chgData name="Vinay Palankar" userId="S::vinay.palankar@student.ie.edu::f40bc021-0f77-46d8-8297-830c86502c68" providerId="AD" clId="Web-{88E4D547-F819-D991-551E-8C6E02A2F158}" dt="2024-02-20T22:45:53.647" v="371" actId="14100"/>
          <ac:picMkLst>
            <pc:docMk/>
            <pc:sldMk cId="984569255" sldId="273"/>
            <ac:picMk id="5" creationId="{F7D8B7D7-A53F-A99B-FC6F-B8589755ACCA}"/>
          </ac:picMkLst>
        </pc:picChg>
        <pc:picChg chg="mod modCrop">
          <ac:chgData name="Vinay Palankar" userId="S::vinay.palankar@student.ie.edu::f40bc021-0f77-46d8-8297-830c86502c68" providerId="AD" clId="Web-{88E4D547-F819-D991-551E-8C6E02A2F158}" dt="2024-02-20T22:46:45.758" v="378"/>
          <ac:picMkLst>
            <pc:docMk/>
            <pc:sldMk cId="984569255" sldId="273"/>
            <ac:picMk id="6" creationId="{F51D2B52-0055-69AA-3C06-67F556AF8D37}"/>
          </ac:picMkLst>
        </pc:picChg>
        <pc:picChg chg="mod modCrop">
          <ac:chgData name="Vinay Palankar" userId="S::vinay.palankar@student.ie.edu::f40bc021-0f77-46d8-8297-830c86502c68" providerId="AD" clId="Web-{88E4D547-F819-D991-551E-8C6E02A2F158}" dt="2024-02-20T22:47:01.227" v="380" actId="1076"/>
          <ac:picMkLst>
            <pc:docMk/>
            <pc:sldMk cId="984569255" sldId="273"/>
            <ac:picMk id="7" creationId="{EADA4EA3-C9EF-2F2C-6179-A5CD9F66F6FD}"/>
          </ac:picMkLst>
        </pc:picChg>
      </pc:sldChg>
      <pc:sldChg chg="modSp">
        <pc:chgData name="Vinay Palankar" userId="S::vinay.palankar@student.ie.edu::f40bc021-0f77-46d8-8297-830c86502c68" providerId="AD" clId="Web-{88E4D547-F819-D991-551E-8C6E02A2F158}" dt="2024-02-20T22:39:39.336" v="308" actId="1076"/>
        <pc:sldMkLst>
          <pc:docMk/>
          <pc:sldMk cId="3444930900" sldId="274"/>
        </pc:sldMkLst>
        <pc:spChg chg="mod">
          <ac:chgData name="Vinay Palankar" userId="S::vinay.palankar@student.ie.edu::f40bc021-0f77-46d8-8297-830c86502c68" providerId="AD" clId="Web-{88E4D547-F819-D991-551E-8C6E02A2F158}" dt="2024-02-20T22:36:52.736" v="264" actId="20577"/>
          <ac:spMkLst>
            <pc:docMk/>
            <pc:sldMk cId="3444930900" sldId="274"/>
            <ac:spMk id="2" creationId="{3BAA2761-119A-3A2E-C066-5C6A6D37DA13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39:39.336" v="308" actId="1076"/>
          <ac:spMkLst>
            <pc:docMk/>
            <pc:sldMk cId="3444930900" sldId="274"/>
            <ac:spMk id="3" creationId="{42C08380-E054-0B37-2655-A7DB6CE78DD3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47:20.150" v="383" actId="20577"/>
        <pc:sldMkLst>
          <pc:docMk/>
          <pc:sldMk cId="2440999152" sldId="275"/>
        </pc:sldMkLst>
        <pc:spChg chg="mod">
          <ac:chgData name="Vinay Palankar" userId="S::vinay.palankar@student.ie.edu::f40bc021-0f77-46d8-8297-830c86502c68" providerId="AD" clId="Web-{88E4D547-F819-D991-551E-8C6E02A2F158}" dt="2024-02-20T22:47:20.150" v="383" actId="20577"/>
          <ac:spMkLst>
            <pc:docMk/>
            <pc:sldMk cId="2440999152" sldId="275"/>
            <ac:spMk id="2" creationId="{FBE477FE-941B-AE48-6243-8D63775C5043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41:18.887" v="323" actId="14100"/>
        <pc:sldMkLst>
          <pc:docMk/>
          <pc:sldMk cId="59068055" sldId="276"/>
        </pc:sldMkLst>
        <pc:spChg chg="mod">
          <ac:chgData name="Vinay Palankar" userId="S::vinay.palankar@student.ie.edu::f40bc021-0f77-46d8-8297-830c86502c68" providerId="AD" clId="Web-{88E4D547-F819-D991-551E-8C6E02A2F158}" dt="2024-02-20T22:41:18.887" v="323" actId="14100"/>
          <ac:spMkLst>
            <pc:docMk/>
            <pc:sldMk cId="59068055" sldId="276"/>
            <ac:spMk id="2" creationId="{58B3E127-1637-5E42-4BA0-5464CE726A3D}"/>
          </ac:spMkLst>
        </pc:spChg>
      </pc:sldChg>
      <pc:sldChg chg="modSp">
        <pc:chgData name="Vinay Palankar" userId="S::vinay.palankar@student.ie.edu::f40bc021-0f77-46d8-8297-830c86502c68" providerId="AD" clId="Web-{88E4D547-F819-D991-551E-8C6E02A2F158}" dt="2024-02-20T22:50:18.266" v="397" actId="20577"/>
        <pc:sldMkLst>
          <pc:docMk/>
          <pc:sldMk cId="2883884472" sldId="277"/>
        </pc:sldMkLst>
        <pc:spChg chg="mod">
          <ac:chgData name="Vinay Palankar" userId="S::vinay.palankar@student.ie.edu::f40bc021-0f77-46d8-8297-830c86502c68" providerId="AD" clId="Web-{88E4D547-F819-D991-551E-8C6E02A2F158}" dt="2024-02-20T22:29:13.058" v="223" actId="20577"/>
          <ac:spMkLst>
            <pc:docMk/>
            <pc:sldMk cId="2883884472" sldId="277"/>
            <ac:spMk id="2" creationId="{CC1B4D55-B094-85BA-E601-B6B7DF10C0B7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50:18.266" v="397" actId="20577"/>
          <ac:spMkLst>
            <pc:docMk/>
            <pc:sldMk cId="2883884472" sldId="277"/>
            <ac:spMk id="3" creationId="{F605E750-C298-3B4E-3F0E-70AF66927407}"/>
          </ac:spMkLst>
        </pc:spChg>
        <pc:picChg chg="mod">
          <ac:chgData name="Vinay Palankar" userId="S::vinay.palankar@student.ie.edu::f40bc021-0f77-46d8-8297-830c86502c68" providerId="AD" clId="Web-{88E4D547-F819-D991-551E-8C6E02A2F158}" dt="2024-02-20T22:20:01.429" v="27" actId="1076"/>
          <ac:picMkLst>
            <pc:docMk/>
            <pc:sldMk cId="2883884472" sldId="277"/>
            <ac:picMk id="4" creationId="{1611A0A3-A5E4-8296-0C15-1E0A3B000250}"/>
          </ac:picMkLst>
        </pc:picChg>
        <pc:picChg chg="mod">
          <ac:chgData name="Vinay Palankar" userId="S::vinay.palankar@student.ie.edu::f40bc021-0f77-46d8-8297-830c86502c68" providerId="AD" clId="Web-{88E4D547-F819-D991-551E-8C6E02A2F158}" dt="2024-02-20T22:20:06.429" v="28" actId="14100"/>
          <ac:picMkLst>
            <pc:docMk/>
            <pc:sldMk cId="2883884472" sldId="277"/>
            <ac:picMk id="5" creationId="{79A7F9D3-25DD-20A3-73AF-FF0FDA18EF0C}"/>
          </ac:picMkLst>
        </pc:picChg>
      </pc:sldChg>
      <pc:sldChg chg="modSp new">
        <pc:chgData name="Vinay Palankar" userId="S::vinay.palankar@student.ie.edu::f40bc021-0f77-46d8-8297-830c86502c68" providerId="AD" clId="Web-{88E4D547-F819-D991-551E-8C6E02A2F158}" dt="2024-02-20T22:51:45.488" v="415" actId="20577"/>
        <pc:sldMkLst>
          <pc:docMk/>
          <pc:sldMk cId="396359053" sldId="278"/>
        </pc:sldMkLst>
        <pc:spChg chg="mod">
          <ac:chgData name="Vinay Palankar" userId="S::vinay.palankar@student.ie.edu::f40bc021-0f77-46d8-8297-830c86502c68" providerId="AD" clId="Web-{88E4D547-F819-D991-551E-8C6E02A2F158}" dt="2024-02-20T22:28:52.745" v="221" actId="20577"/>
          <ac:spMkLst>
            <pc:docMk/>
            <pc:sldMk cId="396359053" sldId="278"/>
            <ac:spMk id="2" creationId="{D934B8E7-3579-210A-9DA7-7B0DE83FD52E}"/>
          </ac:spMkLst>
        </pc:spChg>
        <pc:spChg chg="mod">
          <ac:chgData name="Vinay Palankar" userId="S::vinay.palankar@student.ie.edu::f40bc021-0f77-46d8-8297-830c86502c68" providerId="AD" clId="Web-{88E4D547-F819-D991-551E-8C6E02A2F158}" dt="2024-02-20T22:51:45.488" v="415" actId="20577"/>
          <ac:spMkLst>
            <pc:docMk/>
            <pc:sldMk cId="396359053" sldId="278"/>
            <ac:spMk id="3" creationId="{D0C80B68-ABAC-49A2-0AE8-141E5C8A45DC}"/>
          </ac:spMkLst>
        </pc:spChg>
      </pc:sldChg>
    </pc:docChg>
  </pc:docChgLst>
  <pc:docChgLst>
    <pc:chgData name="Gabriel Briones" userId="S::gabriel.briones@student.ie.edu::96676c57-cfb9-46d1-a812-a105faac6fbb" providerId="AD" clId="Web-{40A152F1-B583-1EAB-38A6-A159E88C727B}"/>
    <pc:docChg chg="addSld delSld modSld">
      <pc:chgData name="Gabriel Briones" userId="S::gabriel.briones@student.ie.edu::96676c57-cfb9-46d1-a812-a105faac6fbb" providerId="AD" clId="Web-{40A152F1-B583-1EAB-38A6-A159E88C727B}" dt="2024-02-20T11:56:17.191" v="344" actId="20577"/>
      <pc:docMkLst>
        <pc:docMk/>
      </pc:docMkLst>
      <pc:sldChg chg="modSp">
        <pc:chgData name="Gabriel Briones" userId="S::gabriel.briones@student.ie.edu::96676c57-cfb9-46d1-a812-a105faac6fbb" providerId="AD" clId="Web-{40A152F1-B583-1EAB-38A6-A159E88C727B}" dt="2024-02-20T11:46:28.569" v="78" actId="1076"/>
        <pc:sldMkLst>
          <pc:docMk/>
          <pc:sldMk cId="3671657359" sldId="261"/>
        </pc:sldMkLst>
        <pc:spChg chg="mod">
          <ac:chgData name="Gabriel Briones" userId="S::gabriel.briones@student.ie.edu::96676c57-cfb9-46d1-a812-a105faac6fbb" providerId="AD" clId="Web-{40A152F1-B583-1EAB-38A6-A159E88C727B}" dt="2024-02-20T11:33:54.200" v="15" actId="20577"/>
          <ac:spMkLst>
            <pc:docMk/>
            <pc:sldMk cId="3671657359" sldId="261"/>
            <ac:spMk id="13" creationId="{1E23C995-BC03-FA9F-D458-23EAC22035FB}"/>
          </ac:spMkLst>
        </pc:spChg>
        <pc:picChg chg="mod">
          <ac:chgData name="Gabriel Briones" userId="S::gabriel.briones@student.ie.edu::96676c57-cfb9-46d1-a812-a105faac6fbb" providerId="AD" clId="Web-{40A152F1-B583-1EAB-38A6-A159E88C727B}" dt="2024-02-20T11:46:28.569" v="78" actId="1076"/>
          <ac:picMkLst>
            <pc:docMk/>
            <pc:sldMk cId="3671657359" sldId="261"/>
            <ac:picMk id="6" creationId="{744DDACB-0D60-5745-2BDB-7EAFF470BEEB}"/>
          </ac:picMkLst>
        </pc:picChg>
      </pc:sldChg>
      <pc:sldChg chg="addSp modSp">
        <pc:chgData name="Gabriel Briones" userId="S::gabriel.briones@student.ie.edu::96676c57-cfb9-46d1-a812-a105faac6fbb" providerId="AD" clId="Web-{40A152F1-B583-1EAB-38A6-A159E88C727B}" dt="2024-02-20T11:56:17.191" v="344" actId="20577"/>
        <pc:sldMkLst>
          <pc:docMk/>
          <pc:sldMk cId="1860100232" sldId="266"/>
        </pc:sldMkLst>
        <pc:spChg chg="mod">
          <ac:chgData name="Gabriel Briones" userId="S::gabriel.briones@student.ie.edu::96676c57-cfb9-46d1-a812-a105faac6fbb" providerId="AD" clId="Web-{40A152F1-B583-1EAB-38A6-A159E88C727B}" dt="2024-02-20T11:56:17.191" v="344" actId="20577"/>
          <ac:spMkLst>
            <pc:docMk/>
            <pc:sldMk cId="1860100232" sldId="266"/>
            <ac:spMk id="3" creationId="{352B0713-2297-CD87-91A2-A3B7D7841C59}"/>
          </ac:spMkLst>
        </pc:spChg>
        <pc:picChg chg="add mod modCrop">
          <ac:chgData name="Gabriel Briones" userId="S::gabriel.briones@student.ie.edu::96676c57-cfb9-46d1-a812-a105faac6fbb" providerId="AD" clId="Web-{40A152F1-B583-1EAB-38A6-A159E88C727B}" dt="2024-02-20T11:55:30.578" v="319"/>
          <ac:picMkLst>
            <pc:docMk/>
            <pc:sldMk cId="1860100232" sldId="266"/>
            <ac:picMk id="4" creationId="{402A7458-9FF4-CA90-43CE-C7C9F8B0F995}"/>
          </ac:picMkLst>
        </pc:picChg>
      </pc:sldChg>
      <pc:sldChg chg="add del replId">
        <pc:chgData name="Gabriel Briones" userId="S::gabriel.briones@student.ie.edu::96676c57-cfb9-46d1-a812-a105faac6fbb" providerId="AD" clId="Web-{40A152F1-B583-1EAB-38A6-A159E88C727B}" dt="2024-02-20T11:52:35.987" v="297"/>
        <pc:sldMkLst>
          <pc:docMk/>
          <pc:sldMk cId="1442326348" sldId="271"/>
        </pc:sldMkLst>
      </pc:sldChg>
      <pc:sldChg chg="modSp add replId">
        <pc:chgData name="Gabriel Briones" userId="S::gabriel.briones@student.ie.edu::96676c57-cfb9-46d1-a812-a105faac6fbb" providerId="AD" clId="Web-{40A152F1-B583-1EAB-38A6-A159E88C727B}" dt="2024-02-20T11:53:08.161" v="308" actId="20577"/>
        <pc:sldMkLst>
          <pc:docMk/>
          <pc:sldMk cId="3063000467" sldId="271"/>
        </pc:sldMkLst>
        <pc:spChg chg="mod">
          <ac:chgData name="Gabriel Briones" userId="S::gabriel.briones@student.ie.edu::96676c57-cfb9-46d1-a812-a105faac6fbb" providerId="AD" clId="Web-{40A152F1-B583-1EAB-38A6-A159E88C727B}" dt="2024-02-20T11:53:08.161" v="308" actId="20577"/>
          <ac:spMkLst>
            <pc:docMk/>
            <pc:sldMk cId="3063000467" sldId="271"/>
            <ac:spMk id="3" creationId="{843FB2E7-0B1A-DA47-4E50-0586F71BC577}"/>
          </ac:spMkLst>
        </pc:spChg>
      </pc:sldChg>
    </pc:docChg>
  </pc:docChgLst>
  <pc:docChgLst>
    <pc:chgData name="Vinay Palankar" userId="S::vinay.palankar@student.ie.edu::f40bc021-0f77-46d8-8297-830c86502c68" providerId="AD" clId="Web-{C3DA13EE-3129-47BB-952A-21645804F9CA}"/>
    <pc:docChg chg="modSld">
      <pc:chgData name="Vinay Palankar" userId="S::vinay.palankar@student.ie.edu::f40bc021-0f77-46d8-8297-830c86502c68" providerId="AD" clId="Web-{C3DA13EE-3129-47BB-952A-21645804F9CA}" dt="2024-02-20T21:16:49.488" v="88" actId="20577"/>
      <pc:docMkLst>
        <pc:docMk/>
      </pc:docMkLst>
      <pc:sldChg chg="modSp">
        <pc:chgData name="Vinay Palankar" userId="S::vinay.palankar@student.ie.edu::f40bc021-0f77-46d8-8297-830c86502c68" providerId="AD" clId="Web-{C3DA13EE-3129-47BB-952A-21645804F9CA}" dt="2024-02-20T21:16:18.050" v="84" actId="14100"/>
        <pc:sldMkLst>
          <pc:docMk/>
          <pc:sldMk cId="3336729453" sldId="263"/>
        </pc:sldMkLst>
        <pc:picChg chg="mod">
          <ac:chgData name="Vinay Palankar" userId="S::vinay.palankar@student.ie.edu::f40bc021-0f77-46d8-8297-830c86502c68" providerId="AD" clId="Web-{C3DA13EE-3129-47BB-952A-21645804F9CA}" dt="2024-02-20T21:16:18.050" v="84" actId="14100"/>
          <ac:picMkLst>
            <pc:docMk/>
            <pc:sldMk cId="3336729453" sldId="263"/>
            <ac:picMk id="5" creationId="{8578542E-65DC-C8CE-7F8F-B6C9D33008B6}"/>
          </ac:picMkLst>
        </pc:picChg>
        <pc:picChg chg="mod modCrop">
          <ac:chgData name="Vinay Palankar" userId="S::vinay.palankar@student.ie.edu::f40bc021-0f77-46d8-8297-830c86502c68" providerId="AD" clId="Web-{C3DA13EE-3129-47BB-952A-21645804F9CA}" dt="2024-02-20T21:16:18.050" v="82" actId="14100"/>
          <ac:picMkLst>
            <pc:docMk/>
            <pc:sldMk cId="3336729453" sldId="263"/>
            <ac:picMk id="8" creationId="{5A8F515B-2455-85D9-C88E-388120F993CC}"/>
          </ac:picMkLst>
        </pc:picChg>
        <pc:picChg chg="mod modCrop">
          <ac:chgData name="Vinay Palankar" userId="S::vinay.palankar@student.ie.edu::f40bc021-0f77-46d8-8297-830c86502c68" providerId="AD" clId="Web-{C3DA13EE-3129-47BB-952A-21645804F9CA}" dt="2024-02-20T21:16:18.050" v="81" actId="14100"/>
          <ac:picMkLst>
            <pc:docMk/>
            <pc:sldMk cId="3336729453" sldId="263"/>
            <ac:picMk id="9" creationId="{F7ED4FA1-2848-4F43-9A1E-964E791A487A}"/>
          </ac:picMkLst>
        </pc:picChg>
        <pc:picChg chg="mod">
          <ac:chgData name="Vinay Palankar" userId="S::vinay.palankar@student.ie.edu::f40bc021-0f77-46d8-8297-830c86502c68" providerId="AD" clId="Web-{C3DA13EE-3129-47BB-952A-21645804F9CA}" dt="2024-02-20T21:16:18.050" v="80" actId="14100"/>
          <ac:picMkLst>
            <pc:docMk/>
            <pc:sldMk cId="3336729453" sldId="263"/>
            <ac:picMk id="10" creationId="{6FA8A10B-0545-085B-9747-3223A3138283}"/>
          </ac:picMkLst>
        </pc:picChg>
        <pc:picChg chg="mod">
          <ac:chgData name="Vinay Palankar" userId="S::vinay.palankar@student.ie.edu::f40bc021-0f77-46d8-8297-830c86502c68" providerId="AD" clId="Web-{C3DA13EE-3129-47BB-952A-21645804F9CA}" dt="2024-02-20T21:16:18.050" v="83" actId="14100"/>
          <ac:picMkLst>
            <pc:docMk/>
            <pc:sldMk cId="3336729453" sldId="263"/>
            <ac:picMk id="22" creationId="{ECC09E48-9727-5201-A5B1-7BA3DA6F9999}"/>
          </ac:picMkLst>
        </pc:picChg>
      </pc:sldChg>
      <pc:sldChg chg="modSp">
        <pc:chgData name="Vinay Palankar" userId="S::vinay.palankar@student.ie.edu::f40bc021-0f77-46d8-8297-830c86502c68" providerId="AD" clId="Web-{C3DA13EE-3129-47BB-952A-21645804F9CA}" dt="2024-02-20T20:34:30.070" v="7" actId="14100"/>
        <pc:sldMkLst>
          <pc:docMk/>
          <pc:sldMk cId="2423238123" sldId="264"/>
        </pc:sldMkLst>
        <pc:picChg chg="mod modCrop">
          <ac:chgData name="Vinay Palankar" userId="S::vinay.palankar@student.ie.edu::f40bc021-0f77-46d8-8297-830c86502c68" providerId="AD" clId="Web-{C3DA13EE-3129-47BB-952A-21645804F9CA}" dt="2024-02-20T20:34:30.070" v="7" actId="14100"/>
          <ac:picMkLst>
            <pc:docMk/>
            <pc:sldMk cId="2423238123" sldId="264"/>
            <ac:picMk id="22" creationId="{D44EDB6E-2DAC-6AE8-AD87-B81564754CA6}"/>
          </ac:picMkLst>
        </pc:picChg>
        <pc:picChg chg="mod">
          <ac:chgData name="Vinay Palankar" userId="S::vinay.palankar@student.ie.edu::f40bc021-0f77-46d8-8297-830c86502c68" providerId="AD" clId="Web-{C3DA13EE-3129-47BB-952A-21645804F9CA}" dt="2024-02-20T20:34:02.553" v="2" actId="14100"/>
          <ac:picMkLst>
            <pc:docMk/>
            <pc:sldMk cId="2423238123" sldId="264"/>
            <ac:picMk id="24" creationId="{44D25642-03B7-31EE-2AF0-32D9376C1F82}"/>
          </ac:picMkLst>
        </pc:picChg>
      </pc:sldChg>
      <pc:sldChg chg="modSp">
        <pc:chgData name="Vinay Palankar" userId="S::vinay.palankar@student.ie.edu::f40bc021-0f77-46d8-8297-830c86502c68" providerId="AD" clId="Web-{C3DA13EE-3129-47BB-952A-21645804F9CA}" dt="2024-02-20T21:16:49.488" v="88" actId="20577"/>
        <pc:sldMkLst>
          <pc:docMk/>
          <pc:sldMk cId="4041840212" sldId="268"/>
        </pc:sldMkLst>
        <pc:spChg chg="mod">
          <ac:chgData name="Vinay Palankar" userId="S::vinay.palankar@student.ie.edu::f40bc021-0f77-46d8-8297-830c86502c68" providerId="AD" clId="Web-{C3DA13EE-3129-47BB-952A-21645804F9CA}" dt="2024-02-20T20:58:36.648" v="26" actId="20577"/>
          <ac:spMkLst>
            <pc:docMk/>
            <pc:sldMk cId="4041840212" sldId="268"/>
            <ac:spMk id="2" creationId="{E77646CF-06B6-DEAD-AB80-3F6D05DCC400}"/>
          </ac:spMkLst>
        </pc:spChg>
        <pc:spChg chg="mod">
          <ac:chgData name="Vinay Palankar" userId="S::vinay.palankar@student.ie.edu::f40bc021-0f77-46d8-8297-830c86502c68" providerId="AD" clId="Web-{C3DA13EE-3129-47BB-952A-21645804F9CA}" dt="2024-02-20T21:16:49.488" v="88" actId="20577"/>
          <ac:spMkLst>
            <pc:docMk/>
            <pc:sldMk cId="4041840212" sldId="268"/>
            <ac:spMk id="3" creationId="{B2BDA391-FE4F-EA66-0E5F-5F0BF87F3F17}"/>
          </ac:spMkLst>
        </pc:spChg>
      </pc:sldChg>
    </pc:docChg>
  </pc:docChgLst>
  <pc:docChgLst>
    <pc:chgData name="Pedro Ayala Garcia" userId="S::pedroayala@student.ie.edu::b3273e53-9a23-4d28-ac92-9759d7ea9c1f" providerId="AD" clId="Web-{E021E5A5-DA78-8328-EED1-57B54BFE79F2}"/>
    <pc:docChg chg="modSld">
      <pc:chgData name="Pedro Ayala Garcia" userId="S::pedroayala@student.ie.edu::b3273e53-9a23-4d28-ac92-9759d7ea9c1f" providerId="AD" clId="Web-{E021E5A5-DA78-8328-EED1-57B54BFE79F2}" dt="2024-02-20T22:22:29.705" v="212" actId="20577"/>
      <pc:docMkLst>
        <pc:docMk/>
      </pc:docMkLst>
      <pc:sldChg chg="addSp delSp modSp addAnim delAnim modAnim">
        <pc:chgData name="Pedro Ayala Garcia" userId="S::pedroayala@student.ie.edu::b3273e53-9a23-4d28-ac92-9759d7ea9c1f" providerId="AD" clId="Web-{E021E5A5-DA78-8328-EED1-57B54BFE79F2}" dt="2024-02-20T22:12:16.081" v="67"/>
        <pc:sldMkLst>
          <pc:docMk/>
          <pc:sldMk cId="3063000467" sldId="271"/>
        </pc:sldMkLst>
        <pc:spChg chg="add mod">
          <ac:chgData name="Pedro Ayala Garcia" userId="S::pedroayala@student.ie.edu::b3273e53-9a23-4d28-ac92-9759d7ea9c1f" providerId="AD" clId="Web-{E021E5A5-DA78-8328-EED1-57B54BFE79F2}" dt="2024-02-20T22:10:43.282" v="43" actId="1076"/>
          <ac:spMkLst>
            <pc:docMk/>
            <pc:sldMk cId="3063000467" sldId="271"/>
            <ac:spMk id="6" creationId="{34634B54-005E-A525-5B1B-159FA0DE67D2}"/>
          </ac:spMkLst>
        </pc:spChg>
        <pc:picChg chg="del">
          <ac:chgData name="Pedro Ayala Garcia" userId="S::pedroayala@student.ie.edu::b3273e53-9a23-4d28-ac92-9759d7ea9c1f" providerId="AD" clId="Web-{E021E5A5-DA78-8328-EED1-57B54BFE79F2}" dt="2024-02-20T22:09:22.264" v="13"/>
          <ac:picMkLst>
            <pc:docMk/>
            <pc:sldMk cId="3063000467" sldId="271"/>
            <ac:picMk id="4" creationId="{806403A3-92C3-DE3A-0A09-08B118AF5A4C}"/>
          </ac:picMkLst>
        </pc:picChg>
        <pc:picChg chg="add mod">
          <ac:chgData name="Pedro Ayala Garcia" userId="S::pedroayala@student.ie.edu::b3273e53-9a23-4d28-ac92-9759d7ea9c1f" providerId="AD" clId="Web-{E021E5A5-DA78-8328-EED1-57B54BFE79F2}" dt="2024-02-20T22:09:57.312" v="18" actId="1076"/>
          <ac:picMkLst>
            <pc:docMk/>
            <pc:sldMk cId="3063000467" sldId="271"/>
            <ac:picMk id="5" creationId="{2EF53094-FB32-02B5-7384-62E8847E707C}"/>
          </ac:picMkLst>
        </pc:picChg>
      </pc:sldChg>
      <pc:sldChg chg="addSp modSp addAnim modAnim">
        <pc:chgData name="Pedro Ayala Garcia" userId="S::pedroayala@student.ie.edu::b3273e53-9a23-4d28-ac92-9759d7ea9c1f" providerId="AD" clId="Web-{E021E5A5-DA78-8328-EED1-57B54BFE79F2}" dt="2024-02-20T22:22:29.705" v="212" actId="20577"/>
        <pc:sldMkLst>
          <pc:docMk/>
          <pc:sldMk cId="1552364087" sldId="272"/>
        </pc:sldMkLst>
        <pc:spChg chg="mod">
          <ac:chgData name="Pedro Ayala Garcia" userId="S::pedroayala@student.ie.edu::b3273e53-9a23-4d28-ac92-9759d7ea9c1f" providerId="AD" clId="Web-{E021E5A5-DA78-8328-EED1-57B54BFE79F2}" dt="2024-02-20T22:22:29.705" v="212" actId="20577"/>
          <ac:spMkLst>
            <pc:docMk/>
            <pc:sldMk cId="1552364087" sldId="272"/>
            <ac:spMk id="3" creationId="{AE68B3EE-42D3-EA0C-3536-7D9BEC84DF64}"/>
          </ac:spMkLst>
        </pc:spChg>
        <pc:picChg chg="mod">
          <ac:chgData name="Pedro Ayala Garcia" userId="S::pedroayala@student.ie.edu::b3273e53-9a23-4d28-ac92-9759d7ea9c1f" providerId="AD" clId="Web-{E021E5A5-DA78-8328-EED1-57B54BFE79F2}" dt="2024-02-20T22:21:33.641" v="204" actId="1076"/>
          <ac:picMkLst>
            <pc:docMk/>
            <pc:sldMk cId="1552364087" sldId="272"/>
            <ac:picMk id="4" creationId="{170322E1-EC27-54D3-B799-485A37E52FDE}"/>
          </ac:picMkLst>
        </pc:picChg>
        <pc:picChg chg="add mod modCrop">
          <ac:chgData name="Pedro Ayala Garcia" userId="S::pedroayala@student.ie.edu::b3273e53-9a23-4d28-ac92-9759d7ea9c1f" providerId="AD" clId="Web-{E021E5A5-DA78-8328-EED1-57B54BFE79F2}" dt="2024-02-20T22:21:41.922" v="206" actId="14100"/>
          <ac:picMkLst>
            <pc:docMk/>
            <pc:sldMk cId="1552364087" sldId="272"/>
            <ac:picMk id="5" creationId="{E36B93E6-B7BE-E36B-529D-4C252787A9BE}"/>
          </ac:picMkLst>
        </pc:picChg>
      </pc:sldChg>
      <pc:sldChg chg="modSp">
        <pc:chgData name="Pedro Ayala Garcia" userId="S::pedroayala@student.ie.edu::b3273e53-9a23-4d28-ac92-9759d7ea9c1f" providerId="AD" clId="Web-{E021E5A5-DA78-8328-EED1-57B54BFE79F2}" dt="2024-02-20T21:31:10.506" v="12" actId="14100"/>
        <pc:sldMkLst>
          <pc:docMk/>
          <pc:sldMk cId="984569255" sldId="273"/>
        </pc:sldMkLst>
        <pc:picChg chg="mod">
          <ac:chgData name="Pedro Ayala Garcia" userId="S::pedroayala@student.ie.edu::b3273e53-9a23-4d28-ac92-9759d7ea9c1f" providerId="AD" clId="Web-{E021E5A5-DA78-8328-EED1-57B54BFE79F2}" dt="2024-02-20T21:31:10.506" v="12" actId="14100"/>
          <ac:picMkLst>
            <pc:docMk/>
            <pc:sldMk cId="984569255" sldId="273"/>
            <ac:picMk id="6" creationId="{F51D2B52-0055-69AA-3C06-67F556AF8D37}"/>
          </ac:picMkLst>
        </pc:picChg>
        <pc:picChg chg="mod">
          <ac:chgData name="Pedro Ayala Garcia" userId="S::pedroayala@student.ie.edu::b3273e53-9a23-4d28-ac92-9759d7ea9c1f" providerId="AD" clId="Web-{E021E5A5-DA78-8328-EED1-57B54BFE79F2}" dt="2024-02-20T21:30:39.099" v="8" actId="1076"/>
          <ac:picMkLst>
            <pc:docMk/>
            <pc:sldMk cId="984569255" sldId="273"/>
            <ac:picMk id="7" creationId="{EADA4EA3-C9EF-2F2C-6179-A5CD9F66F6FD}"/>
          </ac:picMkLst>
        </pc:picChg>
      </pc:sldChg>
      <pc:sldChg chg="addSp modSp addAnim modAnim">
        <pc:chgData name="Pedro Ayala Garcia" userId="S::pedroayala@student.ie.edu::b3273e53-9a23-4d28-ac92-9759d7ea9c1f" providerId="AD" clId="Web-{E021E5A5-DA78-8328-EED1-57B54BFE79F2}" dt="2024-02-20T22:11:45.143" v="63" actId="1076"/>
        <pc:sldMkLst>
          <pc:docMk/>
          <pc:sldMk cId="2440999152" sldId="275"/>
        </pc:sldMkLst>
        <pc:spChg chg="add mod">
          <ac:chgData name="Pedro Ayala Garcia" userId="S::pedroayala@student.ie.edu::b3273e53-9a23-4d28-ac92-9759d7ea9c1f" providerId="AD" clId="Web-{E021E5A5-DA78-8328-EED1-57B54BFE79F2}" dt="2024-02-20T22:11:45.143" v="63" actId="1076"/>
          <ac:spMkLst>
            <pc:docMk/>
            <pc:sldMk cId="2440999152" sldId="275"/>
            <ac:spMk id="6" creationId="{90694194-6844-B689-B59D-2E077A12859B}"/>
          </ac:spMkLst>
        </pc:spChg>
        <pc:picChg chg="add mod">
          <ac:chgData name="Pedro Ayala Garcia" userId="S::pedroayala@student.ie.edu::b3273e53-9a23-4d28-ac92-9759d7ea9c1f" providerId="AD" clId="Web-{E021E5A5-DA78-8328-EED1-57B54BFE79F2}" dt="2024-02-20T21:29:40.379" v="5" actId="1076"/>
          <ac:picMkLst>
            <pc:docMk/>
            <pc:sldMk cId="2440999152" sldId="275"/>
            <ac:picMk id="4" creationId="{8B321732-1F9C-4134-D4DD-A02672B1F33B}"/>
          </ac:picMkLst>
        </pc:picChg>
      </pc:sldChg>
    </pc:docChg>
  </pc:docChgLst>
  <pc:docChgLst>
    <pc:chgData name="Vinay Palankar" userId="S::vinay.palankar@student.ie.edu::f40bc021-0f77-46d8-8297-830c86502c68" providerId="AD" clId="Web-{3DE58D62-A53B-AD5B-B5CB-8199409967AC}"/>
    <pc:docChg chg="modSld">
      <pc:chgData name="Vinay Palankar" userId="S::vinay.palankar@student.ie.edu::f40bc021-0f77-46d8-8297-830c86502c68" providerId="AD" clId="Web-{3DE58D62-A53B-AD5B-B5CB-8199409967AC}" dt="2024-02-21T10:14:32.411" v="7" actId="20577"/>
      <pc:docMkLst>
        <pc:docMk/>
      </pc:docMkLst>
      <pc:sldChg chg="modSp">
        <pc:chgData name="Vinay Palankar" userId="S::vinay.palankar@student.ie.edu::f40bc021-0f77-46d8-8297-830c86502c68" providerId="AD" clId="Web-{3DE58D62-A53B-AD5B-B5CB-8199409967AC}" dt="2024-02-21T10:14:32.411" v="7" actId="20577"/>
        <pc:sldMkLst>
          <pc:docMk/>
          <pc:sldMk cId="4041840212" sldId="268"/>
        </pc:sldMkLst>
        <pc:spChg chg="mod">
          <ac:chgData name="Vinay Palankar" userId="S::vinay.palankar@student.ie.edu::f40bc021-0f77-46d8-8297-830c86502c68" providerId="AD" clId="Web-{3DE58D62-A53B-AD5B-B5CB-8199409967AC}" dt="2024-02-21T10:14:32.411" v="7" actId="20577"/>
          <ac:spMkLst>
            <pc:docMk/>
            <pc:sldMk cId="4041840212" sldId="268"/>
            <ac:spMk id="3" creationId="{B2BDA391-FE4F-EA66-0E5F-5F0BF87F3F17}"/>
          </ac:spMkLst>
        </pc:spChg>
      </pc:sldChg>
      <pc:sldChg chg="modSp">
        <pc:chgData name="Vinay Palankar" userId="S::vinay.palankar@student.ie.edu::f40bc021-0f77-46d8-8297-830c86502c68" providerId="AD" clId="Web-{3DE58D62-A53B-AD5B-B5CB-8199409967AC}" dt="2024-02-21T08:51:42.293" v="3" actId="20577"/>
        <pc:sldMkLst>
          <pc:docMk/>
          <pc:sldMk cId="2883884472" sldId="277"/>
        </pc:sldMkLst>
        <pc:spChg chg="mod">
          <ac:chgData name="Vinay Palankar" userId="S::vinay.palankar@student.ie.edu::f40bc021-0f77-46d8-8297-830c86502c68" providerId="AD" clId="Web-{3DE58D62-A53B-AD5B-B5CB-8199409967AC}" dt="2024-02-21T08:51:42.293" v="3" actId="20577"/>
          <ac:spMkLst>
            <pc:docMk/>
            <pc:sldMk cId="2883884472" sldId="277"/>
            <ac:spMk id="3" creationId="{F605E750-C298-3B4E-3F0E-70AF66927407}"/>
          </ac:spMkLst>
        </pc:spChg>
      </pc:sldChg>
    </pc:docChg>
  </pc:docChgLst>
  <pc:docChgLst>
    <pc:chgData name="Yu Kangjie" userId="82fd1ba7-7253-4a05-b858-b107512479bf" providerId="ADAL" clId="{2B7928B3-2C38-4449-A01C-0D11DBDD54FB}"/>
    <pc:docChg chg="undo custSel addSld modSld sldOrd">
      <pc:chgData name="Yu Kangjie" userId="82fd1ba7-7253-4a05-b858-b107512479bf" providerId="ADAL" clId="{2B7928B3-2C38-4449-A01C-0D11DBDD54FB}" dt="2024-02-21T08:00:24.968" v="3303" actId="571"/>
      <pc:docMkLst>
        <pc:docMk/>
      </pc:docMkLst>
      <pc:sldChg chg="modSp mod">
        <pc:chgData name="Yu Kangjie" userId="82fd1ba7-7253-4a05-b858-b107512479bf" providerId="ADAL" clId="{2B7928B3-2C38-4449-A01C-0D11DBDD54FB}" dt="2024-02-19T09:20:21.360" v="488" actId="1076"/>
        <pc:sldMkLst>
          <pc:docMk/>
          <pc:sldMk cId="3007397528" sldId="256"/>
        </pc:sldMkLst>
        <pc:spChg chg="mod">
          <ac:chgData name="Yu Kangjie" userId="82fd1ba7-7253-4a05-b858-b107512479bf" providerId="ADAL" clId="{2B7928B3-2C38-4449-A01C-0D11DBDD54FB}" dt="2024-02-19T09:20:21.360" v="488" actId="1076"/>
          <ac:spMkLst>
            <pc:docMk/>
            <pc:sldMk cId="3007397528" sldId="256"/>
            <ac:spMk id="2" creationId="{118E3F80-CA9A-392F-0069-42529FE296E9}"/>
          </ac:spMkLst>
        </pc:spChg>
      </pc:sldChg>
      <pc:sldChg chg="modSp mod">
        <pc:chgData name="Yu Kangjie" userId="82fd1ba7-7253-4a05-b858-b107512479bf" providerId="ADAL" clId="{2B7928B3-2C38-4449-A01C-0D11DBDD54FB}" dt="2024-02-20T17:21:53.513" v="2537" actId="1076"/>
        <pc:sldMkLst>
          <pc:docMk/>
          <pc:sldMk cId="1071665930" sldId="257"/>
        </pc:sldMkLst>
        <pc:spChg chg="mod">
          <ac:chgData name="Yu Kangjie" userId="82fd1ba7-7253-4a05-b858-b107512479bf" providerId="ADAL" clId="{2B7928B3-2C38-4449-A01C-0D11DBDD54FB}" dt="2024-02-18T17:05:18.810" v="14" actId="1076"/>
          <ac:spMkLst>
            <pc:docMk/>
            <pc:sldMk cId="1071665930" sldId="257"/>
            <ac:spMk id="7" creationId="{009D0B25-B6F4-3EBF-EB2B-DAA7CCD1EAB9}"/>
          </ac:spMkLst>
        </pc:spChg>
        <pc:spChg chg="mod">
          <ac:chgData name="Yu Kangjie" userId="82fd1ba7-7253-4a05-b858-b107512479bf" providerId="ADAL" clId="{2B7928B3-2C38-4449-A01C-0D11DBDD54FB}" dt="2024-02-20T17:21:34.262" v="2532" actId="403"/>
          <ac:spMkLst>
            <pc:docMk/>
            <pc:sldMk cId="1071665930" sldId="257"/>
            <ac:spMk id="11" creationId="{B3873E0F-D282-E760-D385-20805C4222F7}"/>
          </ac:spMkLst>
        </pc:spChg>
        <pc:spChg chg="mod">
          <ac:chgData name="Yu Kangjie" userId="82fd1ba7-7253-4a05-b858-b107512479bf" providerId="ADAL" clId="{2B7928B3-2C38-4449-A01C-0D11DBDD54FB}" dt="2024-02-20T17:21:53.513" v="2537" actId="1076"/>
          <ac:spMkLst>
            <pc:docMk/>
            <pc:sldMk cId="1071665930" sldId="257"/>
            <ac:spMk id="12" creationId="{D50D65E1-5080-F948-BB9C-C69D69F480AA}"/>
          </ac:spMkLst>
        </pc:spChg>
        <pc:spChg chg="mod">
          <ac:chgData name="Yu Kangjie" userId="82fd1ba7-7253-4a05-b858-b107512479bf" providerId="ADAL" clId="{2B7928B3-2C38-4449-A01C-0D11DBDD54FB}" dt="2024-02-20T17:21:29.779" v="2530" actId="403"/>
          <ac:spMkLst>
            <pc:docMk/>
            <pc:sldMk cId="1071665930" sldId="257"/>
            <ac:spMk id="13" creationId="{4A3EB500-2643-5453-A7B0-2341F25322E0}"/>
          </ac:spMkLst>
        </pc:spChg>
        <pc:spChg chg="mod">
          <ac:chgData name="Yu Kangjie" userId="82fd1ba7-7253-4a05-b858-b107512479bf" providerId="ADAL" clId="{2B7928B3-2C38-4449-A01C-0D11DBDD54FB}" dt="2024-02-20T17:21:40.283" v="2534" actId="403"/>
          <ac:spMkLst>
            <pc:docMk/>
            <pc:sldMk cId="1071665930" sldId="257"/>
            <ac:spMk id="14" creationId="{FE5039CB-82A7-8629-3678-07704768375B}"/>
          </ac:spMkLst>
        </pc:spChg>
        <pc:spChg chg="mod">
          <ac:chgData name="Yu Kangjie" userId="82fd1ba7-7253-4a05-b858-b107512479bf" providerId="ADAL" clId="{2B7928B3-2C38-4449-A01C-0D11DBDD54FB}" dt="2024-02-20T17:21:40.283" v="2534" actId="403"/>
          <ac:spMkLst>
            <pc:docMk/>
            <pc:sldMk cId="1071665930" sldId="257"/>
            <ac:spMk id="15" creationId="{B9EE1496-77C9-5C90-ACBD-1D76D26AE2AF}"/>
          </ac:spMkLst>
        </pc:spChg>
        <pc:grpChg chg="mod">
          <ac:chgData name="Yu Kangjie" userId="82fd1ba7-7253-4a05-b858-b107512479bf" providerId="ADAL" clId="{2B7928B3-2C38-4449-A01C-0D11DBDD54FB}" dt="2024-02-20T17:21:42.515" v="2536" actId="1076"/>
          <ac:grpSpMkLst>
            <pc:docMk/>
            <pc:sldMk cId="1071665930" sldId="257"/>
            <ac:grpSpMk id="10" creationId="{3CF7ABD9-66F8-A9C6-84A9-785EE1912018}"/>
          </ac:grpSpMkLst>
        </pc:grpChg>
      </pc:sldChg>
      <pc:sldChg chg="addSp delSp modSp mod">
        <pc:chgData name="Yu Kangjie" userId="82fd1ba7-7253-4a05-b858-b107512479bf" providerId="ADAL" clId="{2B7928B3-2C38-4449-A01C-0D11DBDD54FB}" dt="2024-02-20T11:10:23.510" v="1380" actId="1076"/>
        <pc:sldMkLst>
          <pc:docMk/>
          <pc:sldMk cId="1746989926" sldId="258"/>
        </pc:sldMkLst>
        <pc:spChg chg="add del mod">
          <ac:chgData name="Yu Kangjie" userId="82fd1ba7-7253-4a05-b858-b107512479bf" providerId="ADAL" clId="{2B7928B3-2C38-4449-A01C-0D11DBDD54FB}" dt="2024-02-19T17:35:04.871" v="586" actId="478"/>
          <ac:spMkLst>
            <pc:docMk/>
            <pc:sldMk cId="1746989926" sldId="258"/>
            <ac:spMk id="2" creationId="{B4990AA5-675F-23BC-50F6-733EBFCA0495}"/>
          </ac:spMkLst>
        </pc:spChg>
        <pc:spChg chg="add del mod">
          <ac:chgData name="Yu Kangjie" userId="82fd1ba7-7253-4a05-b858-b107512479bf" providerId="ADAL" clId="{2B7928B3-2C38-4449-A01C-0D11DBDD54FB}" dt="2024-02-19T17:37:59.036" v="612" actId="478"/>
          <ac:spMkLst>
            <pc:docMk/>
            <pc:sldMk cId="1746989926" sldId="258"/>
            <ac:spMk id="3" creationId="{45006E47-E0AA-9C35-8A50-F4A2614D59E8}"/>
          </ac:spMkLst>
        </pc:spChg>
        <pc:spChg chg="add mod">
          <ac:chgData name="Yu Kangjie" userId="82fd1ba7-7253-4a05-b858-b107512479bf" providerId="ADAL" clId="{2B7928B3-2C38-4449-A01C-0D11DBDD54FB}" dt="2024-02-19T17:40:02.929" v="639" actId="1076"/>
          <ac:spMkLst>
            <pc:docMk/>
            <pc:sldMk cId="1746989926" sldId="258"/>
            <ac:spMk id="4" creationId="{16EABD66-BE91-889A-B0F8-5096EC441302}"/>
          </ac:spMkLst>
        </pc:spChg>
        <pc:spChg chg="add del mod">
          <ac:chgData name="Yu Kangjie" userId="82fd1ba7-7253-4a05-b858-b107512479bf" providerId="ADAL" clId="{2B7928B3-2C38-4449-A01C-0D11DBDD54FB}" dt="2024-02-19T17:42:26.860" v="663" actId="478"/>
          <ac:spMkLst>
            <pc:docMk/>
            <pc:sldMk cId="1746989926" sldId="258"/>
            <ac:spMk id="5" creationId="{742BA3BE-4A4E-476C-7131-58B1ACA62729}"/>
          </ac:spMkLst>
        </pc:spChg>
        <pc:spChg chg="add del mod">
          <ac:chgData name="Yu Kangjie" userId="82fd1ba7-7253-4a05-b858-b107512479bf" providerId="ADAL" clId="{2B7928B3-2C38-4449-A01C-0D11DBDD54FB}" dt="2024-02-19T17:46:19.622" v="689" actId="478"/>
          <ac:spMkLst>
            <pc:docMk/>
            <pc:sldMk cId="1746989926" sldId="258"/>
            <ac:spMk id="6" creationId="{37ECFAA3-B2DA-744E-3DB8-3F3796F4E6D4}"/>
          </ac:spMkLst>
        </pc:spChg>
        <pc:spChg chg="mod">
          <ac:chgData name="Yu Kangjie" userId="82fd1ba7-7253-4a05-b858-b107512479bf" providerId="ADAL" clId="{2B7928B3-2C38-4449-A01C-0D11DBDD54FB}" dt="2024-02-19T17:42:12.513" v="658" actId="1076"/>
          <ac:spMkLst>
            <pc:docMk/>
            <pc:sldMk cId="1746989926" sldId="258"/>
            <ac:spMk id="11" creationId="{C1D2423E-7B04-0E0B-AB82-350BFFEF6B65}"/>
          </ac:spMkLst>
        </pc:spChg>
        <pc:spChg chg="del mod">
          <ac:chgData name="Yu Kangjie" userId="82fd1ba7-7253-4a05-b858-b107512479bf" providerId="ADAL" clId="{2B7928B3-2C38-4449-A01C-0D11DBDD54FB}" dt="2024-02-19T17:32:32.009" v="561" actId="478"/>
          <ac:spMkLst>
            <pc:docMk/>
            <pc:sldMk cId="1746989926" sldId="258"/>
            <ac:spMk id="12" creationId="{E160824F-04B8-832F-EA57-9AFD31918FC8}"/>
          </ac:spMkLst>
        </pc:spChg>
        <pc:picChg chg="add mod">
          <ac:chgData name="Yu Kangjie" userId="82fd1ba7-7253-4a05-b858-b107512479bf" providerId="ADAL" clId="{2B7928B3-2C38-4449-A01C-0D11DBDD54FB}" dt="2024-02-20T11:10:23.510" v="1380" actId="1076"/>
          <ac:picMkLst>
            <pc:docMk/>
            <pc:sldMk cId="1746989926" sldId="258"/>
            <ac:picMk id="7" creationId="{8676EFBA-AED2-9DD7-EFCB-C87DFA5D9B50}"/>
          </ac:picMkLst>
        </pc:picChg>
        <pc:picChg chg="del mod">
          <ac:chgData name="Yu Kangjie" userId="82fd1ba7-7253-4a05-b858-b107512479bf" providerId="ADAL" clId="{2B7928B3-2C38-4449-A01C-0D11DBDD54FB}" dt="2024-02-20T11:09:32.142" v="1374" actId="478"/>
          <ac:picMkLst>
            <pc:docMk/>
            <pc:sldMk cId="1746989926" sldId="258"/>
            <ac:picMk id="1028" creationId="{0CFCB1D8-7335-9125-FBA9-1DD54DD440DB}"/>
          </ac:picMkLst>
        </pc:picChg>
      </pc:sldChg>
      <pc:sldChg chg="addSp delSp modSp mod modTransition">
        <pc:chgData name="Yu Kangjie" userId="82fd1ba7-7253-4a05-b858-b107512479bf" providerId="ADAL" clId="{2B7928B3-2C38-4449-A01C-0D11DBDD54FB}" dt="2024-02-20T17:26:14.063" v="2538"/>
        <pc:sldMkLst>
          <pc:docMk/>
          <pc:sldMk cId="1470632089" sldId="259"/>
        </pc:sldMkLst>
        <pc:spChg chg="add del mod">
          <ac:chgData name="Yu Kangjie" userId="82fd1ba7-7253-4a05-b858-b107512479bf" providerId="ADAL" clId="{2B7928B3-2C38-4449-A01C-0D11DBDD54FB}" dt="2024-02-19T17:40:21.350" v="643" actId="478"/>
          <ac:spMkLst>
            <pc:docMk/>
            <pc:sldMk cId="1470632089" sldId="259"/>
            <ac:spMk id="2" creationId="{B5D099C4-7735-70E9-4555-A9FB5AACEFCF}"/>
          </ac:spMkLst>
        </pc:spChg>
        <pc:spChg chg="add del mod">
          <ac:chgData name="Yu Kangjie" userId="82fd1ba7-7253-4a05-b858-b107512479bf" providerId="ADAL" clId="{2B7928B3-2C38-4449-A01C-0D11DBDD54FB}" dt="2024-02-19T17:40:21.350" v="643" actId="478"/>
          <ac:spMkLst>
            <pc:docMk/>
            <pc:sldMk cId="1470632089" sldId="259"/>
            <ac:spMk id="3" creationId="{1A292ECC-6FEC-98E0-1B4E-550AF80BFB60}"/>
          </ac:spMkLst>
        </pc:spChg>
        <pc:spChg chg="add mod">
          <ac:chgData name="Yu Kangjie" userId="82fd1ba7-7253-4a05-b858-b107512479bf" providerId="ADAL" clId="{2B7928B3-2C38-4449-A01C-0D11DBDD54FB}" dt="2024-02-19T17:40:25.088" v="645"/>
          <ac:spMkLst>
            <pc:docMk/>
            <pc:sldMk cId="1470632089" sldId="259"/>
            <ac:spMk id="5" creationId="{5739C22F-E9BF-77E8-345D-E04235E41813}"/>
          </ac:spMkLst>
        </pc:spChg>
        <pc:spChg chg="add mod">
          <ac:chgData name="Yu Kangjie" userId="82fd1ba7-7253-4a05-b858-b107512479bf" providerId="ADAL" clId="{2B7928B3-2C38-4449-A01C-0D11DBDD54FB}" dt="2024-02-19T17:40:25.088" v="645"/>
          <ac:spMkLst>
            <pc:docMk/>
            <pc:sldMk cId="1470632089" sldId="259"/>
            <ac:spMk id="6" creationId="{47062780-A32B-A65E-912A-A3F624798382}"/>
          </ac:spMkLst>
        </pc:spChg>
        <pc:spChg chg="del mod">
          <ac:chgData name="Yu Kangjie" userId="82fd1ba7-7253-4a05-b858-b107512479bf" providerId="ADAL" clId="{2B7928B3-2C38-4449-A01C-0D11DBDD54FB}" dt="2024-02-19T17:40:24.624" v="644" actId="478"/>
          <ac:spMkLst>
            <pc:docMk/>
            <pc:sldMk cId="1470632089" sldId="259"/>
            <ac:spMk id="11" creationId="{C1D2423E-7B04-0E0B-AB82-350BFFEF6B65}"/>
          </ac:spMkLst>
        </pc:spChg>
        <pc:spChg chg="del mod">
          <ac:chgData name="Yu Kangjie" userId="82fd1ba7-7253-4a05-b858-b107512479bf" providerId="ADAL" clId="{2B7928B3-2C38-4449-A01C-0D11DBDD54FB}" dt="2024-02-19T17:40:24.624" v="644" actId="478"/>
          <ac:spMkLst>
            <pc:docMk/>
            <pc:sldMk cId="1470632089" sldId="259"/>
            <ac:spMk id="12" creationId="{E160824F-04B8-832F-EA57-9AFD31918FC8}"/>
          </ac:spMkLst>
        </pc:spChg>
        <pc:picChg chg="add del mod">
          <ac:chgData name="Yu Kangjie" userId="82fd1ba7-7253-4a05-b858-b107512479bf" providerId="ADAL" clId="{2B7928B3-2C38-4449-A01C-0D11DBDD54FB}" dt="2024-02-19T17:40:21.350" v="643" actId="478"/>
          <ac:picMkLst>
            <pc:docMk/>
            <pc:sldMk cId="1470632089" sldId="259"/>
            <ac:picMk id="4" creationId="{48E7CDCC-B04E-D401-1626-E9E359AAC982}"/>
          </ac:picMkLst>
        </pc:picChg>
        <pc:picChg chg="add del mod">
          <ac:chgData name="Yu Kangjie" userId="82fd1ba7-7253-4a05-b858-b107512479bf" providerId="ADAL" clId="{2B7928B3-2C38-4449-A01C-0D11DBDD54FB}" dt="2024-02-20T11:09:34.253" v="1375" actId="478"/>
          <ac:picMkLst>
            <pc:docMk/>
            <pc:sldMk cId="1470632089" sldId="259"/>
            <ac:picMk id="7" creationId="{FE9C6701-5414-C4C2-6E03-DED489FF1E84}"/>
          </ac:picMkLst>
        </pc:picChg>
        <pc:picChg chg="add del mod">
          <ac:chgData name="Yu Kangjie" userId="82fd1ba7-7253-4a05-b858-b107512479bf" providerId="ADAL" clId="{2B7928B3-2C38-4449-A01C-0D11DBDD54FB}" dt="2024-02-20T11:10:47.047" v="1383" actId="478"/>
          <ac:picMkLst>
            <pc:docMk/>
            <pc:sldMk cId="1470632089" sldId="259"/>
            <ac:picMk id="8" creationId="{C2BA7FB3-E8A4-8CA6-5FD0-B16060CBA7DD}"/>
          </ac:picMkLst>
        </pc:picChg>
        <pc:picChg chg="add del mod">
          <ac:chgData name="Yu Kangjie" userId="82fd1ba7-7253-4a05-b858-b107512479bf" providerId="ADAL" clId="{2B7928B3-2C38-4449-A01C-0D11DBDD54FB}" dt="2024-02-20T11:10:45.515" v="1382" actId="478"/>
          <ac:picMkLst>
            <pc:docMk/>
            <pc:sldMk cId="1470632089" sldId="259"/>
            <ac:picMk id="9" creationId="{54CA4F6E-C631-EACC-695F-0AA0826A558D}"/>
          </ac:picMkLst>
        </pc:picChg>
        <pc:picChg chg="add mod">
          <ac:chgData name="Yu Kangjie" userId="82fd1ba7-7253-4a05-b858-b107512479bf" providerId="ADAL" clId="{2B7928B3-2C38-4449-A01C-0D11DBDD54FB}" dt="2024-02-20T11:10:47.379" v="1384"/>
          <ac:picMkLst>
            <pc:docMk/>
            <pc:sldMk cId="1470632089" sldId="259"/>
            <ac:picMk id="10" creationId="{598AC707-AD5B-4750-C732-085673115B44}"/>
          </ac:picMkLst>
        </pc:picChg>
        <pc:picChg chg="del mod">
          <ac:chgData name="Yu Kangjie" userId="82fd1ba7-7253-4a05-b858-b107512479bf" providerId="ADAL" clId="{2B7928B3-2C38-4449-A01C-0D11DBDD54FB}" dt="2024-02-19T17:40:24.624" v="644" actId="478"/>
          <ac:picMkLst>
            <pc:docMk/>
            <pc:sldMk cId="1470632089" sldId="259"/>
            <ac:picMk id="1028" creationId="{0CFCB1D8-7335-9125-FBA9-1DD54DD440DB}"/>
          </ac:picMkLst>
        </pc:picChg>
      </pc:sldChg>
      <pc:sldChg chg="addSp delSp modSp mod">
        <pc:chgData name="Yu Kangjie" userId="82fd1ba7-7253-4a05-b858-b107512479bf" providerId="ADAL" clId="{2B7928B3-2C38-4449-A01C-0D11DBDD54FB}" dt="2024-02-20T11:10:51.565" v="1386"/>
        <pc:sldMkLst>
          <pc:docMk/>
          <pc:sldMk cId="1098885520" sldId="260"/>
        </pc:sldMkLst>
        <pc:spChg chg="add mod">
          <ac:chgData name="Yu Kangjie" userId="82fd1ba7-7253-4a05-b858-b107512479bf" providerId="ADAL" clId="{2B7928B3-2C38-4449-A01C-0D11DBDD54FB}" dt="2024-02-19T17:40:32.417" v="647"/>
          <ac:spMkLst>
            <pc:docMk/>
            <pc:sldMk cId="1098885520" sldId="260"/>
            <ac:spMk id="2" creationId="{30332DDA-C041-9F86-08D0-83A2D529C501}"/>
          </ac:spMkLst>
        </pc:spChg>
        <pc:spChg chg="add mod">
          <ac:chgData name="Yu Kangjie" userId="82fd1ba7-7253-4a05-b858-b107512479bf" providerId="ADAL" clId="{2B7928B3-2C38-4449-A01C-0D11DBDD54FB}" dt="2024-02-19T17:40:32.417" v="647"/>
          <ac:spMkLst>
            <pc:docMk/>
            <pc:sldMk cId="1098885520" sldId="260"/>
            <ac:spMk id="3" creationId="{CC6CE54A-3810-AECC-BF95-2381336D4E63}"/>
          </ac:spMkLst>
        </pc:spChg>
        <pc:spChg chg="del mod">
          <ac:chgData name="Yu Kangjie" userId="82fd1ba7-7253-4a05-b858-b107512479bf" providerId="ADAL" clId="{2B7928B3-2C38-4449-A01C-0D11DBDD54FB}" dt="2024-02-19T17:40:31.969" v="646" actId="478"/>
          <ac:spMkLst>
            <pc:docMk/>
            <pc:sldMk cId="1098885520" sldId="260"/>
            <ac:spMk id="11" creationId="{C1D2423E-7B04-0E0B-AB82-350BFFEF6B65}"/>
          </ac:spMkLst>
        </pc:spChg>
        <pc:spChg chg="del mod">
          <ac:chgData name="Yu Kangjie" userId="82fd1ba7-7253-4a05-b858-b107512479bf" providerId="ADAL" clId="{2B7928B3-2C38-4449-A01C-0D11DBDD54FB}" dt="2024-02-19T17:40:31.969" v="646" actId="478"/>
          <ac:spMkLst>
            <pc:docMk/>
            <pc:sldMk cId="1098885520" sldId="260"/>
            <ac:spMk id="12" creationId="{E160824F-04B8-832F-EA57-9AFD31918FC8}"/>
          </ac:spMkLst>
        </pc:spChg>
        <pc:picChg chg="add del mod">
          <ac:chgData name="Yu Kangjie" userId="82fd1ba7-7253-4a05-b858-b107512479bf" providerId="ADAL" clId="{2B7928B3-2C38-4449-A01C-0D11DBDD54FB}" dt="2024-02-20T11:09:37.837" v="1376" actId="478"/>
          <ac:picMkLst>
            <pc:docMk/>
            <pc:sldMk cId="1098885520" sldId="260"/>
            <ac:picMk id="4" creationId="{31261800-DBF5-99D4-3B8B-052437E38CCF}"/>
          </ac:picMkLst>
        </pc:picChg>
        <pc:picChg chg="add del mod">
          <ac:chgData name="Yu Kangjie" userId="82fd1ba7-7253-4a05-b858-b107512479bf" providerId="ADAL" clId="{2B7928B3-2C38-4449-A01C-0D11DBDD54FB}" dt="2024-02-20T11:10:51.398" v="1385" actId="478"/>
          <ac:picMkLst>
            <pc:docMk/>
            <pc:sldMk cId="1098885520" sldId="260"/>
            <ac:picMk id="5" creationId="{6D19C6D8-935B-D41D-CF8A-50C8836E386B}"/>
          </ac:picMkLst>
        </pc:picChg>
        <pc:picChg chg="add mod">
          <ac:chgData name="Yu Kangjie" userId="82fd1ba7-7253-4a05-b858-b107512479bf" providerId="ADAL" clId="{2B7928B3-2C38-4449-A01C-0D11DBDD54FB}" dt="2024-02-20T11:10:51.565" v="1386"/>
          <ac:picMkLst>
            <pc:docMk/>
            <pc:sldMk cId="1098885520" sldId="260"/>
            <ac:picMk id="6" creationId="{2028C609-6B07-A2A9-696F-0F3CC740EE06}"/>
          </ac:picMkLst>
        </pc:picChg>
        <pc:picChg chg="del mod">
          <ac:chgData name="Yu Kangjie" userId="82fd1ba7-7253-4a05-b858-b107512479bf" providerId="ADAL" clId="{2B7928B3-2C38-4449-A01C-0D11DBDD54FB}" dt="2024-02-19T17:40:31.969" v="646" actId="478"/>
          <ac:picMkLst>
            <pc:docMk/>
            <pc:sldMk cId="1098885520" sldId="260"/>
            <ac:picMk id="1028" creationId="{0CFCB1D8-7335-9125-FBA9-1DD54DD440DB}"/>
          </ac:picMkLst>
        </pc:picChg>
      </pc:sldChg>
      <pc:sldChg chg="addSp delSp modSp">
        <pc:chgData name="Yu Kangjie" userId="82fd1ba7-7253-4a05-b858-b107512479bf" providerId="ADAL" clId="{2B7928B3-2C38-4449-A01C-0D11DBDD54FB}" dt="2024-02-20T11:10:54.180" v="1388"/>
        <pc:sldMkLst>
          <pc:docMk/>
          <pc:sldMk cId="3671657359" sldId="261"/>
        </pc:sldMkLst>
        <pc:spChg chg="add mod">
          <ac:chgData name="Yu Kangjie" userId="82fd1ba7-7253-4a05-b858-b107512479bf" providerId="ADAL" clId="{2B7928B3-2C38-4449-A01C-0D11DBDD54FB}" dt="2024-02-19T17:40:39.348" v="649"/>
          <ac:spMkLst>
            <pc:docMk/>
            <pc:sldMk cId="3671657359" sldId="261"/>
            <ac:spMk id="2" creationId="{4BEA0813-0128-D780-3C1D-47642634BE7E}"/>
          </ac:spMkLst>
        </pc:spChg>
        <pc:spChg chg="add mod">
          <ac:chgData name="Yu Kangjie" userId="82fd1ba7-7253-4a05-b858-b107512479bf" providerId="ADAL" clId="{2B7928B3-2C38-4449-A01C-0D11DBDD54FB}" dt="2024-02-19T17:40:39.348" v="649"/>
          <ac:spMkLst>
            <pc:docMk/>
            <pc:sldMk cId="3671657359" sldId="261"/>
            <ac:spMk id="3" creationId="{C580E050-B9F1-66D9-55BC-49A19719BB68}"/>
          </ac:spMkLst>
        </pc:spChg>
        <pc:spChg chg="del">
          <ac:chgData name="Yu Kangjie" userId="82fd1ba7-7253-4a05-b858-b107512479bf" providerId="ADAL" clId="{2B7928B3-2C38-4449-A01C-0D11DBDD54FB}" dt="2024-02-19T17:40:38.946" v="648" actId="478"/>
          <ac:spMkLst>
            <pc:docMk/>
            <pc:sldMk cId="3671657359" sldId="261"/>
            <ac:spMk id="11" creationId="{C1D2423E-7B04-0E0B-AB82-350BFFEF6B65}"/>
          </ac:spMkLst>
        </pc:spChg>
        <pc:spChg chg="del">
          <ac:chgData name="Yu Kangjie" userId="82fd1ba7-7253-4a05-b858-b107512479bf" providerId="ADAL" clId="{2B7928B3-2C38-4449-A01C-0D11DBDD54FB}" dt="2024-02-19T17:40:38.946" v="648" actId="478"/>
          <ac:spMkLst>
            <pc:docMk/>
            <pc:sldMk cId="3671657359" sldId="261"/>
            <ac:spMk id="12" creationId="{E160824F-04B8-832F-EA57-9AFD31918FC8}"/>
          </ac:spMkLst>
        </pc:spChg>
        <pc:picChg chg="add del mod">
          <ac:chgData name="Yu Kangjie" userId="82fd1ba7-7253-4a05-b858-b107512479bf" providerId="ADAL" clId="{2B7928B3-2C38-4449-A01C-0D11DBDD54FB}" dt="2024-02-20T11:09:41.448" v="1377" actId="478"/>
          <ac:picMkLst>
            <pc:docMk/>
            <pc:sldMk cId="3671657359" sldId="261"/>
            <ac:picMk id="4" creationId="{94720B66-09A4-26BC-1B9A-17CB05E6FE5A}"/>
          </ac:picMkLst>
        </pc:picChg>
        <pc:picChg chg="add del mod">
          <ac:chgData name="Yu Kangjie" userId="82fd1ba7-7253-4a05-b858-b107512479bf" providerId="ADAL" clId="{2B7928B3-2C38-4449-A01C-0D11DBDD54FB}" dt="2024-02-20T11:10:54.087" v="1387" actId="478"/>
          <ac:picMkLst>
            <pc:docMk/>
            <pc:sldMk cId="3671657359" sldId="261"/>
            <ac:picMk id="5" creationId="{A99880FC-9C67-20F7-BD55-C8355414DF27}"/>
          </ac:picMkLst>
        </pc:picChg>
        <pc:picChg chg="add mod">
          <ac:chgData name="Yu Kangjie" userId="82fd1ba7-7253-4a05-b858-b107512479bf" providerId="ADAL" clId="{2B7928B3-2C38-4449-A01C-0D11DBDD54FB}" dt="2024-02-20T11:10:54.180" v="1388"/>
          <ac:picMkLst>
            <pc:docMk/>
            <pc:sldMk cId="3671657359" sldId="261"/>
            <ac:picMk id="6" creationId="{744DDACB-0D60-5745-2BDB-7EAFF470BEEB}"/>
          </ac:picMkLst>
        </pc:picChg>
        <pc:picChg chg="del">
          <ac:chgData name="Yu Kangjie" userId="82fd1ba7-7253-4a05-b858-b107512479bf" providerId="ADAL" clId="{2B7928B3-2C38-4449-A01C-0D11DBDD54FB}" dt="2024-02-19T17:40:38.946" v="648" actId="478"/>
          <ac:picMkLst>
            <pc:docMk/>
            <pc:sldMk cId="3671657359" sldId="261"/>
            <ac:picMk id="1028" creationId="{0CFCB1D8-7335-9125-FBA9-1DD54DD440DB}"/>
          </ac:picMkLst>
        </pc:picChg>
      </pc:sldChg>
      <pc:sldChg chg="addSp delSp modSp mod">
        <pc:chgData name="Yu Kangjie" userId="82fd1ba7-7253-4a05-b858-b107512479bf" providerId="ADAL" clId="{2B7928B3-2C38-4449-A01C-0D11DBDD54FB}" dt="2024-02-20T11:10:57.558" v="1390"/>
        <pc:sldMkLst>
          <pc:docMk/>
          <pc:sldMk cId="4242009457" sldId="262"/>
        </pc:sldMkLst>
        <pc:spChg chg="add mod">
          <ac:chgData name="Yu Kangjie" userId="82fd1ba7-7253-4a05-b858-b107512479bf" providerId="ADAL" clId="{2B7928B3-2C38-4449-A01C-0D11DBDD54FB}" dt="2024-02-19T17:40:46.250" v="652"/>
          <ac:spMkLst>
            <pc:docMk/>
            <pc:sldMk cId="4242009457" sldId="262"/>
            <ac:spMk id="2" creationId="{E6B90F6D-D90A-62B8-F249-D187144AECB4}"/>
          </ac:spMkLst>
        </pc:spChg>
        <pc:spChg chg="add mod">
          <ac:chgData name="Yu Kangjie" userId="82fd1ba7-7253-4a05-b858-b107512479bf" providerId="ADAL" clId="{2B7928B3-2C38-4449-A01C-0D11DBDD54FB}" dt="2024-02-19T17:40:46.250" v="652"/>
          <ac:spMkLst>
            <pc:docMk/>
            <pc:sldMk cId="4242009457" sldId="262"/>
            <ac:spMk id="3" creationId="{0A5AD065-9324-989A-156B-427945BF1B05}"/>
          </ac:spMkLst>
        </pc:spChg>
        <pc:spChg chg="del mod">
          <ac:chgData name="Yu Kangjie" userId="82fd1ba7-7253-4a05-b858-b107512479bf" providerId="ADAL" clId="{2B7928B3-2C38-4449-A01C-0D11DBDD54FB}" dt="2024-02-19T17:40:45.754" v="651" actId="478"/>
          <ac:spMkLst>
            <pc:docMk/>
            <pc:sldMk cId="4242009457" sldId="262"/>
            <ac:spMk id="11" creationId="{C1D2423E-7B04-0E0B-AB82-350BFFEF6B65}"/>
          </ac:spMkLst>
        </pc:spChg>
        <pc:spChg chg="del mod">
          <ac:chgData name="Yu Kangjie" userId="82fd1ba7-7253-4a05-b858-b107512479bf" providerId="ADAL" clId="{2B7928B3-2C38-4449-A01C-0D11DBDD54FB}" dt="2024-02-19T17:40:45.754" v="651" actId="478"/>
          <ac:spMkLst>
            <pc:docMk/>
            <pc:sldMk cId="4242009457" sldId="262"/>
            <ac:spMk id="12" creationId="{E160824F-04B8-832F-EA57-9AFD31918FC8}"/>
          </ac:spMkLst>
        </pc:spChg>
        <pc:picChg chg="add del mod">
          <ac:chgData name="Yu Kangjie" userId="82fd1ba7-7253-4a05-b858-b107512479bf" providerId="ADAL" clId="{2B7928B3-2C38-4449-A01C-0D11DBDD54FB}" dt="2024-02-20T11:09:43.407" v="1378" actId="478"/>
          <ac:picMkLst>
            <pc:docMk/>
            <pc:sldMk cId="4242009457" sldId="262"/>
            <ac:picMk id="4" creationId="{8F4266B7-366F-BE8F-2CF4-A2AD75A5F18D}"/>
          </ac:picMkLst>
        </pc:picChg>
        <pc:picChg chg="add del mod">
          <ac:chgData name="Yu Kangjie" userId="82fd1ba7-7253-4a05-b858-b107512479bf" providerId="ADAL" clId="{2B7928B3-2C38-4449-A01C-0D11DBDD54FB}" dt="2024-02-20T11:10:57.430" v="1389" actId="478"/>
          <ac:picMkLst>
            <pc:docMk/>
            <pc:sldMk cId="4242009457" sldId="262"/>
            <ac:picMk id="5" creationId="{B56A94E9-6861-CD27-6AC3-1872B3274639}"/>
          </ac:picMkLst>
        </pc:picChg>
        <pc:picChg chg="add mod">
          <ac:chgData name="Yu Kangjie" userId="82fd1ba7-7253-4a05-b858-b107512479bf" providerId="ADAL" clId="{2B7928B3-2C38-4449-A01C-0D11DBDD54FB}" dt="2024-02-20T11:10:57.558" v="1390"/>
          <ac:picMkLst>
            <pc:docMk/>
            <pc:sldMk cId="4242009457" sldId="262"/>
            <ac:picMk id="6" creationId="{89572CB7-6B50-24FE-CF75-CA8B59667C76}"/>
          </ac:picMkLst>
        </pc:picChg>
        <pc:picChg chg="del">
          <ac:chgData name="Yu Kangjie" userId="82fd1ba7-7253-4a05-b858-b107512479bf" providerId="ADAL" clId="{2B7928B3-2C38-4449-A01C-0D11DBDD54FB}" dt="2024-02-19T17:40:45.754" v="651" actId="478"/>
          <ac:picMkLst>
            <pc:docMk/>
            <pc:sldMk cId="4242009457" sldId="262"/>
            <ac:picMk id="1028" creationId="{0CFCB1D8-7335-9125-FBA9-1DD54DD440DB}"/>
          </ac:picMkLst>
        </pc:picChg>
      </pc:sldChg>
      <pc:sldChg chg="addSp delSp modSp mod ord modTransition">
        <pc:chgData name="Yu Kangjie" userId="82fd1ba7-7253-4a05-b858-b107512479bf" providerId="ADAL" clId="{2B7928B3-2C38-4449-A01C-0D11DBDD54FB}" dt="2024-02-20T17:26:14.063" v="2538"/>
        <pc:sldMkLst>
          <pc:docMk/>
          <pc:sldMk cId="3336729453" sldId="263"/>
        </pc:sldMkLst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2" creationId="{4C6EB6EF-4A9B-BECB-473D-AA679090DF06}"/>
          </ac:spMkLst>
        </pc:spChg>
        <pc:spChg chg="del">
          <ac:chgData name="Yu Kangjie" userId="82fd1ba7-7253-4a05-b858-b107512479bf" providerId="ADAL" clId="{2B7928B3-2C38-4449-A01C-0D11DBDD54FB}" dt="2024-02-18T18:57:02.145" v="122" actId="478"/>
          <ac:spMkLst>
            <pc:docMk/>
            <pc:sldMk cId="3336729453" sldId="263"/>
            <ac:spMk id="2" creationId="{864255C3-CE85-79EB-5FE8-CF4D1AA08612}"/>
          </ac:spMkLst>
        </pc:spChg>
        <pc:spChg chg="add del">
          <ac:chgData name="Yu Kangjie" userId="82fd1ba7-7253-4a05-b858-b107512479bf" providerId="ADAL" clId="{2B7928B3-2C38-4449-A01C-0D11DBDD54FB}" dt="2024-02-18T18:57:00.133" v="121" actId="478"/>
          <ac:spMkLst>
            <pc:docMk/>
            <pc:sldMk cId="3336729453" sldId="263"/>
            <ac:spMk id="3" creationId="{283B5190-D317-98DA-B3C7-9BD8645D7A6D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3" creationId="{C1708E83-790A-177C-2485-4234AE508E69}"/>
          </ac:spMkLst>
        </pc:spChg>
        <pc:spChg chg="add del mod">
          <ac:chgData name="Yu Kangjie" userId="82fd1ba7-7253-4a05-b858-b107512479bf" providerId="ADAL" clId="{2B7928B3-2C38-4449-A01C-0D11DBDD54FB}" dt="2024-02-18T23:01:41.777" v="274" actId="478"/>
          <ac:spMkLst>
            <pc:docMk/>
            <pc:sldMk cId="3336729453" sldId="263"/>
            <ac:spMk id="4" creationId="{7C5AAF07-EE76-B60F-9FF7-476CAD488818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4" creationId="{7E9EB52B-D9AE-A6F4-5AE6-A8E0562B0320}"/>
          </ac:spMkLst>
        </pc:spChg>
        <pc:spChg chg="add del mod">
          <ac:chgData name="Yu Kangjie" userId="82fd1ba7-7253-4a05-b858-b107512479bf" providerId="ADAL" clId="{2B7928B3-2C38-4449-A01C-0D11DBDD54FB}" dt="2024-02-18T23:01:39.874" v="272" actId="478"/>
          <ac:spMkLst>
            <pc:docMk/>
            <pc:sldMk cId="3336729453" sldId="263"/>
            <ac:spMk id="5" creationId="{7AA366E5-9AB0-17E4-8B74-4E313219C3B6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6" creationId="{25AFA8C3-1745-948E-7A23-F9A83039D881}"/>
          </ac:spMkLst>
        </pc:spChg>
        <pc:spChg chg="add del mod">
          <ac:chgData name="Yu Kangjie" userId="82fd1ba7-7253-4a05-b858-b107512479bf" providerId="ADAL" clId="{2B7928B3-2C38-4449-A01C-0D11DBDD54FB}" dt="2024-02-18T18:53:30.999" v="59"/>
          <ac:spMkLst>
            <pc:docMk/>
            <pc:sldMk cId="3336729453" sldId="263"/>
            <ac:spMk id="6" creationId="{E0A5EA0D-CE50-317E-8D20-6FD7CF0FE7DF}"/>
          </ac:spMkLst>
        </pc:spChg>
        <pc:spChg chg="add del mod">
          <ac:chgData name="Yu Kangjie" userId="82fd1ba7-7253-4a05-b858-b107512479bf" providerId="ADAL" clId="{2B7928B3-2C38-4449-A01C-0D11DBDD54FB}" dt="2024-02-18T18:54:46.632" v="82" actId="478"/>
          <ac:spMkLst>
            <pc:docMk/>
            <pc:sldMk cId="3336729453" sldId="263"/>
            <ac:spMk id="7" creationId="{A40761EC-B4A9-D72B-CAA3-A4D163C923BF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7" creationId="{C581D22B-427D-2E84-59F2-7A8C21D43E56}"/>
          </ac:spMkLst>
        </pc:spChg>
        <pc:spChg chg="add del mod">
          <ac:chgData name="Yu Kangjie" userId="82fd1ba7-7253-4a05-b858-b107512479bf" providerId="ADAL" clId="{2B7928B3-2C38-4449-A01C-0D11DBDD54FB}" dt="2024-02-18T18:54:47.576" v="83" actId="478"/>
          <ac:spMkLst>
            <pc:docMk/>
            <pc:sldMk cId="3336729453" sldId="263"/>
            <ac:spMk id="8" creationId="{6314F875-B44C-7C61-2A08-D4E3C149FC45}"/>
          </ac:spMkLst>
        </pc:spChg>
        <pc:spChg chg="add del mod">
          <ac:chgData name="Yu Kangjie" userId="82fd1ba7-7253-4a05-b858-b107512479bf" providerId="ADAL" clId="{2B7928B3-2C38-4449-A01C-0D11DBDD54FB}" dt="2024-02-18T18:54:53.749" v="85"/>
          <ac:spMkLst>
            <pc:docMk/>
            <pc:sldMk cId="3336729453" sldId="263"/>
            <ac:spMk id="9" creationId="{A1ECD294-8303-C758-05C4-5CBD6A841B66}"/>
          </ac:spMkLst>
        </pc:spChg>
        <pc:spChg chg="add del mod">
          <ac:chgData name="Yu Kangjie" userId="82fd1ba7-7253-4a05-b858-b107512479bf" providerId="ADAL" clId="{2B7928B3-2C38-4449-A01C-0D11DBDD54FB}" dt="2024-02-18T23:01:38.867" v="271" actId="478"/>
          <ac:spMkLst>
            <pc:docMk/>
            <pc:sldMk cId="3336729453" sldId="263"/>
            <ac:spMk id="10" creationId="{1A6A3026-DC22-4F38-1185-13BBEFC51501}"/>
          </ac:spMkLst>
        </pc:spChg>
        <pc:spChg chg="add del mod">
          <ac:chgData name="Yu Kangjie" userId="82fd1ba7-7253-4a05-b858-b107512479bf" providerId="ADAL" clId="{2B7928B3-2C38-4449-A01C-0D11DBDD54FB}" dt="2024-02-18T23:01:40.525" v="273" actId="478"/>
          <ac:spMkLst>
            <pc:docMk/>
            <pc:sldMk cId="3336729453" sldId="263"/>
            <ac:spMk id="11" creationId="{58317471-05E6-FB08-DF4F-56D92F529CFC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11" creationId="{829EF898-0419-D0B8-2C74-A93DEACCC347}"/>
          </ac:spMkLst>
        </pc:spChg>
        <pc:spChg chg="add mod">
          <ac:chgData name="Yu Kangjie" userId="82fd1ba7-7253-4a05-b858-b107512479bf" providerId="ADAL" clId="{2B7928B3-2C38-4449-A01C-0D11DBDD54FB}" dt="2024-02-18T23:08:48.448" v="394" actId="113"/>
          <ac:spMkLst>
            <pc:docMk/>
            <pc:sldMk cId="3336729453" sldId="263"/>
            <ac:spMk id="12" creationId="{A2F9FCC1-307B-D31A-9043-D70A2A51DF4A}"/>
          </ac:spMkLst>
        </pc:spChg>
        <pc:spChg chg="add mod">
          <ac:chgData name="Yu Kangjie" userId="82fd1ba7-7253-4a05-b858-b107512479bf" providerId="ADAL" clId="{2B7928B3-2C38-4449-A01C-0D11DBDD54FB}" dt="2024-02-18T23:03:08.625" v="295" actId="207"/>
          <ac:spMkLst>
            <pc:docMk/>
            <pc:sldMk cId="3336729453" sldId="263"/>
            <ac:spMk id="13" creationId="{E1E68727-F11A-01A1-E1F0-910DA01C7D35}"/>
          </ac:spMkLst>
        </pc:spChg>
        <pc:spChg chg="add mod">
          <ac:chgData name="Yu Kangjie" userId="82fd1ba7-7253-4a05-b858-b107512479bf" providerId="ADAL" clId="{2B7928B3-2C38-4449-A01C-0D11DBDD54FB}" dt="2024-02-18T23:03:05.121" v="294" actId="207"/>
          <ac:spMkLst>
            <pc:docMk/>
            <pc:sldMk cId="3336729453" sldId="263"/>
            <ac:spMk id="14" creationId="{EB040F74-8D47-5E6C-338B-44357B2A6ADA}"/>
          </ac:spMkLst>
        </pc:spChg>
        <pc:spChg chg="add mod">
          <ac:chgData name="Yu Kangjie" userId="82fd1ba7-7253-4a05-b858-b107512479bf" providerId="ADAL" clId="{2B7928B3-2C38-4449-A01C-0D11DBDD54FB}" dt="2024-02-18T23:02:54.893" v="290" actId="207"/>
          <ac:spMkLst>
            <pc:docMk/>
            <pc:sldMk cId="3336729453" sldId="263"/>
            <ac:spMk id="15" creationId="{BCA5EAAB-1B46-8167-C49F-25598EB135F1}"/>
          </ac:spMkLst>
        </pc:spChg>
        <pc:spChg chg="add mod">
          <ac:chgData name="Yu Kangjie" userId="82fd1ba7-7253-4a05-b858-b107512479bf" providerId="ADAL" clId="{2B7928B3-2C38-4449-A01C-0D11DBDD54FB}" dt="2024-02-18T23:09:48.147" v="402" actId="1076"/>
          <ac:spMkLst>
            <pc:docMk/>
            <pc:sldMk cId="3336729453" sldId="263"/>
            <ac:spMk id="16" creationId="{A4C017B9-B011-5D7F-C1DF-AF9DECCA7636}"/>
          </ac:spMkLst>
        </pc:spChg>
        <pc:spChg chg="add mod">
          <ac:chgData name="Yu Kangjie" userId="82fd1ba7-7253-4a05-b858-b107512479bf" providerId="ADAL" clId="{2B7928B3-2C38-4449-A01C-0D11DBDD54FB}" dt="2024-02-18T23:09:53.064" v="403" actId="1076"/>
          <ac:spMkLst>
            <pc:docMk/>
            <pc:sldMk cId="3336729453" sldId="263"/>
            <ac:spMk id="17" creationId="{5F84CA6A-A144-A002-6B07-42078E65289E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18" creationId="{27860738-B906-68EE-333D-0F90938A66C4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19" creationId="{683EBBE5-C718-9A7C-26E9-371EA8F1F261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20" creationId="{5675F810-314C-4799-8280-C0281DDEA622}"/>
          </ac:spMkLst>
        </pc:spChg>
        <pc:spChg chg="add mod">
          <ac:chgData name="Yu Kangjie" userId="82fd1ba7-7253-4a05-b858-b107512479bf" providerId="ADAL" clId="{2B7928B3-2C38-4449-A01C-0D11DBDD54FB}" dt="2024-02-20T13:43:38.961" v="1824" actId="1076"/>
          <ac:spMkLst>
            <pc:docMk/>
            <pc:sldMk cId="3336729453" sldId="263"/>
            <ac:spMk id="21" creationId="{03BF1D70-E7F8-830A-0A6F-036498F524AB}"/>
          </ac:spMkLst>
        </pc:spChg>
        <pc:picChg chg="add mod">
          <ac:chgData name="Yu Kangjie" userId="82fd1ba7-7253-4a05-b858-b107512479bf" providerId="ADAL" clId="{2B7928B3-2C38-4449-A01C-0D11DBDD54FB}" dt="2024-02-20T13:43:38.961" v="1824" actId="1076"/>
          <ac:picMkLst>
            <pc:docMk/>
            <pc:sldMk cId="3336729453" sldId="263"/>
            <ac:picMk id="5" creationId="{8578542E-65DC-C8CE-7F8F-B6C9D33008B6}"/>
          </ac:picMkLst>
        </pc:picChg>
        <pc:picChg chg="add mod">
          <ac:chgData name="Yu Kangjie" userId="82fd1ba7-7253-4a05-b858-b107512479bf" providerId="ADAL" clId="{2B7928B3-2C38-4449-A01C-0D11DBDD54FB}" dt="2024-02-20T13:43:38.961" v="1824" actId="1076"/>
          <ac:picMkLst>
            <pc:docMk/>
            <pc:sldMk cId="3336729453" sldId="263"/>
            <ac:picMk id="8" creationId="{5A8F515B-2455-85D9-C88E-388120F993CC}"/>
          </ac:picMkLst>
        </pc:picChg>
        <pc:picChg chg="add mod">
          <ac:chgData name="Yu Kangjie" userId="82fd1ba7-7253-4a05-b858-b107512479bf" providerId="ADAL" clId="{2B7928B3-2C38-4449-A01C-0D11DBDD54FB}" dt="2024-02-20T13:43:38.961" v="1824" actId="1076"/>
          <ac:picMkLst>
            <pc:docMk/>
            <pc:sldMk cId="3336729453" sldId="263"/>
            <ac:picMk id="9" creationId="{F7ED4FA1-2848-4F43-9A1E-964E791A487A}"/>
          </ac:picMkLst>
        </pc:picChg>
        <pc:picChg chg="add mod">
          <ac:chgData name="Yu Kangjie" userId="82fd1ba7-7253-4a05-b858-b107512479bf" providerId="ADAL" clId="{2B7928B3-2C38-4449-A01C-0D11DBDD54FB}" dt="2024-02-20T13:43:38.961" v="1824" actId="1076"/>
          <ac:picMkLst>
            <pc:docMk/>
            <pc:sldMk cId="3336729453" sldId="263"/>
            <ac:picMk id="10" creationId="{6FA8A10B-0545-085B-9747-3223A3138283}"/>
          </ac:picMkLst>
        </pc:picChg>
        <pc:picChg chg="add mod">
          <ac:chgData name="Yu Kangjie" userId="82fd1ba7-7253-4a05-b858-b107512479bf" providerId="ADAL" clId="{2B7928B3-2C38-4449-A01C-0D11DBDD54FB}" dt="2024-02-20T13:43:38.961" v="1824" actId="1076"/>
          <ac:picMkLst>
            <pc:docMk/>
            <pc:sldMk cId="3336729453" sldId="263"/>
            <ac:picMk id="22" creationId="{ECC09E48-9727-5201-A5B1-7BA3DA6F9999}"/>
          </ac:picMkLst>
        </pc:picChg>
      </pc:sldChg>
      <pc:sldChg chg="addSp delSp modSp mod modTransition">
        <pc:chgData name="Yu Kangjie" userId="82fd1ba7-7253-4a05-b858-b107512479bf" providerId="ADAL" clId="{2B7928B3-2C38-4449-A01C-0D11DBDD54FB}" dt="2024-02-20T17:26:14.063" v="2538"/>
        <pc:sldMkLst>
          <pc:docMk/>
          <pc:sldMk cId="2423238123" sldId="264"/>
        </pc:sldMkLst>
        <pc:spChg chg="del">
          <ac:chgData name="Yu Kangjie" userId="82fd1ba7-7253-4a05-b858-b107512479bf" providerId="ADAL" clId="{2B7928B3-2C38-4449-A01C-0D11DBDD54FB}" dt="2024-02-20T10:18:21.439" v="1065" actId="478"/>
          <ac:spMkLst>
            <pc:docMk/>
            <pc:sldMk cId="2423238123" sldId="264"/>
            <ac:spMk id="2" creationId="{FF0DBE11-C639-C2D0-39D3-5DDAEC745D9F}"/>
          </ac:spMkLst>
        </pc:spChg>
        <pc:spChg chg="del">
          <ac:chgData name="Yu Kangjie" userId="82fd1ba7-7253-4a05-b858-b107512479bf" providerId="ADAL" clId="{2B7928B3-2C38-4449-A01C-0D11DBDD54FB}" dt="2024-02-20T10:18:25.033" v="1066" actId="478"/>
          <ac:spMkLst>
            <pc:docMk/>
            <pc:sldMk cId="2423238123" sldId="264"/>
            <ac:spMk id="3" creationId="{D3A2DBCC-310D-E416-33DE-74D936BBFC22}"/>
          </ac:spMkLst>
        </pc:spChg>
        <pc:spChg chg="add mod">
          <ac:chgData name="Yu Kangjie" userId="82fd1ba7-7253-4a05-b858-b107512479bf" providerId="ADAL" clId="{2B7928B3-2C38-4449-A01C-0D11DBDD54FB}" dt="2024-02-20T10:17:55.444" v="1031"/>
          <ac:spMkLst>
            <pc:docMk/>
            <pc:sldMk cId="2423238123" sldId="264"/>
            <ac:spMk id="4" creationId="{0657B1B7-50E8-D0B9-FC83-63643237BE5B}"/>
          </ac:spMkLst>
        </pc:spChg>
        <pc:spChg chg="add del mod">
          <ac:chgData name="Yu Kangjie" userId="82fd1ba7-7253-4a05-b858-b107512479bf" providerId="ADAL" clId="{2B7928B3-2C38-4449-A01C-0D11DBDD54FB}" dt="2024-02-18T23:00:11.303" v="250" actId="478"/>
          <ac:spMkLst>
            <pc:docMk/>
            <pc:sldMk cId="2423238123" sldId="264"/>
            <ac:spMk id="4" creationId="{708E1BA3-8311-A4B6-D1E9-5B29202755EC}"/>
          </ac:spMkLst>
        </pc:spChg>
        <pc:spChg chg="add mod">
          <ac:chgData name="Yu Kangjie" userId="82fd1ba7-7253-4a05-b858-b107512479bf" providerId="ADAL" clId="{2B7928B3-2C38-4449-A01C-0D11DBDD54FB}" dt="2024-02-20T10:18:18.571" v="1064" actId="20577"/>
          <ac:spMkLst>
            <pc:docMk/>
            <pc:sldMk cId="2423238123" sldId="264"/>
            <ac:spMk id="5" creationId="{F0722A1A-CE16-DA99-8CCC-C1E6E319435A}"/>
          </ac:spMkLst>
        </pc:spChg>
        <pc:spChg chg="add del mod">
          <ac:chgData name="Yu Kangjie" userId="82fd1ba7-7253-4a05-b858-b107512479bf" providerId="ADAL" clId="{2B7928B3-2C38-4449-A01C-0D11DBDD54FB}" dt="2024-02-18T23:00:11.752" v="251" actId="478"/>
          <ac:spMkLst>
            <pc:docMk/>
            <pc:sldMk cId="2423238123" sldId="264"/>
            <ac:spMk id="5" creationId="{F6481C62-437F-84CC-9D83-D7793C780F92}"/>
          </ac:spMkLst>
        </pc:spChg>
        <pc:spChg chg="add del mod">
          <ac:chgData name="Yu Kangjie" userId="82fd1ba7-7253-4a05-b858-b107512479bf" providerId="ADAL" clId="{2B7928B3-2C38-4449-A01C-0D11DBDD54FB}" dt="2024-02-18T23:00:12.573" v="254" actId="478"/>
          <ac:spMkLst>
            <pc:docMk/>
            <pc:sldMk cId="2423238123" sldId="264"/>
            <ac:spMk id="6" creationId="{4BFB8855-A6FD-4004-5405-927EA2251B8D}"/>
          </ac:spMkLst>
        </pc:spChg>
        <pc:spChg chg="add del mod">
          <ac:chgData name="Yu Kangjie" userId="82fd1ba7-7253-4a05-b858-b107512479bf" providerId="ADAL" clId="{2B7928B3-2C38-4449-A01C-0D11DBDD54FB}" dt="2024-02-18T22:55:08.371" v="159" actId="478"/>
          <ac:spMkLst>
            <pc:docMk/>
            <pc:sldMk cId="2423238123" sldId="264"/>
            <ac:spMk id="7" creationId="{C965D673-41CA-A6B6-A9CE-654FCFECCA1D}"/>
          </ac:spMkLst>
        </pc:spChg>
        <pc:spChg chg="add mod">
          <ac:chgData name="Yu Kangjie" userId="82fd1ba7-7253-4a05-b858-b107512479bf" providerId="ADAL" clId="{2B7928B3-2C38-4449-A01C-0D11DBDD54FB}" dt="2024-02-20T11:04:11.810" v="1364" actId="1076"/>
          <ac:spMkLst>
            <pc:docMk/>
            <pc:sldMk cId="2423238123" sldId="264"/>
            <ac:spMk id="8" creationId="{B3F7853E-C116-D120-5D38-072A01001A3A}"/>
          </ac:spMkLst>
        </pc:spChg>
        <pc:spChg chg="add del mod">
          <ac:chgData name="Yu Kangjie" userId="82fd1ba7-7253-4a05-b858-b107512479bf" providerId="ADAL" clId="{2B7928B3-2C38-4449-A01C-0D11DBDD54FB}" dt="2024-02-18T23:00:12.147" v="253" actId="478"/>
          <ac:spMkLst>
            <pc:docMk/>
            <pc:sldMk cId="2423238123" sldId="264"/>
            <ac:spMk id="8" creationId="{D9591B1F-5BAD-8379-A0A0-99D32E880E00}"/>
          </ac:spMkLst>
        </pc:spChg>
        <pc:spChg chg="add mod">
          <ac:chgData name="Yu Kangjie" userId="82fd1ba7-7253-4a05-b858-b107512479bf" providerId="ADAL" clId="{2B7928B3-2C38-4449-A01C-0D11DBDD54FB}" dt="2024-02-18T23:03:52.751" v="312" actId="1076"/>
          <ac:spMkLst>
            <pc:docMk/>
            <pc:sldMk cId="2423238123" sldId="264"/>
            <ac:spMk id="9" creationId="{5CF5B952-AE7A-FA5E-67BB-089991021550}"/>
          </ac:spMkLst>
        </pc:spChg>
        <pc:spChg chg="add mod">
          <ac:chgData name="Yu Kangjie" userId="82fd1ba7-7253-4a05-b858-b107512479bf" providerId="ADAL" clId="{2B7928B3-2C38-4449-A01C-0D11DBDD54FB}" dt="2024-02-18T23:03:44.849" v="311" actId="207"/>
          <ac:spMkLst>
            <pc:docMk/>
            <pc:sldMk cId="2423238123" sldId="264"/>
            <ac:spMk id="10" creationId="{9188D443-BDBE-5816-6D86-D3628B64E14C}"/>
          </ac:spMkLst>
        </pc:spChg>
        <pc:spChg chg="add mod">
          <ac:chgData name="Yu Kangjie" userId="82fd1ba7-7253-4a05-b858-b107512479bf" providerId="ADAL" clId="{2B7928B3-2C38-4449-A01C-0D11DBDD54FB}" dt="2024-02-18T23:03:41.713" v="310" actId="207"/>
          <ac:spMkLst>
            <pc:docMk/>
            <pc:sldMk cId="2423238123" sldId="264"/>
            <ac:spMk id="11" creationId="{B9C3B063-379A-CC54-D7D4-BB0BA65D639C}"/>
          </ac:spMkLst>
        </pc:spChg>
        <pc:spChg chg="add mod">
          <ac:chgData name="Yu Kangjie" userId="82fd1ba7-7253-4a05-b858-b107512479bf" providerId="ADAL" clId="{2B7928B3-2C38-4449-A01C-0D11DBDD54FB}" dt="2024-02-18T23:03:24.024" v="298" actId="207"/>
          <ac:spMkLst>
            <pc:docMk/>
            <pc:sldMk cId="2423238123" sldId="264"/>
            <ac:spMk id="12" creationId="{B2FDD8E0-BC4F-CDBB-092B-7814D6091A40}"/>
          </ac:spMkLst>
        </pc:spChg>
        <pc:spChg chg="add del mod">
          <ac:chgData name="Yu Kangjie" userId="82fd1ba7-7253-4a05-b858-b107512479bf" providerId="ADAL" clId="{2B7928B3-2C38-4449-A01C-0D11DBDD54FB}" dt="2024-02-18T23:06:33.781" v="355"/>
          <ac:spMkLst>
            <pc:docMk/>
            <pc:sldMk cId="2423238123" sldId="264"/>
            <ac:spMk id="13" creationId="{DF0B7B69-7CA6-4017-1F6A-31E0B405D523}"/>
          </ac:spMkLst>
        </pc:spChg>
        <pc:spChg chg="add del">
          <ac:chgData name="Yu Kangjie" userId="82fd1ba7-7253-4a05-b858-b107512479bf" providerId="ADAL" clId="{2B7928B3-2C38-4449-A01C-0D11DBDD54FB}" dt="2024-02-20T10:21:29.798" v="1188" actId="478"/>
          <ac:spMkLst>
            <pc:docMk/>
            <pc:sldMk cId="2423238123" sldId="264"/>
            <ac:spMk id="15" creationId="{E982C171-21D7-F247-873B-B42FD1BAC225}"/>
          </ac:spMkLst>
        </pc:spChg>
        <pc:spChg chg="add del mod">
          <ac:chgData name="Yu Kangjie" userId="82fd1ba7-7253-4a05-b858-b107512479bf" providerId="ADAL" clId="{2B7928B3-2C38-4449-A01C-0D11DBDD54FB}" dt="2024-02-20T10:22:28.212" v="1194" actId="478"/>
          <ac:spMkLst>
            <pc:docMk/>
            <pc:sldMk cId="2423238123" sldId="264"/>
            <ac:spMk id="18" creationId="{E137E4D4-28AE-091D-A5C9-60C0843454F3}"/>
          </ac:spMkLst>
        </pc:spChg>
        <pc:spChg chg="add del">
          <ac:chgData name="Yu Kangjie" userId="82fd1ba7-7253-4a05-b858-b107512479bf" providerId="ADAL" clId="{2B7928B3-2C38-4449-A01C-0D11DBDD54FB}" dt="2024-02-20T10:23:22.953" v="1196" actId="478"/>
          <ac:spMkLst>
            <pc:docMk/>
            <pc:sldMk cId="2423238123" sldId="264"/>
            <ac:spMk id="19" creationId="{0846BEBB-E143-102F-6DCC-33A70F0B4280}"/>
          </ac:spMkLst>
        </pc:spChg>
        <pc:spChg chg="add mod">
          <ac:chgData name="Yu Kangjie" userId="82fd1ba7-7253-4a05-b858-b107512479bf" providerId="ADAL" clId="{2B7928B3-2C38-4449-A01C-0D11DBDD54FB}" dt="2024-02-20T11:04:11.810" v="1364" actId="1076"/>
          <ac:spMkLst>
            <pc:docMk/>
            <pc:sldMk cId="2423238123" sldId="264"/>
            <ac:spMk id="20" creationId="{033184FF-78AB-84A2-A53B-DE523EEA4533}"/>
          </ac:spMkLst>
        </pc:spChg>
        <pc:spChg chg="add del mod">
          <ac:chgData name="Yu Kangjie" userId="82fd1ba7-7253-4a05-b858-b107512479bf" providerId="ADAL" clId="{2B7928B3-2C38-4449-A01C-0D11DBDD54FB}" dt="2024-02-20T10:57:42.356" v="1221"/>
          <ac:spMkLst>
            <pc:docMk/>
            <pc:sldMk cId="2423238123" sldId="264"/>
            <ac:spMk id="21" creationId="{9B4318EB-5F3A-DA65-FE42-DFA563BBE5C6}"/>
          </ac:spMkLst>
        </pc:spChg>
        <pc:spChg chg="add mod">
          <ac:chgData name="Yu Kangjie" userId="82fd1ba7-7253-4a05-b858-b107512479bf" providerId="ADAL" clId="{2B7928B3-2C38-4449-A01C-0D11DBDD54FB}" dt="2024-02-20T11:36:48.239" v="1587" actId="1076"/>
          <ac:spMkLst>
            <pc:docMk/>
            <pc:sldMk cId="2423238123" sldId="264"/>
            <ac:spMk id="23" creationId="{919E6FDF-DB60-F001-EB92-C4EE99ED7C03}"/>
          </ac:spMkLst>
        </pc:spChg>
        <pc:spChg chg="add mod">
          <ac:chgData name="Yu Kangjie" userId="82fd1ba7-7253-4a05-b858-b107512479bf" providerId="ADAL" clId="{2B7928B3-2C38-4449-A01C-0D11DBDD54FB}" dt="2024-02-20T11:36:44.889" v="1586" actId="1076"/>
          <ac:spMkLst>
            <pc:docMk/>
            <pc:sldMk cId="2423238123" sldId="264"/>
            <ac:spMk id="25" creationId="{CFA50120-C453-4D65-F099-D501D1B3FCD2}"/>
          </ac:spMkLst>
        </pc:spChg>
        <pc:picChg chg="add del mod">
          <ac:chgData name="Yu Kangjie" userId="82fd1ba7-7253-4a05-b858-b107512479bf" providerId="ADAL" clId="{2B7928B3-2C38-4449-A01C-0D11DBDD54FB}" dt="2024-02-20T10:19:03.753" v="1069" actId="478"/>
          <ac:picMkLst>
            <pc:docMk/>
            <pc:sldMk cId="2423238123" sldId="264"/>
            <ac:picMk id="6" creationId="{386B658F-3354-DCEB-B3D4-60BC50B81BE1}"/>
          </ac:picMkLst>
        </pc:picChg>
        <pc:picChg chg="add del mod modCrop">
          <ac:chgData name="Yu Kangjie" userId="82fd1ba7-7253-4a05-b858-b107512479bf" providerId="ADAL" clId="{2B7928B3-2C38-4449-A01C-0D11DBDD54FB}" dt="2024-02-20T10:24:06.588" v="1205" actId="21"/>
          <ac:picMkLst>
            <pc:docMk/>
            <pc:sldMk cId="2423238123" sldId="264"/>
            <ac:picMk id="7" creationId="{17A65552-6451-FB5F-F3E3-6CE513170337}"/>
          </ac:picMkLst>
        </pc:picChg>
        <pc:picChg chg="add mod">
          <ac:chgData name="Yu Kangjie" userId="82fd1ba7-7253-4a05-b858-b107512479bf" providerId="ADAL" clId="{2B7928B3-2C38-4449-A01C-0D11DBDD54FB}" dt="2024-02-20T11:36:35.606" v="1584" actId="14100"/>
          <ac:picMkLst>
            <pc:docMk/>
            <pc:sldMk cId="2423238123" sldId="264"/>
            <ac:picMk id="22" creationId="{D44EDB6E-2DAC-6AE8-AD87-B81564754CA6}"/>
          </ac:picMkLst>
        </pc:picChg>
        <pc:picChg chg="add mod">
          <ac:chgData name="Yu Kangjie" userId="82fd1ba7-7253-4a05-b858-b107512479bf" providerId="ADAL" clId="{2B7928B3-2C38-4449-A01C-0D11DBDD54FB}" dt="2024-02-20T11:36:42.122" v="1585" actId="1076"/>
          <ac:picMkLst>
            <pc:docMk/>
            <pc:sldMk cId="2423238123" sldId="264"/>
            <ac:picMk id="24" creationId="{44D25642-03B7-31EE-2AF0-32D9376C1F82}"/>
          </ac:picMkLst>
        </pc:picChg>
        <pc:cxnChg chg="add del mod">
          <ac:chgData name="Yu Kangjie" userId="82fd1ba7-7253-4a05-b858-b107512479bf" providerId="ADAL" clId="{2B7928B3-2C38-4449-A01C-0D11DBDD54FB}" dt="2024-02-20T10:21:18.706" v="1186" actId="478"/>
          <ac:cxnSpMkLst>
            <pc:docMk/>
            <pc:sldMk cId="2423238123" sldId="264"/>
            <ac:cxnSpMk id="14" creationId="{6C530395-2099-7275-EEF5-A128E56F1EAE}"/>
          </ac:cxnSpMkLst>
        </pc:cxnChg>
        <pc:cxnChg chg="add del">
          <ac:chgData name="Yu Kangjie" userId="82fd1ba7-7253-4a05-b858-b107512479bf" providerId="ADAL" clId="{2B7928B3-2C38-4449-A01C-0D11DBDD54FB}" dt="2024-02-20T10:21:53.041" v="1190" actId="478"/>
          <ac:cxnSpMkLst>
            <pc:docMk/>
            <pc:sldMk cId="2423238123" sldId="264"/>
            <ac:cxnSpMk id="17" creationId="{1CFC4C9C-5A45-52A2-0C02-730A5FD2F681}"/>
          </ac:cxnSpMkLst>
        </pc:cxnChg>
      </pc:sldChg>
      <pc:sldChg chg="addSp delSp modSp mod">
        <pc:chgData name="Yu Kangjie" userId="82fd1ba7-7253-4a05-b858-b107512479bf" providerId="ADAL" clId="{2B7928B3-2C38-4449-A01C-0D11DBDD54FB}" dt="2024-02-20T11:11:00.477" v="1392"/>
        <pc:sldMkLst>
          <pc:docMk/>
          <pc:sldMk cId="973716649" sldId="267"/>
        </pc:sldMkLst>
        <pc:spChg chg="add mod">
          <ac:chgData name="Yu Kangjie" userId="82fd1ba7-7253-4a05-b858-b107512479bf" providerId="ADAL" clId="{2B7928B3-2C38-4449-A01C-0D11DBDD54FB}" dt="2024-02-19T17:40:50.681" v="655"/>
          <ac:spMkLst>
            <pc:docMk/>
            <pc:sldMk cId="973716649" sldId="267"/>
            <ac:spMk id="2" creationId="{8B5066FD-2156-9AB6-78D9-C2C3149E3419}"/>
          </ac:spMkLst>
        </pc:spChg>
        <pc:spChg chg="add mod">
          <ac:chgData name="Yu Kangjie" userId="82fd1ba7-7253-4a05-b858-b107512479bf" providerId="ADAL" clId="{2B7928B3-2C38-4449-A01C-0D11DBDD54FB}" dt="2024-02-19T17:40:50.681" v="655"/>
          <ac:spMkLst>
            <pc:docMk/>
            <pc:sldMk cId="973716649" sldId="267"/>
            <ac:spMk id="3" creationId="{0EAEDF4C-DE94-C041-05D6-A5BD7B81C706}"/>
          </ac:spMkLst>
        </pc:spChg>
        <pc:spChg chg="del">
          <ac:chgData name="Yu Kangjie" userId="82fd1ba7-7253-4a05-b858-b107512479bf" providerId="ADAL" clId="{2B7928B3-2C38-4449-A01C-0D11DBDD54FB}" dt="2024-02-19T17:40:50.257" v="654" actId="478"/>
          <ac:spMkLst>
            <pc:docMk/>
            <pc:sldMk cId="973716649" sldId="267"/>
            <ac:spMk id="11" creationId="{C1D2423E-7B04-0E0B-AB82-350BFFEF6B65}"/>
          </ac:spMkLst>
        </pc:spChg>
        <pc:spChg chg="del mod">
          <ac:chgData name="Yu Kangjie" userId="82fd1ba7-7253-4a05-b858-b107512479bf" providerId="ADAL" clId="{2B7928B3-2C38-4449-A01C-0D11DBDD54FB}" dt="2024-02-19T17:40:50.257" v="654" actId="478"/>
          <ac:spMkLst>
            <pc:docMk/>
            <pc:sldMk cId="973716649" sldId="267"/>
            <ac:spMk id="12" creationId="{E160824F-04B8-832F-EA57-9AFD31918FC8}"/>
          </ac:spMkLst>
        </pc:spChg>
        <pc:picChg chg="add del mod">
          <ac:chgData name="Yu Kangjie" userId="82fd1ba7-7253-4a05-b858-b107512479bf" providerId="ADAL" clId="{2B7928B3-2C38-4449-A01C-0D11DBDD54FB}" dt="2024-02-20T11:11:00.292" v="1391" actId="478"/>
          <ac:picMkLst>
            <pc:docMk/>
            <pc:sldMk cId="973716649" sldId="267"/>
            <ac:picMk id="4" creationId="{ADF8EBAE-D827-FF96-0B8A-58F77D86B550}"/>
          </ac:picMkLst>
        </pc:picChg>
        <pc:picChg chg="add mod">
          <ac:chgData name="Yu Kangjie" userId="82fd1ba7-7253-4a05-b858-b107512479bf" providerId="ADAL" clId="{2B7928B3-2C38-4449-A01C-0D11DBDD54FB}" dt="2024-02-20T11:11:00.477" v="1392"/>
          <ac:picMkLst>
            <pc:docMk/>
            <pc:sldMk cId="973716649" sldId="267"/>
            <ac:picMk id="5" creationId="{E1A001FA-7576-1C12-51B4-C4D830BE9FBE}"/>
          </ac:picMkLst>
        </pc:picChg>
        <pc:picChg chg="del">
          <ac:chgData name="Yu Kangjie" userId="82fd1ba7-7253-4a05-b858-b107512479bf" providerId="ADAL" clId="{2B7928B3-2C38-4449-A01C-0D11DBDD54FB}" dt="2024-02-19T17:40:50.257" v="654" actId="478"/>
          <ac:picMkLst>
            <pc:docMk/>
            <pc:sldMk cId="973716649" sldId="267"/>
            <ac:picMk id="1028" creationId="{0CFCB1D8-7335-9125-FBA9-1DD54DD440DB}"/>
          </ac:picMkLst>
        </pc:picChg>
      </pc:sldChg>
      <pc:sldChg chg="new modTransition">
        <pc:chgData name="Yu Kangjie" userId="82fd1ba7-7253-4a05-b858-b107512479bf" providerId="ADAL" clId="{2B7928B3-2C38-4449-A01C-0D11DBDD54FB}" dt="2024-02-20T17:26:14.063" v="2538"/>
        <pc:sldMkLst>
          <pc:docMk/>
          <pc:sldMk cId="4041840212" sldId="268"/>
        </pc:sldMkLst>
      </pc:sldChg>
      <pc:sldChg chg="addSp delSp modSp new mod modTransition">
        <pc:chgData name="Yu Kangjie" userId="82fd1ba7-7253-4a05-b858-b107512479bf" providerId="ADAL" clId="{2B7928B3-2C38-4449-A01C-0D11DBDD54FB}" dt="2024-02-20T17:30:33.730" v="2874" actId="9"/>
        <pc:sldMkLst>
          <pc:docMk/>
          <pc:sldMk cId="932782986" sldId="269"/>
        </pc:sldMkLst>
        <pc:spChg chg="add del mod">
          <ac:chgData name="Yu Kangjie" userId="82fd1ba7-7253-4a05-b858-b107512479bf" providerId="ADAL" clId="{2B7928B3-2C38-4449-A01C-0D11DBDD54FB}" dt="2024-02-20T13:23:20.625" v="1601"/>
          <ac:spMkLst>
            <pc:docMk/>
            <pc:sldMk cId="932782986" sldId="269"/>
            <ac:spMk id="2" creationId="{7607E7A7-CC4F-1F79-E24A-89D55D4458E5}"/>
          </ac:spMkLst>
        </pc:spChg>
        <pc:spChg chg="del mod">
          <ac:chgData name="Yu Kangjie" userId="82fd1ba7-7253-4a05-b858-b107512479bf" providerId="ADAL" clId="{2B7928B3-2C38-4449-A01C-0D11DBDD54FB}" dt="2024-02-20T11:03:51.540" v="1362" actId="478"/>
          <ac:spMkLst>
            <pc:docMk/>
            <pc:sldMk cId="932782986" sldId="269"/>
            <ac:spMk id="2" creationId="{C8BB209C-E4E5-AAFB-DC07-7E3A0BB433EE}"/>
          </ac:spMkLst>
        </pc:spChg>
        <pc:spChg chg="del">
          <ac:chgData name="Yu Kangjie" userId="82fd1ba7-7253-4a05-b858-b107512479bf" providerId="ADAL" clId="{2B7928B3-2C38-4449-A01C-0D11DBDD54FB}" dt="2024-02-20T11:03:47.137" v="1360" actId="478"/>
          <ac:spMkLst>
            <pc:docMk/>
            <pc:sldMk cId="932782986" sldId="269"/>
            <ac:spMk id="3" creationId="{E043CAB0-23E6-24D6-4C85-C8563D271A4B}"/>
          </ac:spMkLst>
        </pc:spChg>
        <pc:spChg chg="add del mod">
          <ac:chgData name="Yu Kangjie" userId="82fd1ba7-7253-4a05-b858-b107512479bf" providerId="ADAL" clId="{2B7928B3-2C38-4449-A01C-0D11DBDD54FB}" dt="2024-02-18T22:58:14.946" v="224" actId="478"/>
          <ac:spMkLst>
            <pc:docMk/>
            <pc:sldMk cId="932782986" sldId="269"/>
            <ac:spMk id="4" creationId="{142E4E3A-A642-4D5C-5B7D-486E192EBD27}"/>
          </ac:spMkLst>
        </pc:spChg>
        <pc:spChg chg="add mod">
          <ac:chgData name="Yu Kangjie" userId="82fd1ba7-7253-4a05-b858-b107512479bf" providerId="ADAL" clId="{2B7928B3-2C38-4449-A01C-0D11DBDD54FB}" dt="2024-02-20T11:03:32.638" v="1346"/>
          <ac:spMkLst>
            <pc:docMk/>
            <pc:sldMk cId="932782986" sldId="269"/>
            <ac:spMk id="4" creationId="{ECEF006F-548B-4863-C465-F0EC7ACC68B8}"/>
          </ac:spMkLst>
        </pc:spChg>
        <pc:spChg chg="add mod">
          <ac:chgData name="Yu Kangjie" userId="82fd1ba7-7253-4a05-b858-b107512479bf" providerId="ADAL" clId="{2B7928B3-2C38-4449-A01C-0D11DBDD54FB}" dt="2024-02-20T13:26:42.661" v="1716" actId="113"/>
          <ac:spMkLst>
            <pc:docMk/>
            <pc:sldMk cId="932782986" sldId="269"/>
            <ac:spMk id="5" creationId="{315B2898-2246-74B9-F005-75161F0E822D}"/>
          </ac:spMkLst>
        </pc:spChg>
        <pc:spChg chg="add del mod">
          <ac:chgData name="Yu Kangjie" userId="82fd1ba7-7253-4a05-b858-b107512479bf" providerId="ADAL" clId="{2B7928B3-2C38-4449-A01C-0D11DBDD54FB}" dt="2024-02-18T22:58:15.895" v="226" actId="478"/>
          <ac:spMkLst>
            <pc:docMk/>
            <pc:sldMk cId="932782986" sldId="269"/>
            <ac:spMk id="5" creationId="{B35CD8BA-A6C0-8991-BE56-6C015E20FE45}"/>
          </ac:spMkLst>
        </pc:spChg>
        <pc:spChg chg="add del mod">
          <ac:chgData name="Yu Kangjie" userId="82fd1ba7-7253-4a05-b858-b107512479bf" providerId="ADAL" clId="{2B7928B3-2C38-4449-A01C-0D11DBDD54FB}" dt="2024-02-18T22:58:16.360" v="227" actId="478"/>
          <ac:spMkLst>
            <pc:docMk/>
            <pc:sldMk cId="932782986" sldId="269"/>
            <ac:spMk id="6" creationId="{5D554EE5-B168-97C3-6120-FA9A6104A434}"/>
          </ac:spMkLst>
        </pc:spChg>
        <pc:spChg chg="add del mod">
          <ac:chgData name="Yu Kangjie" userId="82fd1ba7-7253-4a05-b858-b107512479bf" providerId="ADAL" clId="{2B7928B3-2C38-4449-A01C-0D11DBDD54FB}" dt="2024-02-20T13:24:17.251" v="1628" actId="478"/>
          <ac:spMkLst>
            <pc:docMk/>
            <pc:sldMk cId="932782986" sldId="269"/>
            <ac:spMk id="6" creationId="{8771BAD5-B565-D18A-E592-CB502EBFBBE7}"/>
          </ac:spMkLst>
        </pc:spChg>
        <pc:spChg chg="add del mod">
          <ac:chgData name="Yu Kangjie" userId="82fd1ba7-7253-4a05-b858-b107512479bf" providerId="ADAL" clId="{2B7928B3-2C38-4449-A01C-0D11DBDD54FB}" dt="2024-02-20T11:03:52.994" v="1363" actId="478"/>
          <ac:spMkLst>
            <pc:docMk/>
            <pc:sldMk cId="932782986" sldId="269"/>
            <ac:spMk id="7" creationId="{2F036715-089B-B873-0C67-824DD9477462}"/>
          </ac:spMkLst>
        </pc:spChg>
        <pc:spChg chg="add del mod">
          <ac:chgData name="Yu Kangjie" userId="82fd1ba7-7253-4a05-b858-b107512479bf" providerId="ADAL" clId="{2B7928B3-2C38-4449-A01C-0D11DBDD54FB}" dt="2024-02-18T22:55:24.574" v="174" actId="478"/>
          <ac:spMkLst>
            <pc:docMk/>
            <pc:sldMk cId="932782986" sldId="269"/>
            <ac:spMk id="7" creationId="{D6EC9B1E-3AC0-D5A6-5C17-30C5A06F7F58}"/>
          </ac:spMkLst>
        </pc:spChg>
        <pc:spChg chg="add del mod">
          <ac:chgData name="Yu Kangjie" userId="82fd1ba7-7253-4a05-b858-b107512479bf" providerId="ADAL" clId="{2B7928B3-2C38-4449-A01C-0D11DBDD54FB}" dt="2024-02-18T22:58:15.408" v="225" actId="478"/>
          <ac:spMkLst>
            <pc:docMk/>
            <pc:sldMk cId="932782986" sldId="269"/>
            <ac:spMk id="8" creationId="{09F2581A-0981-FF59-0669-67BF713F6761}"/>
          </ac:spMkLst>
        </pc:spChg>
        <pc:spChg chg="add mod">
          <ac:chgData name="Yu Kangjie" userId="82fd1ba7-7253-4a05-b858-b107512479bf" providerId="ADAL" clId="{2B7928B3-2C38-4449-A01C-0D11DBDD54FB}" dt="2024-02-18T23:04:32.761" v="328" actId="14100"/>
          <ac:spMkLst>
            <pc:docMk/>
            <pc:sldMk cId="932782986" sldId="269"/>
            <ac:spMk id="9" creationId="{63E99FD9-902D-2D1E-8742-D3E224D01E74}"/>
          </ac:spMkLst>
        </pc:spChg>
        <pc:spChg chg="add mod">
          <ac:chgData name="Yu Kangjie" userId="82fd1ba7-7253-4a05-b858-b107512479bf" providerId="ADAL" clId="{2B7928B3-2C38-4449-A01C-0D11DBDD54FB}" dt="2024-02-18T23:04:25.906" v="327" actId="207"/>
          <ac:spMkLst>
            <pc:docMk/>
            <pc:sldMk cId="932782986" sldId="269"/>
            <ac:spMk id="10" creationId="{C5D9A2EE-B8A3-2CF8-64F9-FF6578C919C5}"/>
          </ac:spMkLst>
        </pc:spChg>
        <pc:spChg chg="add mod">
          <ac:chgData name="Yu Kangjie" userId="82fd1ba7-7253-4a05-b858-b107512479bf" providerId="ADAL" clId="{2B7928B3-2C38-4449-A01C-0D11DBDD54FB}" dt="2024-02-18T23:04:09.897" v="316" actId="207"/>
          <ac:spMkLst>
            <pc:docMk/>
            <pc:sldMk cId="932782986" sldId="269"/>
            <ac:spMk id="11" creationId="{6C42622C-13AF-9F98-60F9-90C3CA86F58F}"/>
          </ac:spMkLst>
        </pc:spChg>
        <pc:spChg chg="add mod">
          <ac:chgData name="Yu Kangjie" userId="82fd1ba7-7253-4a05-b858-b107512479bf" providerId="ADAL" clId="{2B7928B3-2C38-4449-A01C-0D11DBDD54FB}" dt="2024-02-18T23:04:02.810" v="313" actId="207"/>
          <ac:spMkLst>
            <pc:docMk/>
            <pc:sldMk cId="932782986" sldId="269"/>
            <ac:spMk id="12" creationId="{28ED7389-E020-BB3A-0C58-A62C954CCB67}"/>
          </ac:spMkLst>
        </pc:spChg>
        <pc:spChg chg="add del mod">
          <ac:chgData name="Yu Kangjie" userId="82fd1ba7-7253-4a05-b858-b107512479bf" providerId="ADAL" clId="{2B7928B3-2C38-4449-A01C-0D11DBDD54FB}" dt="2024-02-18T23:06:33.300" v="354"/>
          <ac:spMkLst>
            <pc:docMk/>
            <pc:sldMk cId="932782986" sldId="269"/>
            <ac:spMk id="13" creationId="{26B7D95E-E410-953F-2D19-B8068F2B2510}"/>
          </ac:spMkLst>
        </pc:spChg>
        <pc:spChg chg="add mod">
          <ac:chgData name="Yu Kangjie" userId="82fd1ba7-7253-4a05-b858-b107512479bf" providerId="ADAL" clId="{2B7928B3-2C38-4449-A01C-0D11DBDD54FB}" dt="2024-02-20T13:26:24.212" v="1711" actId="113"/>
          <ac:spMkLst>
            <pc:docMk/>
            <pc:sldMk cId="932782986" sldId="269"/>
            <ac:spMk id="13" creationId="{CBB647C9-68CF-616D-8683-F219834A8152}"/>
          </ac:spMkLst>
        </pc:spChg>
        <pc:spChg chg="add mod">
          <ac:chgData name="Yu Kangjie" userId="82fd1ba7-7253-4a05-b858-b107512479bf" providerId="ADAL" clId="{2B7928B3-2C38-4449-A01C-0D11DBDD54FB}" dt="2024-02-20T17:13:23.519" v="2173" actId="20577"/>
          <ac:spMkLst>
            <pc:docMk/>
            <pc:sldMk cId="932782986" sldId="269"/>
            <ac:spMk id="14" creationId="{B65B0EBB-1ADE-51C2-92D1-1DE247ABD4A2}"/>
          </ac:spMkLst>
        </pc:spChg>
        <pc:spChg chg="add mod">
          <ac:chgData name="Yu Kangjie" userId="82fd1ba7-7253-4a05-b858-b107512479bf" providerId="ADAL" clId="{2B7928B3-2C38-4449-A01C-0D11DBDD54FB}" dt="2024-02-20T13:26:31.910" v="1714" actId="113"/>
          <ac:spMkLst>
            <pc:docMk/>
            <pc:sldMk cId="932782986" sldId="269"/>
            <ac:spMk id="16" creationId="{302F0907-C0D9-D0D0-3C98-D418A89A20D3}"/>
          </ac:spMkLst>
        </pc:spChg>
        <pc:spChg chg="add mod">
          <ac:chgData name="Yu Kangjie" userId="82fd1ba7-7253-4a05-b858-b107512479bf" providerId="ADAL" clId="{2B7928B3-2C38-4449-A01C-0D11DBDD54FB}" dt="2024-02-20T17:30:33.730" v="2874" actId="9"/>
          <ac:spMkLst>
            <pc:docMk/>
            <pc:sldMk cId="932782986" sldId="269"/>
            <ac:spMk id="17" creationId="{D6E603E5-B24E-959A-206D-16EC234D3FA1}"/>
          </ac:spMkLst>
        </pc:spChg>
        <pc:picChg chg="add mod">
          <ac:chgData name="Yu Kangjie" userId="82fd1ba7-7253-4a05-b858-b107512479bf" providerId="ADAL" clId="{2B7928B3-2C38-4449-A01C-0D11DBDD54FB}" dt="2024-02-20T17:12:31.178" v="2171" actId="1076"/>
          <ac:picMkLst>
            <pc:docMk/>
            <pc:sldMk cId="932782986" sldId="269"/>
            <ac:picMk id="2" creationId="{6AF44592-E884-5824-B3B0-9B85E83AB16F}"/>
          </ac:picMkLst>
        </pc:picChg>
        <pc:picChg chg="add del mod">
          <ac:chgData name="Yu Kangjie" userId="82fd1ba7-7253-4a05-b858-b107512479bf" providerId="ADAL" clId="{2B7928B3-2C38-4449-A01C-0D11DBDD54FB}" dt="2024-02-20T17:10:18.287" v="2164" actId="478"/>
          <ac:picMkLst>
            <pc:docMk/>
            <pc:sldMk cId="932782986" sldId="269"/>
            <ac:picMk id="3" creationId="{0149005B-BCC7-98DB-0B46-E01B2025A2C0}"/>
          </ac:picMkLst>
        </pc:picChg>
        <pc:picChg chg="add mod">
          <ac:chgData name="Yu Kangjie" userId="82fd1ba7-7253-4a05-b858-b107512479bf" providerId="ADAL" clId="{2B7928B3-2C38-4449-A01C-0D11DBDD54FB}" dt="2024-02-20T13:23:52.793" v="1622" actId="14100"/>
          <ac:picMkLst>
            <pc:docMk/>
            <pc:sldMk cId="932782986" sldId="269"/>
            <ac:picMk id="8" creationId="{58CB833D-7007-E562-BB28-C3BC532BAC1A}"/>
          </ac:picMkLst>
        </pc:picChg>
        <pc:picChg chg="add mod">
          <ac:chgData name="Yu Kangjie" userId="82fd1ba7-7253-4a05-b858-b107512479bf" providerId="ADAL" clId="{2B7928B3-2C38-4449-A01C-0D11DBDD54FB}" dt="2024-02-20T13:23:55.159" v="1623" actId="14100"/>
          <ac:picMkLst>
            <pc:docMk/>
            <pc:sldMk cId="932782986" sldId="269"/>
            <ac:picMk id="15" creationId="{951A36F6-2F78-7B54-14A2-5FF9BBBFC5B6}"/>
          </ac:picMkLst>
        </pc:picChg>
      </pc:sldChg>
      <pc:sldChg chg="addSp delSp modSp new mod modTransition">
        <pc:chgData name="Yu Kangjie" userId="82fd1ba7-7253-4a05-b858-b107512479bf" providerId="ADAL" clId="{2B7928B3-2C38-4449-A01C-0D11DBDD54FB}" dt="2024-02-20T17:29:55.363" v="2868" actId="113"/>
        <pc:sldMkLst>
          <pc:docMk/>
          <pc:sldMk cId="539421179" sldId="270"/>
        </pc:sldMkLst>
        <pc:spChg chg="del mod">
          <ac:chgData name="Yu Kangjie" userId="82fd1ba7-7253-4a05-b858-b107512479bf" providerId="ADAL" clId="{2B7928B3-2C38-4449-A01C-0D11DBDD54FB}" dt="2024-02-18T23:05:04.880" v="340" actId="478"/>
          <ac:spMkLst>
            <pc:docMk/>
            <pc:sldMk cId="539421179" sldId="270"/>
            <ac:spMk id="2" creationId="{C1C120C4-4F86-637C-C989-F7ECC5C28FC5}"/>
          </ac:spMkLst>
        </pc:spChg>
        <pc:spChg chg="add mod">
          <ac:chgData name="Yu Kangjie" userId="82fd1ba7-7253-4a05-b858-b107512479bf" providerId="ADAL" clId="{2B7928B3-2C38-4449-A01C-0D11DBDD54FB}" dt="2024-02-20T13:25:11.621" v="1647"/>
          <ac:spMkLst>
            <pc:docMk/>
            <pc:sldMk cId="539421179" sldId="270"/>
            <ac:spMk id="2" creationId="{CE4EF19D-88F6-D146-DCCF-179A62F77960}"/>
          </ac:spMkLst>
        </pc:spChg>
        <pc:spChg chg="del mod">
          <ac:chgData name="Yu Kangjie" userId="82fd1ba7-7253-4a05-b858-b107512479bf" providerId="ADAL" clId="{2B7928B3-2C38-4449-A01C-0D11DBDD54FB}" dt="2024-02-18T23:05:06.752" v="341" actId="478"/>
          <ac:spMkLst>
            <pc:docMk/>
            <pc:sldMk cId="539421179" sldId="270"/>
            <ac:spMk id="3" creationId="{13B2EF5C-8F5C-6B1D-A086-EA9B131B9FE4}"/>
          </ac:spMkLst>
        </pc:spChg>
        <pc:spChg chg="add mod">
          <ac:chgData name="Yu Kangjie" userId="82fd1ba7-7253-4a05-b858-b107512479bf" providerId="ADAL" clId="{2B7928B3-2C38-4449-A01C-0D11DBDD54FB}" dt="2024-02-20T13:26:13.876" v="1710" actId="1076"/>
          <ac:spMkLst>
            <pc:docMk/>
            <pc:sldMk cId="539421179" sldId="270"/>
            <ac:spMk id="3" creationId="{D735DB5E-B2D5-2573-69F9-987B555D85F1}"/>
          </ac:spMkLst>
        </pc:spChg>
        <pc:spChg chg="add mod">
          <ac:chgData name="Yu Kangjie" userId="82fd1ba7-7253-4a05-b858-b107512479bf" providerId="ADAL" clId="{2B7928B3-2C38-4449-A01C-0D11DBDD54FB}" dt="2024-02-18T23:04:56.377" v="332" actId="207"/>
          <ac:spMkLst>
            <pc:docMk/>
            <pc:sldMk cId="539421179" sldId="270"/>
            <ac:spMk id="4" creationId="{0AAD5D1A-8F5F-58E7-C4DF-5C6E49522F37}"/>
          </ac:spMkLst>
        </pc:spChg>
        <pc:spChg chg="add mod">
          <ac:chgData name="Yu Kangjie" userId="82fd1ba7-7253-4a05-b858-b107512479bf" providerId="ADAL" clId="{2B7928B3-2C38-4449-A01C-0D11DBDD54FB}" dt="2024-02-18T23:04:47.702" v="330" actId="207"/>
          <ac:spMkLst>
            <pc:docMk/>
            <pc:sldMk cId="539421179" sldId="270"/>
            <ac:spMk id="5" creationId="{EEDCDEC9-B3FA-E5C9-EBBF-2FA6B3231A67}"/>
          </ac:spMkLst>
        </pc:spChg>
        <pc:spChg chg="add mod">
          <ac:chgData name="Yu Kangjie" userId="82fd1ba7-7253-4a05-b858-b107512479bf" providerId="ADAL" clId="{2B7928B3-2C38-4449-A01C-0D11DBDD54FB}" dt="2024-02-18T23:04:43.067" v="329" actId="207"/>
          <ac:spMkLst>
            <pc:docMk/>
            <pc:sldMk cId="539421179" sldId="270"/>
            <ac:spMk id="6" creationId="{5C9F684B-F3A4-68AC-6BF8-481F13B976BB}"/>
          </ac:spMkLst>
        </pc:spChg>
        <pc:spChg chg="add del mod">
          <ac:chgData name="Yu Kangjie" userId="82fd1ba7-7253-4a05-b858-b107512479bf" providerId="ADAL" clId="{2B7928B3-2C38-4449-A01C-0D11DBDD54FB}" dt="2024-02-20T17:09:14.828" v="2121" actId="478"/>
          <ac:spMkLst>
            <pc:docMk/>
            <pc:sldMk cId="539421179" sldId="270"/>
            <ac:spMk id="7" creationId="{8CD3974A-74F5-67EE-1620-661DC08423A4}"/>
          </ac:spMkLst>
        </pc:spChg>
        <pc:spChg chg="add del mod">
          <ac:chgData name="Yu Kangjie" userId="82fd1ba7-7253-4a05-b858-b107512479bf" providerId="ADAL" clId="{2B7928B3-2C38-4449-A01C-0D11DBDD54FB}" dt="2024-02-18T22:55:53.159" v="181" actId="478"/>
          <ac:spMkLst>
            <pc:docMk/>
            <pc:sldMk cId="539421179" sldId="270"/>
            <ac:spMk id="7" creationId="{CEDCD5E9-9109-4650-8C36-BBC2DCABB4DD}"/>
          </ac:spMkLst>
        </pc:spChg>
        <pc:spChg chg="add mod">
          <ac:chgData name="Yu Kangjie" userId="82fd1ba7-7253-4a05-b858-b107512479bf" providerId="ADAL" clId="{2B7928B3-2C38-4449-A01C-0D11DBDD54FB}" dt="2024-02-20T13:25:51.790" v="1689" actId="14100"/>
          <ac:spMkLst>
            <pc:docMk/>
            <pc:sldMk cId="539421179" sldId="270"/>
            <ac:spMk id="8" creationId="{E1155A35-4476-6045-C72C-D5D910A9C9B2}"/>
          </ac:spMkLst>
        </pc:spChg>
        <pc:spChg chg="add del mod">
          <ac:chgData name="Yu Kangjie" userId="82fd1ba7-7253-4a05-b858-b107512479bf" providerId="ADAL" clId="{2B7928B3-2C38-4449-A01C-0D11DBDD54FB}" dt="2024-02-18T23:06:32.692" v="353"/>
          <ac:spMkLst>
            <pc:docMk/>
            <pc:sldMk cId="539421179" sldId="270"/>
            <ac:spMk id="9" creationId="{CCCD0DEE-8B23-D625-E91F-716419DC2624}"/>
          </ac:spMkLst>
        </pc:spChg>
        <pc:spChg chg="add mod">
          <ac:chgData name="Yu Kangjie" userId="82fd1ba7-7253-4a05-b858-b107512479bf" providerId="ADAL" clId="{2B7928B3-2C38-4449-A01C-0D11DBDD54FB}" dt="2024-02-20T17:29:51.497" v="2866" actId="14100"/>
          <ac:spMkLst>
            <pc:docMk/>
            <pc:sldMk cId="539421179" sldId="270"/>
            <ac:spMk id="9" creationId="{DDAB4703-39CC-32BB-23ED-AD259285E6FC}"/>
          </ac:spMkLst>
        </pc:spChg>
        <pc:spChg chg="add mod">
          <ac:chgData name="Yu Kangjie" userId="82fd1ba7-7253-4a05-b858-b107512479bf" providerId="ADAL" clId="{2B7928B3-2C38-4449-A01C-0D11DBDD54FB}" dt="2024-02-20T17:29:55.363" v="2868" actId="113"/>
          <ac:spMkLst>
            <pc:docMk/>
            <pc:sldMk cId="539421179" sldId="270"/>
            <ac:spMk id="10" creationId="{20BE6965-E25F-2433-684B-5A9348E2237C}"/>
          </ac:spMkLst>
        </pc:spChg>
        <pc:spChg chg="add del mod">
          <ac:chgData name="Yu Kangjie" userId="82fd1ba7-7253-4a05-b858-b107512479bf" providerId="ADAL" clId="{2B7928B3-2C38-4449-A01C-0D11DBDD54FB}" dt="2024-02-20T17:09:10.641" v="2120" actId="478"/>
          <ac:spMkLst>
            <pc:docMk/>
            <pc:sldMk cId="539421179" sldId="270"/>
            <ac:spMk id="11" creationId="{A711C606-613C-D61A-69B3-A62A526F5FE3}"/>
          </ac:spMkLst>
        </pc:spChg>
        <pc:spChg chg="add mod">
          <ac:chgData name="Yu Kangjie" userId="82fd1ba7-7253-4a05-b858-b107512479bf" providerId="ADAL" clId="{2B7928B3-2C38-4449-A01C-0D11DBDD54FB}" dt="2024-02-20T17:18:10.986" v="2526" actId="207"/>
          <ac:spMkLst>
            <pc:docMk/>
            <pc:sldMk cId="539421179" sldId="270"/>
            <ac:spMk id="12" creationId="{06C9A605-5F7B-7082-AA8E-2AEA1ED34B00}"/>
          </ac:spMkLst>
        </pc:spChg>
        <pc:spChg chg="add del mod">
          <ac:chgData name="Yu Kangjie" userId="82fd1ba7-7253-4a05-b858-b107512479bf" providerId="ADAL" clId="{2B7928B3-2C38-4449-A01C-0D11DBDD54FB}" dt="2024-02-20T13:33:52.176" v="1808" actId="478"/>
          <ac:spMkLst>
            <pc:docMk/>
            <pc:sldMk cId="539421179" sldId="270"/>
            <ac:spMk id="13" creationId="{5922C66C-C5B4-476C-2B47-A6321004BC0C}"/>
          </ac:spMkLst>
        </pc:spChg>
        <pc:spChg chg="add del mod">
          <ac:chgData name="Yu Kangjie" userId="82fd1ba7-7253-4a05-b858-b107512479bf" providerId="ADAL" clId="{2B7928B3-2C38-4449-A01C-0D11DBDD54FB}" dt="2024-02-20T17:10:13.012" v="2163"/>
          <ac:spMkLst>
            <pc:docMk/>
            <pc:sldMk cId="539421179" sldId="270"/>
            <ac:spMk id="13" creationId="{FF8521CE-D544-CCDF-5EFD-4D166DB2BE14}"/>
          </ac:spMkLst>
        </pc:spChg>
        <pc:spChg chg="add mod">
          <ac:chgData name="Yu Kangjie" userId="82fd1ba7-7253-4a05-b858-b107512479bf" providerId="ADAL" clId="{2B7928B3-2C38-4449-A01C-0D11DBDD54FB}" dt="2024-02-20T17:09:37.258" v="2127" actId="1076"/>
          <ac:spMkLst>
            <pc:docMk/>
            <pc:sldMk cId="539421179" sldId="270"/>
            <ac:spMk id="14" creationId="{90535025-74AB-2A4E-340C-5BE439F8951A}"/>
          </ac:spMkLst>
        </pc:spChg>
        <pc:spChg chg="add mod">
          <ac:chgData name="Yu Kangjie" userId="82fd1ba7-7253-4a05-b858-b107512479bf" providerId="ADAL" clId="{2B7928B3-2C38-4449-A01C-0D11DBDD54FB}" dt="2024-02-20T17:29:05.815" v="2708" actId="20577"/>
          <ac:spMkLst>
            <pc:docMk/>
            <pc:sldMk cId="539421179" sldId="270"/>
            <ac:spMk id="15" creationId="{70F31487-D53D-6184-DA12-CBC9A699C93F}"/>
          </ac:spMkLst>
        </pc:spChg>
        <pc:spChg chg="add mod">
          <ac:chgData name="Yu Kangjie" userId="82fd1ba7-7253-4a05-b858-b107512479bf" providerId="ADAL" clId="{2B7928B3-2C38-4449-A01C-0D11DBDD54FB}" dt="2024-02-20T17:29:41.150" v="2864" actId="20577"/>
          <ac:spMkLst>
            <pc:docMk/>
            <pc:sldMk cId="539421179" sldId="270"/>
            <ac:spMk id="16" creationId="{633272B0-83C5-5817-84D4-663391159CEE}"/>
          </ac:spMkLst>
        </pc:spChg>
      </pc:sldChg>
      <pc:sldChg chg="modSp mod">
        <pc:chgData name="Yu Kangjie" userId="82fd1ba7-7253-4a05-b858-b107512479bf" providerId="ADAL" clId="{2B7928B3-2C38-4449-A01C-0D11DBDD54FB}" dt="2024-02-20T22:18:56.256" v="3302" actId="1076"/>
        <pc:sldMkLst>
          <pc:docMk/>
          <pc:sldMk cId="3063000467" sldId="271"/>
        </pc:sldMkLst>
        <pc:picChg chg="mod">
          <ac:chgData name="Yu Kangjie" userId="82fd1ba7-7253-4a05-b858-b107512479bf" providerId="ADAL" clId="{2B7928B3-2C38-4449-A01C-0D11DBDD54FB}" dt="2024-02-20T22:18:56.256" v="3302" actId="1076"/>
          <ac:picMkLst>
            <pc:docMk/>
            <pc:sldMk cId="3063000467" sldId="271"/>
            <ac:picMk id="5" creationId="{2EF53094-FB32-02B5-7384-62E8847E707C}"/>
          </ac:picMkLst>
        </pc:picChg>
      </pc:sldChg>
      <pc:sldChg chg="addSp modSp modAnim">
        <pc:chgData name="Yu Kangjie" userId="82fd1ba7-7253-4a05-b858-b107512479bf" providerId="ADAL" clId="{2B7928B3-2C38-4449-A01C-0D11DBDD54FB}" dt="2024-02-21T08:00:24.968" v="3303" actId="571"/>
        <pc:sldMkLst>
          <pc:docMk/>
          <pc:sldMk cId="1552364087" sldId="272"/>
        </pc:sldMkLst>
        <pc:spChg chg="mod">
          <ac:chgData name="Yu Kangjie" userId="82fd1ba7-7253-4a05-b858-b107512479bf" providerId="ADAL" clId="{2B7928B3-2C38-4449-A01C-0D11DBDD54FB}" dt="2024-02-20T21:27:11.717" v="2878" actId="20577"/>
          <ac:spMkLst>
            <pc:docMk/>
            <pc:sldMk cId="1552364087" sldId="272"/>
            <ac:spMk id="3" creationId="{AE68B3EE-42D3-EA0C-3536-7D9BEC84DF64}"/>
          </ac:spMkLst>
        </pc:spChg>
        <pc:picChg chg="add mod">
          <ac:chgData name="Yu Kangjie" userId="82fd1ba7-7253-4a05-b858-b107512479bf" providerId="ADAL" clId="{2B7928B3-2C38-4449-A01C-0D11DBDD54FB}" dt="2024-02-21T08:00:24.968" v="3303" actId="571"/>
          <ac:picMkLst>
            <pc:docMk/>
            <pc:sldMk cId="1552364087" sldId="272"/>
            <ac:picMk id="6" creationId="{E905FEF2-0716-0902-09D9-E7591034BB38}"/>
          </ac:picMkLst>
        </pc:picChg>
      </pc:sldChg>
      <pc:sldChg chg="modSp mod">
        <pc:chgData name="Yu Kangjie" userId="82fd1ba7-7253-4a05-b858-b107512479bf" providerId="ADAL" clId="{2B7928B3-2C38-4449-A01C-0D11DBDD54FB}" dt="2024-02-20T20:54:47.747" v="2876" actId="1076"/>
        <pc:sldMkLst>
          <pc:docMk/>
          <pc:sldMk cId="59068055" sldId="276"/>
        </pc:sldMkLst>
        <pc:picChg chg="mod">
          <ac:chgData name="Yu Kangjie" userId="82fd1ba7-7253-4a05-b858-b107512479bf" providerId="ADAL" clId="{2B7928B3-2C38-4449-A01C-0D11DBDD54FB}" dt="2024-02-20T20:54:47.747" v="2876" actId="1076"/>
          <ac:picMkLst>
            <pc:docMk/>
            <pc:sldMk cId="59068055" sldId="276"/>
            <ac:picMk id="22" creationId="{745D95E3-B114-1FB9-CCE9-16F014BB67F4}"/>
          </ac:picMkLst>
        </pc:picChg>
      </pc:sldChg>
      <pc:sldChg chg="addSp delSp modSp new mod">
        <pc:chgData name="Yu Kangjie" userId="82fd1ba7-7253-4a05-b858-b107512479bf" providerId="ADAL" clId="{2B7928B3-2C38-4449-A01C-0D11DBDD54FB}" dt="2024-02-20T22:17:10.403" v="3301" actId="404"/>
        <pc:sldMkLst>
          <pc:docMk/>
          <pc:sldMk cId="2883884472" sldId="277"/>
        </pc:sldMkLst>
        <pc:spChg chg="mod">
          <ac:chgData name="Yu Kangjie" userId="82fd1ba7-7253-4a05-b858-b107512479bf" providerId="ADAL" clId="{2B7928B3-2C38-4449-A01C-0D11DBDD54FB}" dt="2024-02-20T21:57:51.221" v="2900" actId="20577"/>
          <ac:spMkLst>
            <pc:docMk/>
            <pc:sldMk cId="2883884472" sldId="277"/>
            <ac:spMk id="2" creationId="{CC1B4D55-B094-85BA-E601-B6B7DF10C0B7}"/>
          </ac:spMkLst>
        </pc:spChg>
        <pc:spChg chg="mod">
          <ac:chgData name="Yu Kangjie" userId="82fd1ba7-7253-4a05-b858-b107512479bf" providerId="ADAL" clId="{2B7928B3-2C38-4449-A01C-0D11DBDD54FB}" dt="2024-02-20T22:17:10.403" v="3301" actId="404"/>
          <ac:spMkLst>
            <pc:docMk/>
            <pc:sldMk cId="2883884472" sldId="277"/>
            <ac:spMk id="3" creationId="{F605E750-C298-3B4E-3F0E-70AF66927407}"/>
          </ac:spMkLst>
        </pc:spChg>
        <pc:spChg chg="add del mod">
          <ac:chgData name="Yu Kangjie" userId="82fd1ba7-7253-4a05-b858-b107512479bf" providerId="ADAL" clId="{2B7928B3-2C38-4449-A01C-0D11DBDD54FB}" dt="2024-02-20T22:02:07.180" v="3084"/>
          <ac:spMkLst>
            <pc:docMk/>
            <pc:sldMk cId="2883884472" sldId="277"/>
            <ac:spMk id="6" creationId="{4CFBFDAD-4E63-7723-5747-43209AD0CE8B}"/>
          </ac:spMkLst>
        </pc:spChg>
        <pc:picChg chg="add mod">
          <ac:chgData name="Yu Kangjie" userId="82fd1ba7-7253-4a05-b858-b107512479bf" providerId="ADAL" clId="{2B7928B3-2C38-4449-A01C-0D11DBDD54FB}" dt="2024-02-20T21:59:04.415" v="2949" actId="1076"/>
          <ac:picMkLst>
            <pc:docMk/>
            <pc:sldMk cId="2883884472" sldId="277"/>
            <ac:picMk id="4" creationId="{1611A0A3-A5E4-8296-0C15-1E0A3B000250}"/>
          </ac:picMkLst>
        </pc:picChg>
        <pc:picChg chg="add mod">
          <ac:chgData name="Yu Kangjie" userId="82fd1ba7-7253-4a05-b858-b107512479bf" providerId="ADAL" clId="{2B7928B3-2C38-4449-A01C-0D11DBDD54FB}" dt="2024-02-20T21:59:01.814" v="2948" actId="1076"/>
          <ac:picMkLst>
            <pc:docMk/>
            <pc:sldMk cId="2883884472" sldId="277"/>
            <ac:picMk id="5" creationId="{79A7F9D3-25DD-20A3-73AF-FF0FDA18EF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8D01C-45E5-0549-A2F3-1946023CD8D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644D0-6BBB-9848-9E86-7483B1E4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644D0-6BBB-9848-9E86-7483B1E4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834E-CB35-7A89-11B9-D2E3128B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CD88F-A0E8-8EEF-BEDB-EC3D8F4B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4706-CCC0-23B1-06C9-4E3550B0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2D3A-824F-BEE4-4BD0-7368A43D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25DE-BB0A-035E-B3C5-21BBE1E5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71B-6174-9C86-FC54-D96C8BC4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39894-1413-1A1F-91D4-C4FC8A96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2180-F6B1-DE96-2588-A9A3FC8C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CDD2-5E72-514C-A60B-FB8BFCA2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7924-BC6C-0EF2-2AF6-3240B1B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C94CB-BE4E-E8EA-D514-F2269A48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5DE6-4D4E-E297-FF73-91C308C4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4FDE-38B3-2418-1A71-8EC9EC63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C075-D0AD-36E5-6034-9B029B05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1D0-9C43-6E27-D81B-03CF9DC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F045-124B-ED35-B0E9-CBB5BA6B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706D-273A-5520-B839-59CA9085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982-4991-A05D-696D-0097E0D6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B251-9AE4-B575-6438-9229B2D5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E2A3-78EC-B29D-6D21-3CF3749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4E71-69A4-998B-DD29-6E92FD14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9017-9904-50B2-88BE-0B717F66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6C92-8846-3379-B1E0-D099ECC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E782-7195-0CA7-80F8-F228F26D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C048-733B-FBA9-3E65-1098A25F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8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6CB-0B23-59F2-EC56-E3A65CF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938-9130-E889-61D0-EFAEDE10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139D3-8AAB-2E3C-ECCA-0C20E384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5871-A7C6-1C56-6F2F-BF0307A5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5535-3F19-EB51-C480-107064A5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50DC2-2573-5399-984C-B52B553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3704-FBAD-F1FE-8070-42D30EEE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CCAB-9572-A914-3ECC-469E8D35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C600-D8C7-5490-639F-70AFBC7E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25517-16B0-BB84-B9F1-C6EEE8EF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56083-2836-E104-3A2B-9C5270FD5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DB57D-A5B0-053C-592A-69C21BE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EF1B6-5443-9A60-86DD-E721D6AD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60BB0-6F2F-C535-8875-DBF37806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3CE-129D-0E54-EAF1-43233619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3269F-3E77-B873-5F8B-B5E00887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716CF-D4B3-15A6-185C-49EF03D8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647B6-16B9-3475-04FD-B1273DD9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95F-C25B-E218-745F-38E878A1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5EB4-D46F-C852-CF7A-035D3E98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82A1-C3AA-60BD-A6C0-6E30849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F216-045F-C785-BC22-82A8F968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5943-193F-0B71-E60E-FA4AE0F5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96E7-63DC-8014-A7F4-76DF3C07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F3F21-503B-EF40-932E-19B0B981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0EF0-0313-A842-BE9A-63449F06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96FFB-E1AC-B035-D0B7-B002798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5B0F-005A-84C0-7F38-2BA331E9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771C1-09BB-A0FE-4F89-F7211200A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59D2-0382-A03C-B3A0-EAC35817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1ED0D-732A-0221-C268-8D6493CD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B014-7958-1078-DDA9-6E2A8DE9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47E1-ED9A-3057-BB8B-9FA8C9AC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E08B5-EA1D-A075-FE44-05BA9166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1DE-F867-0A2C-953F-8F3BEEE0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2F0E-EB1C-ED15-6550-6B1E15E1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93DDA-2898-4EDD-8F7F-D0FDBC63E8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0D97-B589-0237-B1FD-4248D6C11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2C51-3117-3C72-0B76-92E271D1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7F78A-1253-4295-8E36-7F857DEF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3F80-CA9A-392F-0069-42529FE29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8289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GB" sz="4200" b="1" i="0" u="none" strike="noStrike">
                <a:effectLst/>
                <a:latin typeface="zeitung"/>
              </a:rPr>
              <a:t>Smoker Status Prediction using Bio-Signals</a:t>
            </a:r>
            <a:endParaRPr lang="en-US" sz="4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2361C-EE30-9F47-EC8E-4B23892F3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831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D9A2EE-B8A3-2CF8-64F9-FF6578C919C5}"/>
              </a:ext>
            </a:extLst>
          </p:cNvPr>
          <p:cNvSpPr/>
          <p:nvPr/>
        </p:nvSpPr>
        <p:spPr>
          <a:xfrm>
            <a:off x="-91984" y="512290"/>
            <a:ext cx="1860329" cy="469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E99FD9-902D-2D1E-8742-D3E224D01E74}"/>
              </a:ext>
            </a:extLst>
          </p:cNvPr>
          <p:cNvSpPr/>
          <p:nvPr/>
        </p:nvSpPr>
        <p:spPr>
          <a:xfrm>
            <a:off x="-91984" y="112356"/>
            <a:ext cx="1860329" cy="63465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/>
              <a:t>Bivariate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42622C-13AF-9F98-60F9-90C3CA86F58F}"/>
              </a:ext>
            </a:extLst>
          </p:cNvPr>
          <p:cNvSpPr/>
          <p:nvPr/>
        </p:nvSpPr>
        <p:spPr>
          <a:xfrm>
            <a:off x="-91968" y="-59457"/>
            <a:ext cx="1860330" cy="43681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ED7389-E020-BB3A-0C58-A62C954CCB67}"/>
              </a:ext>
            </a:extLst>
          </p:cNvPr>
          <p:cNvSpPr/>
          <p:nvPr/>
        </p:nvSpPr>
        <p:spPr>
          <a:xfrm>
            <a:off x="-91964" y="-357078"/>
            <a:ext cx="1860331" cy="469435"/>
          </a:xfrm>
          <a:prstGeom prst="roundRect">
            <a:avLst/>
          </a:prstGeom>
          <a:solidFill>
            <a:srgbClr val="174A9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006F-548B-4863-C465-F0EC7ACC68B8}"/>
              </a:ext>
            </a:extLst>
          </p:cNvPr>
          <p:cNvSpPr/>
          <p:nvPr/>
        </p:nvSpPr>
        <p:spPr>
          <a:xfrm>
            <a:off x="4829503" y="552662"/>
            <a:ext cx="2532993" cy="82905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2898-2246-74B9-F005-75161F0E822D}"/>
              </a:ext>
            </a:extLst>
          </p:cNvPr>
          <p:cNvSpPr txBox="1"/>
          <p:nvPr/>
        </p:nvSpPr>
        <p:spPr>
          <a:xfrm>
            <a:off x="4987155" y="40494"/>
            <a:ext cx="2217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Bivariate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B833D-7007-E562-BB28-C3BC532B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3" y="4276200"/>
            <a:ext cx="3886325" cy="1434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647C9-68CF-616D-8683-F219834A8152}"/>
              </a:ext>
            </a:extLst>
          </p:cNvPr>
          <p:cNvSpPr txBox="1"/>
          <p:nvPr/>
        </p:nvSpPr>
        <p:spPr>
          <a:xfrm>
            <a:off x="622615" y="1146940"/>
            <a:ext cx="39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Box plot: each variable and target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B0EBB-1ADE-51C2-92D1-1DE247ABD4A2}"/>
              </a:ext>
            </a:extLst>
          </p:cNvPr>
          <p:cNvSpPr txBox="1"/>
          <p:nvPr/>
        </p:nvSpPr>
        <p:spPr>
          <a:xfrm>
            <a:off x="622614" y="1923504"/>
            <a:ext cx="396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25% line of the box is higher than the median value of the other, then there exists an effect on predicting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Height,</a:t>
            </a:r>
            <a:r>
              <a:rPr lang="zh-CN" altLang="en-US"/>
              <a:t> </a:t>
            </a:r>
            <a:r>
              <a:rPr lang="en-US"/>
              <a:t>age,</a:t>
            </a:r>
            <a:r>
              <a:rPr lang="zh-CN" altLang="en-US"/>
              <a:t> </a:t>
            </a:r>
            <a:r>
              <a:rPr lang="en-US"/>
              <a:t>weight,</a:t>
            </a:r>
            <a:r>
              <a:rPr lang="zh-CN" altLang="en-US"/>
              <a:t> </a:t>
            </a:r>
            <a:r>
              <a:rPr lang="en-US"/>
              <a:t>waist,</a:t>
            </a:r>
            <a:r>
              <a:rPr lang="zh-CN" altLang="en-US"/>
              <a:t> </a:t>
            </a:r>
            <a:r>
              <a:rPr lang="en-US"/>
              <a:t>triglyceride,</a:t>
            </a:r>
            <a:r>
              <a:rPr lang="zh-CN" altLang="en-US"/>
              <a:t> </a:t>
            </a:r>
            <a:r>
              <a:rPr lang="en-US"/>
              <a:t>HDL,</a:t>
            </a:r>
            <a:r>
              <a:rPr lang="zh-CN" altLang="en-US"/>
              <a:t> </a:t>
            </a:r>
            <a:r>
              <a:rPr lang="en-US"/>
              <a:t>hemoglobin,</a:t>
            </a:r>
            <a:r>
              <a:rPr lang="zh-CN" altLang="en-US"/>
              <a:t> </a:t>
            </a:r>
            <a:r>
              <a:rPr lang="en-US"/>
              <a:t>serum creatinine,</a:t>
            </a:r>
            <a:r>
              <a:rPr lang="zh-CN" altLang="en-US"/>
              <a:t> </a:t>
            </a:r>
            <a:r>
              <a:rPr lang="en-US"/>
              <a:t>GTP.</a:t>
            </a:r>
          </a:p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1A36F6-2F78-7B54-14A2-5FF9BBBF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76" y="2764517"/>
            <a:ext cx="3722951" cy="2946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2F0907-C0D9-D0D0-3C98-D418A89A20D3}"/>
              </a:ext>
            </a:extLst>
          </p:cNvPr>
          <p:cNvSpPr txBox="1"/>
          <p:nvPr/>
        </p:nvSpPr>
        <p:spPr>
          <a:xfrm>
            <a:off x="4591876" y="1146940"/>
            <a:ext cx="373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Scatter plots: </a:t>
            </a:r>
          </a:p>
          <a:p>
            <a:r>
              <a:rPr lang="en-US" sz="2400" b="1"/>
              <a:t>between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603E5-B24E-959A-206D-16EC234D3FA1}"/>
              </a:ext>
            </a:extLst>
          </p:cNvPr>
          <p:cNvSpPr txBox="1"/>
          <p:nvPr/>
        </p:nvSpPr>
        <p:spPr>
          <a:xfrm>
            <a:off x="4591876" y="1924296"/>
            <a:ext cx="396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Introduce the variable: “gender”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Other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ANOVA test &amp; Chi-squared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44592-E884-5824-B3B0-9B85E83A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765" y="2764516"/>
            <a:ext cx="2509441" cy="29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155A35-4476-6045-C72C-D5D910A9C9B2}"/>
              </a:ext>
            </a:extLst>
          </p:cNvPr>
          <p:cNvSpPr/>
          <p:nvPr/>
        </p:nvSpPr>
        <p:spPr>
          <a:xfrm>
            <a:off x="-94596" y="469436"/>
            <a:ext cx="1860329" cy="9494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/>
              <a:t>Feature engineering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AD5D1A-8F5F-58E7-C4DF-5C6E49522F37}"/>
              </a:ext>
            </a:extLst>
          </p:cNvPr>
          <p:cNvSpPr/>
          <p:nvPr/>
        </p:nvSpPr>
        <p:spPr>
          <a:xfrm>
            <a:off x="-94593" y="273177"/>
            <a:ext cx="1860329" cy="4694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DCDEC9-B3FA-E5C9-EBBF-2FA6B3231A67}"/>
              </a:ext>
            </a:extLst>
          </p:cNvPr>
          <p:cNvSpPr/>
          <p:nvPr/>
        </p:nvSpPr>
        <p:spPr>
          <a:xfrm>
            <a:off x="-94594" y="32626"/>
            <a:ext cx="1860330" cy="43681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9F684B-F3A4-68AC-6BF8-481F13B976BB}"/>
              </a:ext>
            </a:extLst>
          </p:cNvPr>
          <p:cNvSpPr/>
          <p:nvPr/>
        </p:nvSpPr>
        <p:spPr>
          <a:xfrm>
            <a:off x="-94595" y="-274131"/>
            <a:ext cx="1860331" cy="469435"/>
          </a:xfrm>
          <a:prstGeom prst="roundRect">
            <a:avLst/>
          </a:prstGeom>
          <a:solidFill>
            <a:srgbClr val="174A9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EF19D-88F6-D146-DCCF-179A62F77960}"/>
              </a:ext>
            </a:extLst>
          </p:cNvPr>
          <p:cNvSpPr/>
          <p:nvPr/>
        </p:nvSpPr>
        <p:spPr>
          <a:xfrm>
            <a:off x="4829503" y="552662"/>
            <a:ext cx="2532993" cy="82905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5DB5E-B2D5-2573-69F9-987B555D85F1}"/>
              </a:ext>
            </a:extLst>
          </p:cNvPr>
          <p:cNvSpPr txBox="1"/>
          <p:nvPr/>
        </p:nvSpPr>
        <p:spPr>
          <a:xfrm>
            <a:off x="4908328" y="55505"/>
            <a:ext cx="2375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B4703-39CC-32BB-23ED-AD259285E6FC}"/>
              </a:ext>
            </a:extLst>
          </p:cNvPr>
          <p:cNvSpPr txBox="1"/>
          <p:nvPr/>
        </p:nvSpPr>
        <p:spPr>
          <a:xfrm>
            <a:off x="2948145" y="1936055"/>
            <a:ext cx="297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One hot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E6965-E25F-2433-684B-5A9348E2237C}"/>
              </a:ext>
            </a:extLst>
          </p:cNvPr>
          <p:cNvSpPr txBox="1"/>
          <p:nvPr/>
        </p:nvSpPr>
        <p:spPr>
          <a:xfrm>
            <a:off x="8802419" y="1848902"/>
            <a:ext cx="253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Scaling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C9A605-5F7B-7082-AA8E-2AEA1ED34B00}"/>
              </a:ext>
            </a:extLst>
          </p:cNvPr>
          <p:cNvSpPr/>
          <p:nvPr/>
        </p:nvSpPr>
        <p:spPr>
          <a:xfrm>
            <a:off x="415152" y="1848902"/>
            <a:ext cx="2532993" cy="3720662"/>
          </a:xfrm>
          <a:prstGeom prst="roundRect">
            <a:avLst/>
          </a:prstGeom>
          <a:blipFill dpi="0" rotWithShape="1">
            <a:blip r:embed="rId2"/>
            <a:srcRect/>
            <a:stretch>
              <a:fillRect l="-113000" r="-72000" b="-1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535025-74AB-2A4E-340C-5BE439F8951A}"/>
              </a:ext>
            </a:extLst>
          </p:cNvPr>
          <p:cNvSpPr/>
          <p:nvPr/>
        </p:nvSpPr>
        <p:spPr>
          <a:xfrm>
            <a:off x="6269427" y="1848902"/>
            <a:ext cx="2532993" cy="372066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31487-D53D-6184-DA12-CBC9A699C93F}"/>
              </a:ext>
            </a:extLst>
          </p:cNvPr>
          <p:cNvSpPr txBox="1"/>
          <p:nvPr/>
        </p:nvSpPr>
        <p:spPr>
          <a:xfrm>
            <a:off x="2948145" y="2397720"/>
            <a:ext cx="2532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For categorical variables, we did one-hot encoding to prepare the data for model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272B0-83C5-5817-84D4-663391159CEE}"/>
              </a:ext>
            </a:extLst>
          </p:cNvPr>
          <p:cNvSpPr txBox="1"/>
          <p:nvPr/>
        </p:nvSpPr>
        <p:spPr>
          <a:xfrm>
            <a:off x="8888473" y="2310567"/>
            <a:ext cx="253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Though random forest is not sensitive to the distance of the points, we scaled the data to prepare it for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539421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1511083" y="3045435"/>
            <a:ext cx="5164668" cy="813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latin typeface="zeitung"/>
              </a:rPr>
              <a:t>Feature Selection</a:t>
            </a:r>
            <a:endParaRPr lang="en-US" sz="540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0332DDA-C041-9F86-08D0-83A2D529C501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C6CE54A-3810-AECC-BF95-2381336D4E63}"/>
              </a:ext>
            </a:extLst>
          </p:cNvPr>
          <p:cNvSpPr/>
          <p:nvPr/>
        </p:nvSpPr>
        <p:spPr>
          <a:xfrm>
            <a:off x="73229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igarette PNGs for Free Download">
            <a:extLst>
              <a:ext uri="{FF2B5EF4-FFF2-40B4-BE49-F238E27FC236}">
                <a16:creationId xmlns:a16="http://schemas.microsoft.com/office/drawing/2014/main" id="{2028C609-6B07-A2A9-696F-0F3CC740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8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CDD-6715-17CD-CF94-8689D519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18" y="365125"/>
            <a:ext cx="10479882" cy="1343422"/>
          </a:xfrm>
        </p:spPr>
        <p:txBody>
          <a:bodyPr/>
          <a:lstStyle/>
          <a:p>
            <a:r>
              <a:rPr lang="nb-NO" err="1">
                <a:solidFill>
                  <a:srgbClr val="174A90"/>
                </a:solidFill>
              </a:rPr>
              <a:t>Feature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selection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using</a:t>
            </a:r>
            <a:r>
              <a:rPr lang="nb-NO">
                <a:solidFill>
                  <a:srgbClr val="174A90"/>
                </a:solidFill>
              </a:rPr>
              <a:t> random </a:t>
            </a:r>
            <a:r>
              <a:rPr lang="nb-NO" err="1">
                <a:solidFill>
                  <a:srgbClr val="174A90"/>
                </a:solidFill>
              </a:rPr>
              <a:t>forest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feature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importance</a:t>
            </a:r>
            <a:endParaRPr lang="en-US" err="1">
              <a:solidFill>
                <a:srgbClr val="174A90"/>
              </a:solidFill>
            </a:endParaRPr>
          </a:p>
        </p:txBody>
      </p:sp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CFC50794-0C4E-110E-A6DF-DA96B008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43" y="3131600"/>
            <a:ext cx="4301072" cy="278245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B3B2E92-22D3-208C-FA74-108822E50409}"/>
              </a:ext>
            </a:extLst>
          </p:cNvPr>
          <p:cNvSpPr/>
          <p:nvPr/>
        </p:nvSpPr>
        <p:spPr>
          <a:xfrm rot="5400000">
            <a:off x="4457435" y="3775010"/>
            <a:ext cx="3537629" cy="108613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6BE80-EC17-7059-9C7D-C7F531A99ABE}"/>
              </a:ext>
            </a:extLst>
          </p:cNvPr>
          <p:cNvSpPr txBox="1"/>
          <p:nvPr/>
        </p:nvSpPr>
        <p:spPr>
          <a:xfrm>
            <a:off x="897485" y="1948827"/>
            <a:ext cx="450769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trained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model</a:t>
            </a:r>
            <a:r>
              <a:rPr lang="nb-NO"/>
              <a:t> </a:t>
            </a:r>
            <a:r>
              <a:rPr lang="nb-NO" err="1"/>
              <a:t>on</a:t>
            </a:r>
            <a:r>
              <a:rPr lang="nb-NO"/>
              <a:t> different </a:t>
            </a:r>
            <a:r>
              <a:rPr lang="nb-NO" err="1"/>
              <a:t>subset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features</a:t>
            </a:r>
            <a:r>
              <a:rPr lang="nb-NO"/>
              <a:t>, </a:t>
            </a:r>
            <a:r>
              <a:rPr lang="nb-NO" err="1"/>
              <a:t>starting</a:t>
            </a:r>
            <a:r>
              <a:rPr lang="nb-NO"/>
              <a:t>  </a:t>
            </a:r>
            <a:r>
              <a:rPr lang="nb-NO" err="1"/>
              <a:t>with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most </a:t>
            </a:r>
            <a:r>
              <a:rPr lang="nb-NO" err="1"/>
              <a:t>important</a:t>
            </a:r>
            <a:r>
              <a:rPr lang="nb-NO"/>
              <a:t> and </a:t>
            </a:r>
            <a:r>
              <a:rPr lang="nb-NO" err="1"/>
              <a:t>adding</a:t>
            </a:r>
            <a:r>
              <a:rPr lang="nb-NO"/>
              <a:t> </a:t>
            </a:r>
            <a:r>
              <a:rPr lang="nb-NO" err="1"/>
              <a:t>them</a:t>
            </a:r>
            <a:r>
              <a:rPr lang="nb-NO"/>
              <a:t> </a:t>
            </a:r>
            <a:r>
              <a:rPr lang="nb-NO" err="1"/>
              <a:t>one</a:t>
            </a:r>
            <a:r>
              <a:rPr lang="nb-NO"/>
              <a:t> by </a:t>
            </a:r>
            <a:r>
              <a:rPr lang="nb-NO" err="1"/>
              <a:t>one</a:t>
            </a:r>
            <a:r>
              <a:rPr lang="nb-NO"/>
              <a:t>, in order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importance</a:t>
            </a:r>
            <a:r>
              <a:rPr lang="nb-NO"/>
              <a:t>.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B5896-3333-8993-B91E-31F4666B67B2}"/>
              </a:ext>
            </a:extLst>
          </p:cNvPr>
          <p:cNvSpPr txBox="1"/>
          <p:nvPr/>
        </p:nvSpPr>
        <p:spPr>
          <a:xfrm>
            <a:off x="6875341" y="1931271"/>
            <a:ext cx="478762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err="1"/>
              <a:t>Then</a:t>
            </a:r>
            <a:r>
              <a:rPr lang="nb-NO"/>
              <a:t> </a:t>
            </a:r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plotted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number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features</a:t>
            </a:r>
            <a:r>
              <a:rPr lang="nb-NO"/>
              <a:t> </a:t>
            </a:r>
            <a:r>
              <a:rPr lang="nb-NO" err="1"/>
              <a:t>against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ROC AUC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accumulated </a:t>
            </a:r>
            <a:r>
              <a:rPr lang="nb-NO" err="1"/>
              <a:t>feature</a:t>
            </a:r>
            <a:r>
              <a:rPr lang="nb-NO"/>
              <a:t> </a:t>
            </a:r>
            <a:r>
              <a:rPr lang="nb-NO" err="1"/>
              <a:t>subset</a:t>
            </a:r>
            <a:r>
              <a:rPr lang="nb-NO"/>
              <a:t>, and </a:t>
            </a:r>
            <a:r>
              <a:rPr lang="nb-NO" err="1"/>
              <a:t>found</a:t>
            </a:r>
            <a:r>
              <a:rPr lang="nb-NO"/>
              <a:t> </a:t>
            </a:r>
            <a:r>
              <a:rPr lang="nb-NO" err="1"/>
              <a:t>that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performance</a:t>
            </a:r>
            <a:r>
              <a:rPr lang="nb-NO"/>
              <a:t> </a:t>
            </a:r>
            <a:r>
              <a:rPr lang="nb-NO" err="1"/>
              <a:t>plateaus</a:t>
            </a:r>
            <a:r>
              <a:rPr lang="nb-NO"/>
              <a:t> </a:t>
            </a:r>
            <a:r>
              <a:rPr lang="nb-NO" err="1"/>
              <a:t>around</a:t>
            </a:r>
            <a:r>
              <a:rPr lang="nb-NO"/>
              <a:t> 10 features</a:t>
            </a:r>
            <a:endParaRPr lang="en-US"/>
          </a:p>
        </p:txBody>
      </p:sp>
      <p:pic>
        <p:nvPicPr>
          <p:cNvPr id="26" name="Picture 25" descr="A graph with blue bars&#10;&#10;Description automatically generated">
            <a:extLst>
              <a:ext uri="{FF2B5EF4-FFF2-40B4-BE49-F238E27FC236}">
                <a16:creationId xmlns:a16="http://schemas.microsoft.com/office/drawing/2014/main" id="{0E94FE64-A5CB-DE9C-3B5D-41741DE6C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7" y="3149156"/>
            <a:ext cx="4551569" cy="249602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F25FA85-79D7-9499-AABA-4241F8358462}"/>
              </a:ext>
            </a:extLst>
          </p:cNvPr>
          <p:cNvSpPr/>
          <p:nvPr/>
        </p:nvSpPr>
        <p:spPr>
          <a:xfrm>
            <a:off x="529036" y="2014791"/>
            <a:ext cx="346510" cy="35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60EF87-97EA-DD2B-D5CD-AB793E67BFDA}"/>
              </a:ext>
            </a:extLst>
          </p:cNvPr>
          <p:cNvSpPr/>
          <p:nvPr/>
        </p:nvSpPr>
        <p:spPr>
          <a:xfrm>
            <a:off x="6393181" y="2014791"/>
            <a:ext cx="346510" cy="35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22D8-1935-25D0-A53F-6A824F7E8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E127-1637-5E42-4BA0-5464CE72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365125"/>
            <a:ext cx="10932160" cy="1325563"/>
          </a:xfrm>
        </p:spPr>
        <p:txBody>
          <a:bodyPr/>
          <a:lstStyle/>
          <a:p>
            <a:r>
              <a:rPr lang="nb-NO" err="1">
                <a:solidFill>
                  <a:srgbClr val="174A90"/>
                </a:solidFill>
              </a:rPr>
              <a:t>Feature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selection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using</a:t>
            </a:r>
            <a:r>
              <a:rPr lang="nb-NO">
                <a:solidFill>
                  <a:srgbClr val="174A90"/>
                </a:solidFill>
              </a:rPr>
              <a:t> random </a:t>
            </a:r>
            <a:r>
              <a:rPr lang="nb-NO" err="1">
                <a:solidFill>
                  <a:srgbClr val="174A90"/>
                </a:solidFill>
              </a:rPr>
              <a:t>forest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feature</a:t>
            </a:r>
            <a:r>
              <a:rPr lang="nb-NO">
                <a:solidFill>
                  <a:srgbClr val="174A90"/>
                </a:solidFill>
              </a:rPr>
              <a:t> </a:t>
            </a:r>
            <a:r>
              <a:rPr lang="nb-NO" err="1">
                <a:solidFill>
                  <a:srgbClr val="174A90"/>
                </a:solidFill>
              </a:rPr>
              <a:t>importance</a:t>
            </a:r>
            <a:endParaRPr lang="en-US" err="1">
              <a:solidFill>
                <a:srgbClr val="174A90"/>
              </a:solidFill>
            </a:endParaRPr>
          </a:p>
        </p:txBody>
      </p:sp>
      <p:pic>
        <p:nvPicPr>
          <p:cNvPr id="5" name="Content Placeholder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19E89189-9680-B387-FA6F-21C1731A6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69" y="3161625"/>
            <a:ext cx="3471130" cy="3017794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0BA94CC-3C13-0A50-C877-BA88BB5B6D2E}"/>
              </a:ext>
            </a:extLst>
          </p:cNvPr>
          <p:cNvSpPr/>
          <p:nvPr/>
        </p:nvSpPr>
        <p:spPr>
          <a:xfrm rot="5400000">
            <a:off x="1855297" y="3471506"/>
            <a:ext cx="3549535" cy="80633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1CB3B-E62E-16BF-2122-734B805B5D97}"/>
              </a:ext>
            </a:extLst>
          </p:cNvPr>
          <p:cNvSpPr txBox="1"/>
          <p:nvPr/>
        </p:nvSpPr>
        <p:spPr>
          <a:xfrm>
            <a:off x="777406" y="2878027"/>
            <a:ext cx="222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Then we validated the result with the statistical analysis performed during the EDA process.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5D95E3-B114-1FB9-CCE9-16F014BB6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" t="79735" r="73657" b="71"/>
          <a:stretch/>
        </p:blipFill>
        <p:spPr>
          <a:xfrm>
            <a:off x="10072273" y="3161625"/>
            <a:ext cx="1837168" cy="1829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8D777-0F46-0A47-BD4F-43780B227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9" t="198" r="24332" b="80004"/>
          <a:stretch/>
        </p:blipFill>
        <p:spPr>
          <a:xfrm>
            <a:off x="8103652" y="3198811"/>
            <a:ext cx="1837167" cy="1773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CCCAC-3C2B-D5C4-7BB6-C6644D3D1BDC}"/>
              </a:ext>
            </a:extLst>
          </p:cNvPr>
          <p:cNvSpPr txBox="1"/>
          <p:nvPr/>
        </p:nvSpPr>
        <p:spPr>
          <a:xfrm>
            <a:off x="4475938" y="2231696"/>
            <a:ext cx="3471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/>
              <a:t>Our 10 features had the highest F-scores in the ANOVA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8141-7336-4D26-2425-847621B03E3C}"/>
              </a:ext>
            </a:extLst>
          </p:cNvPr>
          <p:cNvSpPr txBox="1"/>
          <p:nvPr/>
        </p:nvSpPr>
        <p:spPr>
          <a:xfrm>
            <a:off x="8045316" y="2099905"/>
            <a:ext cx="37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/>
              <a:t>They also showed clear and distinct differences in their distributions in the different smoking statuses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CD4F6-F05D-663F-3A62-4BB941B7C31B}"/>
              </a:ext>
            </a:extLst>
          </p:cNvPr>
          <p:cNvSpPr txBox="1"/>
          <p:nvPr/>
        </p:nvSpPr>
        <p:spPr>
          <a:xfrm>
            <a:off x="8523726" y="4990702"/>
            <a:ext cx="997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/>
              <a:t>(kept)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81B13-47A7-CC5C-9F11-A226482B3B21}"/>
              </a:ext>
            </a:extLst>
          </p:cNvPr>
          <p:cNvSpPr txBox="1"/>
          <p:nvPr/>
        </p:nvSpPr>
        <p:spPr>
          <a:xfrm>
            <a:off x="10492348" y="4990702"/>
            <a:ext cx="128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/>
              <a:t>(removed)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83006-3AE1-2E8B-C04E-973B00F1D7FC}"/>
              </a:ext>
            </a:extLst>
          </p:cNvPr>
          <p:cNvSpPr/>
          <p:nvPr/>
        </p:nvSpPr>
        <p:spPr>
          <a:xfrm>
            <a:off x="419301" y="3005349"/>
            <a:ext cx="346510" cy="35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1354894" y="3180524"/>
            <a:ext cx="5320857" cy="7310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latin typeface="zeitung"/>
              </a:rPr>
              <a:t>Model Development</a:t>
            </a:r>
            <a:endParaRPr lang="en-US" sz="540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BEA0813-0128-D780-3C1D-47642634BE7E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580E050-B9F1-66D9-55BC-49A19719BB68}"/>
              </a:ext>
            </a:extLst>
          </p:cNvPr>
          <p:cNvSpPr/>
          <p:nvPr/>
        </p:nvSpPr>
        <p:spPr>
          <a:xfrm>
            <a:off x="73229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igarette PNGs for Free Download">
            <a:extLst>
              <a:ext uri="{FF2B5EF4-FFF2-40B4-BE49-F238E27FC236}">
                <a16:creationId xmlns:a16="http://schemas.microsoft.com/office/drawing/2014/main" id="{744DDACB-0D60-5745-2BDB-7EAFF470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F48-D6AD-8395-2E68-D2F1CA8E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0713-2297-CD87-91A2-A3B7D784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Models Selected:</a:t>
            </a:r>
            <a:endParaRPr lang="es-ES"/>
          </a:p>
          <a:p>
            <a:pPr marL="914400" lvl="1" indent="-457200">
              <a:buAutoNum type="alphaLcParenR"/>
            </a:pPr>
            <a:r>
              <a:rPr lang="en-US"/>
              <a:t>Logistic Regression</a:t>
            </a:r>
          </a:p>
          <a:p>
            <a:pPr marL="914400" lvl="1" indent="-457200">
              <a:buAutoNum type="alphaLcParenR"/>
            </a:pPr>
            <a:r>
              <a:rPr lang="en-US"/>
              <a:t>Random Forest</a:t>
            </a:r>
          </a:p>
          <a:p>
            <a:pPr marL="914400" lvl="1" indent="-457200">
              <a:buAutoNum type="alphaLcParenR"/>
            </a:pPr>
            <a:r>
              <a:rPr lang="en-US" err="1"/>
              <a:t>XGBoost</a:t>
            </a:r>
            <a:endParaRPr lang="en-US"/>
          </a:p>
          <a:p>
            <a:pPr lvl="1">
              <a:buAutoNum type="alphaLcParenR"/>
            </a:pPr>
            <a:endParaRPr lang="en-US"/>
          </a:p>
          <a:p>
            <a:r>
              <a:rPr lang="en-US"/>
              <a:t>ChatGPT-3.5 + Lab Practice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Hyperparameter Tuning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02A7458-9FF4-CA90-43CE-C7C9F8B0F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2509" r="4813" b="2500"/>
          <a:stretch/>
        </p:blipFill>
        <p:spPr>
          <a:xfrm>
            <a:off x="6062276" y="1714500"/>
            <a:ext cx="5453183" cy="43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940521" y="2971142"/>
            <a:ext cx="5778057" cy="915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latin typeface="zeitung"/>
              </a:rPr>
              <a:t>Model Comparison</a:t>
            </a:r>
            <a:endParaRPr lang="en-US" sz="540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6B90F6D-D90A-62B8-F249-D187144AECB4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A5AD065-9324-989A-156B-427945BF1B05}"/>
              </a:ext>
            </a:extLst>
          </p:cNvPr>
          <p:cNvSpPr/>
          <p:nvPr/>
        </p:nvSpPr>
        <p:spPr>
          <a:xfrm>
            <a:off x="73229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igarette PNGs for Free Download">
            <a:extLst>
              <a:ext uri="{FF2B5EF4-FFF2-40B4-BE49-F238E27FC236}">
                <a16:creationId xmlns:a16="http://schemas.microsoft.com/office/drawing/2014/main" id="{89572CB7-6B50-24FE-CF75-CA8B5966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0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CDD-6715-17CD-CF94-8689D519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74A90"/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2E7-0B1A-DA47-4E50-0586F71B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Evaluated different machine learning modules </a:t>
            </a:r>
          </a:p>
          <a:p>
            <a:pPr marL="914400" lvl="1" indent="-457200">
              <a:buAutoNum type="alphaLcParenR"/>
            </a:pPr>
            <a:r>
              <a:rPr lang="en-US"/>
              <a:t>Logistic Regression</a:t>
            </a:r>
          </a:p>
          <a:p>
            <a:pPr marL="914400" lvl="1" indent="-457200">
              <a:buAutoNum type="alphaLcParenR"/>
            </a:pPr>
            <a:r>
              <a:rPr lang="en-US"/>
              <a:t>Decision Tress</a:t>
            </a:r>
          </a:p>
          <a:p>
            <a:pPr marL="914400" lvl="1" indent="-457200">
              <a:buAutoNum type="alphaLcParenR"/>
            </a:pPr>
            <a:r>
              <a:rPr lang="en-US"/>
              <a:t>Random Forest</a:t>
            </a:r>
          </a:p>
          <a:p>
            <a:r>
              <a:rPr lang="en-US"/>
              <a:t>Focused on high predictive power and efficiency ones</a:t>
            </a:r>
          </a:p>
          <a:p>
            <a:r>
              <a:rPr lang="en-US"/>
              <a:t>Ended using </a:t>
            </a:r>
            <a:r>
              <a:rPr lang="en-US" err="1"/>
              <a:t>XGBoost</a:t>
            </a:r>
            <a:r>
              <a:rPr lang="en-US"/>
              <a:t> </a:t>
            </a:r>
            <a:r>
              <a:rPr lang="en-US" err="1"/>
              <a:t>algorythm</a:t>
            </a:r>
            <a:r>
              <a:rPr lang="en-US"/>
              <a:t> for its </a:t>
            </a:r>
            <a:r>
              <a:rPr lang="en-US" err="1"/>
              <a:t>perfomance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EF53094-FB32-02B5-7384-62E8847E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87" y="4659564"/>
            <a:ext cx="6677792" cy="1251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634B54-005E-A525-5B1B-159FA0DE67D2}"/>
              </a:ext>
            </a:extLst>
          </p:cNvPr>
          <p:cNvSpPr txBox="1"/>
          <p:nvPr/>
        </p:nvSpPr>
        <p:spPr>
          <a:xfrm>
            <a:off x="1086787" y="5978682"/>
            <a:ext cx="8761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/>
              <a:t>SCORE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0630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77FE-941B-AE48-6243-8D63775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solidFill>
                  <a:srgbClr val="174A90"/>
                </a:solidFill>
              </a:rPr>
              <a:t>Why</a:t>
            </a:r>
            <a:r>
              <a:rPr lang="es-ES">
                <a:solidFill>
                  <a:srgbClr val="174A90"/>
                </a:solidFill>
              </a:rPr>
              <a:t> </a:t>
            </a:r>
            <a:r>
              <a:rPr lang="es-ES" err="1">
                <a:solidFill>
                  <a:srgbClr val="174A90"/>
                </a:solidFill>
              </a:rPr>
              <a:t>XGBoost</a:t>
            </a:r>
            <a:r>
              <a:rPr lang="es-ES">
                <a:solidFill>
                  <a:srgbClr val="174A90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4D2B9-0999-18A3-8103-CE4DBBB0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/>
              <a:t>We</a:t>
            </a:r>
            <a:r>
              <a:rPr lang="es-ES"/>
              <a:t> chose </a:t>
            </a:r>
            <a:r>
              <a:rPr lang="es-ES" err="1"/>
              <a:t>it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its</a:t>
            </a:r>
            <a:r>
              <a:rPr lang="es-ES"/>
              <a:t> </a:t>
            </a:r>
            <a:r>
              <a:rPr lang="es-ES" err="1"/>
              <a:t>ability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handle</a:t>
            </a:r>
            <a:r>
              <a:rPr lang="es-ES"/>
              <a:t> </a:t>
            </a:r>
            <a:r>
              <a:rPr lang="es-ES" err="1"/>
              <a:t>complex</a:t>
            </a:r>
            <a:r>
              <a:rPr lang="es-ES"/>
              <a:t> </a:t>
            </a:r>
            <a:r>
              <a:rPr lang="es-ES" err="1"/>
              <a:t>datasets</a:t>
            </a:r>
            <a:r>
              <a:rPr lang="es-ES"/>
              <a:t> and </a:t>
            </a:r>
            <a:r>
              <a:rPr lang="es-ES" err="1"/>
              <a:t>imbalance</a:t>
            </a:r>
            <a:endParaRPr lang="es-ES"/>
          </a:p>
          <a:p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its</a:t>
            </a:r>
            <a:r>
              <a:rPr lang="es-ES"/>
              <a:t> </a:t>
            </a:r>
            <a:r>
              <a:rPr lang="es-ES" err="1"/>
              <a:t>scalability</a:t>
            </a:r>
            <a:r>
              <a:rPr lang="es-ES"/>
              <a:t> and control </a:t>
            </a:r>
            <a:r>
              <a:rPr lang="es-ES" err="1"/>
              <a:t>over</a:t>
            </a:r>
            <a:r>
              <a:rPr lang="es-ES"/>
              <a:t> training</a:t>
            </a:r>
          </a:p>
          <a:p>
            <a:r>
              <a:rPr lang="es-ES" err="1"/>
              <a:t>Benchmarked</a:t>
            </a:r>
            <a:r>
              <a:rPr lang="es-ES"/>
              <a:t> </a:t>
            </a:r>
            <a:r>
              <a:rPr lang="es-ES" err="1"/>
              <a:t>perdoromance</a:t>
            </a:r>
            <a:r>
              <a:rPr lang="es-ES"/>
              <a:t> </a:t>
            </a:r>
            <a:r>
              <a:rPr lang="es-ES" err="1"/>
              <a:t>using</a:t>
            </a:r>
            <a:r>
              <a:rPr lang="es-ES"/>
              <a:t> </a:t>
            </a:r>
            <a:r>
              <a:rPr lang="es-ES" err="1"/>
              <a:t>the</a:t>
            </a:r>
            <a:r>
              <a:rPr lang="es-ES"/>
              <a:t> ROC AUC score</a:t>
            </a:r>
          </a:p>
          <a:p>
            <a:r>
              <a:rPr lang="es-ES" err="1"/>
              <a:t>Outperformed</a:t>
            </a:r>
            <a:r>
              <a:rPr lang="es-ES"/>
              <a:t> </a:t>
            </a:r>
            <a:r>
              <a:rPr lang="es-ES" err="1"/>
              <a:t>other</a:t>
            </a:r>
            <a:r>
              <a:rPr lang="es-ES"/>
              <a:t> </a:t>
            </a:r>
            <a:r>
              <a:rPr lang="es-ES" err="1"/>
              <a:t>models</a:t>
            </a:r>
            <a:r>
              <a:rPr lang="es-ES"/>
              <a:t> in </a:t>
            </a:r>
            <a:r>
              <a:rPr lang="es-ES" err="1"/>
              <a:t>distingushing</a:t>
            </a:r>
            <a:r>
              <a:rPr lang="es-ES"/>
              <a:t> </a:t>
            </a:r>
            <a:r>
              <a:rPr lang="es-ES" err="1"/>
              <a:t>smoker</a:t>
            </a:r>
            <a:r>
              <a:rPr lang="es-ES"/>
              <a:t> and non-</a:t>
            </a:r>
            <a:r>
              <a:rPr lang="es-ES" err="1"/>
              <a:t>smoker</a:t>
            </a:r>
            <a:r>
              <a:rPr lang="es-ES"/>
              <a:t> </a:t>
            </a:r>
            <a:r>
              <a:rPr lang="es-ES" err="1"/>
              <a:t>classes</a:t>
            </a:r>
            <a:r>
              <a:rPr lang="es-ES"/>
              <a:t>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B321732-1F9C-4134-D4DD-A02672B1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5" y="4671959"/>
            <a:ext cx="9162081" cy="13096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694194-6844-B689-B59D-2E077A12859B}"/>
              </a:ext>
            </a:extLst>
          </p:cNvPr>
          <p:cNvSpPr txBox="1"/>
          <p:nvPr/>
        </p:nvSpPr>
        <p:spPr>
          <a:xfrm>
            <a:off x="1150287" y="6042182"/>
            <a:ext cx="8761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/>
              <a:t>SCORE USING XGBOOST</a:t>
            </a:r>
          </a:p>
        </p:txBody>
      </p:sp>
    </p:spTree>
    <p:extLst>
      <p:ext uri="{BB962C8B-B14F-4D97-AF65-F5344CB8AC3E}">
        <p14:creationId xmlns:p14="http://schemas.microsoft.com/office/powerpoint/2010/main" val="24409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1EB4BC-1C8A-1C4C-404D-8AB73DEFFCF5}"/>
              </a:ext>
            </a:extLst>
          </p:cNvPr>
          <p:cNvSpPr/>
          <p:nvPr/>
        </p:nvSpPr>
        <p:spPr>
          <a:xfrm>
            <a:off x="1388532" y="4516966"/>
            <a:ext cx="1303867" cy="2374900"/>
          </a:xfrm>
          <a:custGeom>
            <a:avLst/>
            <a:gdLst>
              <a:gd name="connsiteX0" fmla="*/ 0 w 1303867"/>
              <a:gd name="connsiteY0" fmla="*/ 0 h 2341034"/>
              <a:gd name="connsiteX1" fmla="*/ 1303867 w 1303867"/>
              <a:gd name="connsiteY1" fmla="*/ 0 h 2341034"/>
              <a:gd name="connsiteX2" fmla="*/ 1303867 w 1303867"/>
              <a:gd name="connsiteY2" fmla="*/ 2341034 h 2341034"/>
              <a:gd name="connsiteX3" fmla="*/ 0 w 1303867"/>
              <a:gd name="connsiteY3" fmla="*/ 2341034 h 2341034"/>
              <a:gd name="connsiteX4" fmla="*/ 0 w 1303867"/>
              <a:gd name="connsiteY4" fmla="*/ 0 h 2341034"/>
              <a:gd name="connsiteX0" fmla="*/ 0 w 1303867"/>
              <a:gd name="connsiteY0" fmla="*/ 0 h 2374900"/>
              <a:gd name="connsiteX1" fmla="*/ 1303867 w 1303867"/>
              <a:gd name="connsiteY1" fmla="*/ 0 h 2374900"/>
              <a:gd name="connsiteX2" fmla="*/ 338667 w 1303867"/>
              <a:gd name="connsiteY2" fmla="*/ 2374900 h 2374900"/>
              <a:gd name="connsiteX3" fmla="*/ 0 w 1303867"/>
              <a:gd name="connsiteY3" fmla="*/ 2341034 h 2374900"/>
              <a:gd name="connsiteX4" fmla="*/ 0 w 1303867"/>
              <a:gd name="connsiteY4" fmla="*/ 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67" h="2374900">
                <a:moveTo>
                  <a:pt x="0" y="0"/>
                </a:moveTo>
                <a:lnTo>
                  <a:pt x="1303867" y="0"/>
                </a:lnTo>
                <a:lnTo>
                  <a:pt x="338667" y="2374900"/>
                </a:lnTo>
                <a:lnTo>
                  <a:pt x="0" y="2341034"/>
                </a:lnTo>
                <a:lnTo>
                  <a:pt x="0" y="0"/>
                </a:lnTo>
                <a:close/>
              </a:path>
            </a:pathLst>
          </a:custGeom>
          <a:solidFill>
            <a:srgbClr val="501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F7ABD9-66F8-A9C6-84A9-785EE1912018}"/>
              </a:ext>
            </a:extLst>
          </p:cNvPr>
          <p:cNvGrpSpPr/>
          <p:nvPr/>
        </p:nvGrpSpPr>
        <p:grpSpPr>
          <a:xfrm>
            <a:off x="2" y="9525"/>
            <a:ext cx="15019865" cy="6891866"/>
            <a:chOff x="2" y="9525"/>
            <a:chExt cx="15019865" cy="6891866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8E7F823-FF03-9408-B474-F59070613977}"/>
                </a:ext>
              </a:extLst>
            </p:cNvPr>
            <p:cNvSpPr/>
            <p:nvPr/>
          </p:nvSpPr>
          <p:spPr>
            <a:xfrm>
              <a:off x="1540931" y="9525"/>
              <a:ext cx="13478936" cy="6891866"/>
            </a:xfrm>
            <a:prstGeom prst="parallelogram">
              <a:avLst>
                <a:gd name="adj" fmla="val 42016"/>
              </a:avLst>
            </a:prstGeom>
            <a:solidFill>
              <a:srgbClr val="E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nip Single Corner of Rectangle 3">
              <a:extLst>
                <a:ext uri="{FF2B5EF4-FFF2-40B4-BE49-F238E27FC236}">
                  <a16:creationId xmlns:a16="http://schemas.microsoft.com/office/drawing/2014/main" id="{A42849AD-2075-0BDA-0C79-7CEF4754DE08}"/>
                </a:ext>
              </a:extLst>
            </p:cNvPr>
            <p:cNvSpPr/>
            <p:nvPr/>
          </p:nvSpPr>
          <p:spPr>
            <a:xfrm flipV="1">
              <a:off x="2" y="1473200"/>
              <a:ext cx="3776132" cy="3564466"/>
            </a:xfrm>
            <a:custGeom>
              <a:avLst/>
              <a:gdLst>
                <a:gd name="connsiteX0" fmla="*/ 0 w 4080933"/>
                <a:gd name="connsiteY0" fmla="*/ 0 h 1926167"/>
                <a:gd name="connsiteX1" fmla="*/ 3759899 w 4080933"/>
                <a:gd name="connsiteY1" fmla="*/ 0 h 1926167"/>
                <a:gd name="connsiteX2" fmla="*/ 4080933 w 4080933"/>
                <a:gd name="connsiteY2" fmla="*/ 321034 h 1926167"/>
                <a:gd name="connsiteX3" fmla="*/ 4080933 w 4080933"/>
                <a:gd name="connsiteY3" fmla="*/ 1926167 h 1926167"/>
                <a:gd name="connsiteX4" fmla="*/ 0 w 4080933"/>
                <a:gd name="connsiteY4" fmla="*/ 1926167 h 1926167"/>
                <a:gd name="connsiteX5" fmla="*/ 0 w 4080933"/>
                <a:gd name="connsiteY5" fmla="*/ 0 h 1926167"/>
                <a:gd name="connsiteX0" fmla="*/ 0 w 4080933"/>
                <a:gd name="connsiteY0" fmla="*/ 0 h 1926167"/>
                <a:gd name="connsiteX1" fmla="*/ 3759899 w 4080933"/>
                <a:gd name="connsiteY1" fmla="*/ 0 h 1926167"/>
                <a:gd name="connsiteX2" fmla="*/ 4064000 w 4080933"/>
                <a:gd name="connsiteY2" fmla="*/ 1912768 h 1926167"/>
                <a:gd name="connsiteX3" fmla="*/ 4080933 w 4080933"/>
                <a:gd name="connsiteY3" fmla="*/ 1926167 h 1926167"/>
                <a:gd name="connsiteX4" fmla="*/ 0 w 4080933"/>
                <a:gd name="connsiteY4" fmla="*/ 1926167 h 1926167"/>
                <a:gd name="connsiteX5" fmla="*/ 0 w 4080933"/>
                <a:gd name="connsiteY5" fmla="*/ 0 h 1926167"/>
                <a:gd name="connsiteX0" fmla="*/ 0 w 4080933"/>
                <a:gd name="connsiteY0" fmla="*/ 0 h 1926167"/>
                <a:gd name="connsiteX1" fmla="*/ 2439099 w 4080933"/>
                <a:gd name="connsiteY1" fmla="*/ 0 h 1926167"/>
                <a:gd name="connsiteX2" fmla="*/ 4064000 w 4080933"/>
                <a:gd name="connsiteY2" fmla="*/ 1912768 h 1926167"/>
                <a:gd name="connsiteX3" fmla="*/ 4080933 w 4080933"/>
                <a:gd name="connsiteY3" fmla="*/ 1926167 h 1926167"/>
                <a:gd name="connsiteX4" fmla="*/ 0 w 4080933"/>
                <a:gd name="connsiteY4" fmla="*/ 1926167 h 1926167"/>
                <a:gd name="connsiteX5" fmla="*/ 0 w 4080933"/>
                <a:gd name="connsiteY5" fmla="*/ 0 h 1926167"/>
                <a:gd name="connsiteX0" fmla="*/ 0 w 4064000"/>
                <a:gd name="connsiteY0" fmla="*/ 0 h 1926167"/>
                <a:gd name="connsiteX1" fmla="*/ 2439099 w 4064000"/>
                <a:gd name="connsiteY1" fmla="*/ 0 h 1926167"/>
                <a:gd name="connsiteX2" fmla="*/ 4064000 w 4064000"/>
                <a:gd name="connsiteY2" fmla="*/ 1912768 h 1926167"/>
                <a:gd name="connsiteX3" fmla="*/ 3759200 w 4064000"/>
                <a:gd name="connsiteY3" fmla="*/ 1909234 h 1926167"/>
                <a:gd name="connsiteX4" fmla="*/ 0 w 4064000"/>
                <a:gd name="connsiteY4" fmla="*/ 1926167 h 1926167"/>
                <a:gd name="connsiteX5" fmla="*/ 0 w 4064000"/>
                <a:gd name="connsiteY5" fmla="*/ 0 h 1926167"/>
                <a:gd name="connsiteX0" fmla="*/ 0 w 4064000"/>
                <a:gd name="connsiteY0" fmla="*/ 0 h 1926167"/>
                <a:gd name="connsiteX1" fmla="*/ 2439099 w 4064000"/>
                <a:gd name="connsiteY1" fmla="*/ 0 h 1926167"/>
                <a:gd name="connsiteX2" fmla="*/ 4064000 w 4064000"/>
                <a:gd name="connsiteY2" fmla="*/ 1912768 h 1926167"/>
                <a:gd name="connsiteX3" fmla="*/ 3556000 w 4064000"/>
                <a:gd name="connsiteY3" fmla="*/ 1909234 h 1926167"/>
                <a:gd name="connsiteX4" fmla="*/ 0 w 4064000"/>
                <a:gd name="connsiteY4" fmla="*/ 1926167 h 1926167"/>
                <a:gd name="connsiteX5" fmla="*/ 0 w 4064000"/>
                <a:gd name="connsiteY5" fmla="*/ 0 h 1926167"/>
                <a:gd name="connsiteX0" fmla="*/ 0 w 3556000"/>
                <a:gd name="connsiteY0" fmla="*/ 0 h 1926167"/>
                <a:gd name="connsiteX1" fmla="*/ 2439099 w 3556000"/>
                <a:gd name="connsiteY1" fmla="*/ 0 h 1926167"/>
                <a:gd name="connsiteX2" fmla="*/ 3522133 w 3556000"/>
                <a:gd name="connsiteY2" fmla="*/ 1878901 h 1926167"/>
                <a:gd name="connsiteX3" fmla="*/ 3556000 w 3556000"/>
                <a:gd name="connsiteY3" fmla="*/ 1909234 h 1926167"/>
                <a:gd name="connsiteX4" fmla="*/ 0 w 3556000"/>
                <a:gd name="connsiteY4" fmla="*/ 1926167 h 1926167"/>
                <a:gd name="connsiteX5" fmla="*/ 0 w 3556000"/>
                <a:gd name="connsiteY5" fmla="*/ 0 h 1926167"/>
                <a:gd name="connsiteX0" fmla="*/ 0 w 3556000"/>
                <a:gd name="connsiteY0" fmla="*/ 0 h 1926167"/>
                <a:gd name="connsiteX1" fmla="*/ 2439099 w 3556000"/>
                <a:gd name="connsiteY1" fmla="*/ 0 h 1926167"/>
                <a:gd name="connsiteX2" fmla="*/ 3522133 w 3556000"/>
                <a:gd name="connsiteY2" fmla="*/ 1878901 h 1926167"/>
                <a:gd name="connsiteX3" fmla="*/ 3556000 w 3556000"/>
                <a:gd name="connsiteY3" fmla="*/ 1926167 h 1926167"/>
                <a:gd name="connsiteX4" fmla="*/ 0 w 3556000"/>
                <a:gd name="connsiteY4" fmla="*/ 1926167 h 1926167"/>
                <a:gd name="connsiteX5" fmla="*/ 0 w 3556000"/>
                <a:gd name="connsiteY5" fmla="*/ 0 h 1926167"/>
                <a:gd name="connsiteX0" fmla="*/ 0 w 3670299"/>
                <a:gd name="connsiteY0" fmla="*/ 0 h 1926167"/>
                <a:gd name="connsiteX1" fmla="*/ 2439099 w 3670299"/>
                <a:gd name="connsiteY1" fmla="*/ 0 h 1926167"/>
                <a:gd name="connsiteX2" fmla="*/ 3670299 w 3670299"/>
                <a:gd name="connsiteY2" fmla="*/ 1869750 h 1926167"/>
                <a:gd name="connsiteX3" fmla="*/ 3556000 w 3670299"/>
                <a:gd name="connsiteY3" fmla="*/ 1926167 h 1926167"/>
                <a:gd name="connsiteX4" fmla="*/ 0 w 3670299"/>
                <a:gd name="connsiteY4" fmla="*/ 1926167 h 1926167"/>
                <a:gd name="connsiteX5" fmla="*/ 0 w 3670299"/>
                <a:gd name="connsiteY5" fmla="*/ 0 h 1926167"/>
                <a:gd name="connsiteX0" fmla="*/ 0 w 3704166"/>
                <a:gd name="connsiteY0" fmla="*/ 0 h 1926167"/>
                <a:gd name="connsiteX1" fmla="*/ 2439099 w 3704166"/>
                <a:gd name="connsiteY1" fmla="*/ 0 h 1926167"/>
                <a:gd name="connsiteX2" fmla="*/ 3670299 w 3704166"/>
                <a:gd name="connsiteY2" fmla="*/ 1869750 h 1926167"/>
                <a:gd name="connsiteX3" fmla="*/ 3704166 w 3704166"/>
                <a:gd name="connsiteY3" fmla="*/ 1926167 h 1926167"/>
                <a:gd name="connsiteX4" fmla="*/ 0 w 3704166"/>
                <a:gd name="connsiteY4" fmla="*/ 1926167 h 1926167"/>
                <a:gd name="connsiteX5" fmla="*/ 0 w 3704166"/>
                <a:gd name="connsiteY5" fmla="*/ 0 h 1926167"/>
                <a:gd name="connsiteX0" fmla="*/ 0 w 3687702"/>
                <a:gd name="connsiteY0" fmla="*/ 0 h 1926167"/>
                <a:gd name="connsiteX1" fmla="*/ 2439099 w 3687702"/>
                <a:gd name="connsiteY1" fmla="*/ 0 h 1926167"/>
                <a:gd name="connsiteX2" fmla="*/ 3670299 w 3687702"/>
                <a:gd name="connsiteY2" fmla="*/ 1869750 h 1926167"/>
                <a:gd name="connsiteX3" fmla="*/ 3687702 w 3687702"/>
                <a:gd name="connsiteY3" fmla="*/ 1907866 h 1926167"/>
                <a:gd name="connsiteX4" fmla="*/ 0 w 3687702"/>
                <a:gd name="connsiteY4" fmla="*/ 1926167 h 1926167"/>
                <a:gd name="connsiteX5" fmla="*/ 0 w 3687702"/>
                <a:gd name="connsiteY5" fmla="*/ 0 h 1926167"/>
                <a:gd name="connsiteX0" fmla="*/ 0 w 3671238"/>
                <a:gd name="connsiteY0" fmla="*/ 0 h 1926167"/>
                <a:gd name="connsiteX1" fmla="*/ 2439099 w 3671238"/>
                <a:gd name="connsiteY1" fmla="*/ 0 h 1926167"/>
                <a:gd name="connsiteX2" fmla="*/ 3670299 w 3671238"/>
                <a:gd name="connsiteY2" fmla="*/ 1869750 h 1926167"/>
                <a:gd name="connsiteX3" fmla="*/ 3671238 w 3671238"/>
                <a:gd name="connsiteY3" fmla="*/ 1926166 h 1926167"/>
                <a:gd name="connsiteX4" fmla="*/ 0 w 3671238"/>
                <a:gd name="connsiteY4" fmla="*/ 1926167 h 1926167"/>
                <a:gd name="connsiteX5" fmla="*/ 0 w 3671238"/>
                <a:gd name="connsiteY5" fmla="*/ 0 h 192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1238" h="1926167">
                  <a:moveTo>
                    <a:pt x="0" y="0"/>
                  </a:moveTo>
                  <a:lnTo>
                    <a:pt x="2439099" y="0"/>
                  </a:lnTo>
                  <a:lnTo>
                    <a:pt x="3670299" y="1869750"/>
                  </a:lnTo>
                  <a:lnTo>
                    <a:pt x="3671238" y="1926166"/>
                  </a:lnTo>
                  <a:lnTo>
                    <a:pt x="0" y="192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E9ED5"/>
                </a:solidFill>
              </a:endParaRPr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62D75D1-34E3-788B-297D-C9FCB1089CAB}"/>
                </a:ext>
              </a:extLst>
            </p:cNvPr>
            <p:cNvSpPr/>
            <p:nvPr/>
          </p:nvSpPr>
          <p:spPr>
            <a:xfrm>
              <a:off x="1388533" y="9525"/>
              <a:ext cx="3268133" cy="6874934"/>
            </a:xfrm>
            <a:prstGeom prst="parallelogram">
              <a:avLst>
                <a:gd name="adj" fmla="val 88731"/>
              </a:avLst>
            </a:prstGeom>
            <a:solidFill>
              <a:srgbClr val="831A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9D0B25-B6F4-3EBF-EB2B-DAA7CCD1EAB9}"/>
              </a:ext>
            </a:extLst>
          </p:cNvPr>
          <p:cNvSpPr txBox="1"/>
          <p:nvPr/>
        </p:nvSpPr>
        <p:spPr>
          <a:xfrm>
            <a:off x="502450" y="2870683"/>
            <a:ext cx="207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73E0F-D282-E760-D385-20805C4222F7}"/>
              </a:ext>
            </a:extLst>
          </p:cNvPr>
          <p:cNvSpPr txBox="1"/>
          <p:nvPr/>
        </p:nvSpPr>
        <p:spPr>
          <a:xfrm>
            <a:off x="4487333" y="1859622"/>
            <a:ext cx="770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D65E1-5080-F948-BB9C-C69D69F480AA}"/>
              </a:ext>
            </a:extLst>
          </p:cNvPr>
          <p:cNvSpPr txBox="1"/>
          <p:nvPr/>
        </p:nvSpPr>
        <p:spPr>
          <a:xfrm>
            <a:off x="3983815" y="2953823"/>
            <a:ext cx="694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Feature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EB500-2643-5453-A7B0-2341F25322E0}"/>
              </a:ext>
            </a:extLst>
          </p:cNvPr>
          <p:cNvSpPr txBox="1"/>
          <p:nvPr/>
        </p:nvSpPr>
        <p:spPr>
          <a:xfrm>
            <a:off x="4952999" y="766302"/>
            <a:ext cx="694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039CB-82A7-8629-3678-07704768375B}"/>
              </a:ext>
            </a:extLst>
          </p:cNvPr>
          <p:cNvSpPr txBox="1"/>
          <p:nvPr/>
        </p:nvSpPr>
        <p:spPr>
          <a:xfrm>
            <a:off x="3503085" y="4043892"/>
            <a:ext cx="694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Model developing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E1496-77C9-5C90-ACBD-1D76D26AE2AF}"/>
              </a:ext>
            </a:extLst>
          </p:cNvPr>
          <p:cNvSpPr txBox="1"/>
          <p:nvPr/>
        </p:nvSpPr>
        <p:spPr>
          <a:xfrm>
            <a:off x="3022599" y="5133961"/>
            <a:ext cx="694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07166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1689543" y="2928153"/>
            <a:ext cx="4406457" cy="1001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latin typeface="zeitung"/>
              </a:rPr>
              <a:t>Conclusion</a:t>
            </a:r>
            <a:endParaRPr lang="en-US" sz="540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5066FD-2156-9AB6-78D9-C2C3149E3419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EAEDF4C-DE94-C041-05D6-A5BD7B81C706}"/>
              </a:ext>
            </a:extLst>
          </p:cNvPr>
          <p:cNvSpPr/>
          <p:nvPr/>
        </p:nvSpPr>
        <p:spPr>
          <a:xfrm>
            <a:off x="73229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garette PNGs for Free Download">
            <a:extLst>
              <a:ext uri="{FF2B5EF4-FFF2-40B4-BE49-F238E27FC236}">
                <a16:creationId xmlns:a16="http://schemas.microsoft.com/office/drawing/2014/main" id="{E1A001FA-7576-1C12-51B4-C4D830BE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1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1A97-CB63-42AE-E828-C37931DD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222885"/>
            <a:ext cx="10515600" cy="1325563"/>
          </a:xfrm>
        </p:spPr>
        <p:txBody>
          <a:bodyPr/>
          <a:lstStyle/>
          <a:p>
            <a:r>
              <a:rPr lang="es-ES" err="1">
                <a:solidFill>
                  <a:srgbClr val="174A90"/>
                </a:solidFill>
              </a:rPr>
              <a:t>Challenges</a:t>
            </a:r>
            <a:endParaRPr lang="es-ES">
              <a:solidFill>
                <a:srgbClr val="174A9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8B3EE-42D3-EA0C-3536-7D9BEC84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459865"/>
            <a:ext cx="750634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200" err="1"/>
              <a:t>Simplify</a:t>
            </a:r>
            <a:r>
              <a:rPr lang="es-ES" sz="2200"/>
              <a:t> </a:t>
            </a:r>
            <a:r>
              <a:rPr lang="es-ES" sz="2200" err="1"/>
              <a:t>the</a:t>
            </a:r>
            <a:r>
              <a:rPr lang="es-ES" sz="2200"/>
              <a:t> data </a:t>
            </a:r>
          </a:p>
          <a:p>
            <a:r>
              <a:rPr lang="es-ES" sz="2200" err="1"/>
              <a:t>Choose</a:t>
            </a:r>
            <a:r>
              <a:rPr lang="es-ES" sz="2200"/>
              <a:t> </a:t>
            </a:r>
            <a:r>
              <a:rPr lang="es-ES" sz="2200" err="1"/>
              <a:t>the</a:t>
            </a:r>
            <a:r>
              <a:rPr lang="es-ES" sz="2200"/>
              <a:t> </a:t>
            </a:r>
            <a:r>
              <a:rPr lang="es-ES" sz="2200" err="1"/>
              <a:t>right</a:t>
            </a:r>
            <a:r>
              <a:rPr lang="es-ES" sz="2200"/>
              <a:t> </a:t>
            </a:r>
            <a:r>
              <a:rPr lang="es-ES" sz="2200" err="1"/>
              <a:t>model</a:t>
            </a:r>
            <a:endParaRPr lang="es-ES" sz="2200"/>
          </a:p>
          <a:p>
            <a:r>
              <a:rPr lang="es-ES" sz="2200" err="1"/>
              <a:t>Handling</a:t>
            </a:r>
            <a:r>
              <a:rPr lang="es-ES" sz="2200"/>
              <a:t> </a:t>
            </a:r>
            <a:r>
              <a:rPr lang="es-ES" sz="2200" err="1"/>
              <a:t>missing</a:t>
            </a:r>
            <a:r>
              <a:rPr lang="es-ES" sz="2200"/>
              <a:t> </a:t>
            </a:r>
            <a:r>
              <a:rPr lang="es-ES" sz="2200" err="1"/>
              <a:t>values</a:t>
            </a:r>
            <a:r>
              <a:rPr lang="es-ES" sz="2200"/>
              <a:t> and </a:t>
            </a:r>
            <a:r>
              <a:rPr lang="es-ES" sz="2200" err="1"/>
              <a:t>outliers</a:t>
            </a:r>
            <a:r>
              <a:rPr lang="es-ES" sz="2200"/>
              <a:t> </a:t>
            </a:r>
            <a:r>
              <a:rPr lang="es-ES" sz="2200" err="1"/>
              <a:t>to</a:t>
            </a:r>
            <a:r>
              <a:rPr lang="es-ES" sz="2200"/>
              <a:t> </a:t>
            </a:r>
            <a:r>
              <a:rPr lang="es-ES" sz="2200" err="1"/>
              <a:t>mantain</a:t>
            </a:r>
            <a:r>
              <a:rPr lang="es-ES" sz="2200"/>
              <a:t> data </a:t>
            </a:r>
            <a:r>
              <a:rPr lang="es-ES" sz="2200" err="1"/>
              <a:t>integrity</a:t>
            </a:r>
            <a:endParaRPr lang="es-ES" sz="2200"/>
          </a:p>
          <a:p>
            <a:r>
              <a:rPr lang="es-ES" sz="2200" err="1"/>
              <a:t>Balancing</a:t>
            </a:r>
            <a:r>
              <a:rPr lang="es-ES" sz="2200"/>
              <a:t> </a:t>
            </a:r>
            <a:r>
              <a:rPr lang="es-ES" sz="2200" err="1"/>
              <a:t>model</a:t>
            </a:r>
            <a:r>
              <a:rPr lang="es-ES" sz="2200"/>
              <a:t> </a:t>
            </a:r>
            <a:r>
              <a:rPr lang="es-ES" sz="2200" err="1"/>
              <a:t>complexity</a:t>
            </a:r>
            <a:r>
              <a:rPr lang="es-ES" sz="2200"/>
              <a:t> and performance </a:t>
            </a:r>
            <a:r>
              <a:rPr lang="es-ES" sz="2200" err="1"/>
              <a:t>through</a:t>
            </a:r>
            <a:r>
              <a:rPr lang="es-ES" sz="2200"/>
              <a:t> </a:t>
            </a:r>
            <a:r>
              <a:rPr lang="es-ES" sz="2200" err="1"/>
              <a:t>feature</a:t>
            </a:r>
            <a:r>
              <a:rPr lang="es-ES" sz="2200"/>
              <a:t> </a:t>
            </a:r>
            <a:r>
              <a:rPr lang="es-ES" sz="2200" err="1"/>
              <a:t>engineering</a:t>
            </a:r>
            <a:endParaRPr lang="es-ES" sz="2200"/>
          </a:p>
          <a:p>
            <a:r>
              <a:rPr lang="es-ES" sz="2200" err="1">
                <a:ea typeface="+mn-lt"/>
                <a:cs typeface="+mn-lt"/>
              </a:rPr>
              <a:t>Kaggle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results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did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not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reflect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the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train</a:t>
            </a:r>
            <a:r>
              <a:rPr lang="es-ES" sz="2200">
                <a:ea typeface="+mn-lt"/>
                <a:cs typeface="+mn-lt"/>
              </a:rPr>
              <a:t>/</a:t>
            </a:r>
            <a:r>
              <a:rPr lang="es-ES" sz="2200" err="1">
                <a:ea typeface="+mn-lt"/>
                <a:cs typeface="+mn-lt"/>
              </a:rPr>
              <a:t>validation</a:t>
            </a:r>
            <a:r>
              <a:rPr lang="es-ES" sz="2200">
                <a:ea typeface="+mn-lt"/>
                <a:cs typeface="+mn-lt"/>
              </a:rPr>
              <a:t> score</a:t>
            </a:r>
          </a:p>
          <a:p>
            <a:r>
              <a:rPr lang="es-ES" sz="2200" err="1">
                <a:ea typeface="+mn-lt"/>
                <a:cs typeface="+mn-lt"/>
              </a:rPr>
              <a:t>Struggled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not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to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overfit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our</a:t>
            </a:r>
            <a:r>
              <a:rPr lang="es-ES" sz="2200">
                <a:ea typeface="+mn-lt"/>
                <a:cs typeface="+mn-lt"/>
              </a:rPr>
              <a:t> </a:t>
            </a:r>
            <a:r>
              <a:rPr lang="es-ES" sz="2200" err="1">
                <a:ea typeface="+mn-lt"/>
                <a:cs typeface="+mn-lt"/>
              </a:rPr>
              <a:t>model</a:t>
            </a:r>
            <a:endParaRPr lang="es-ES" sz="2200">
              <a:ea typeface="+mn-lt"/>
              <a:cs typeface="+mn-lt"/>
            </a:endParaRPr>
          </a:p>
          <a:p>
            <a:r>
              <a:rPr lang="es-ES" sz="2200" err="1">
                <a:ea typeface="+mn-lt"/>
                <a:cs typeface="+mn-lt"/>
              </a:rPr>
              <a:t>Understanding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complex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features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like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eyesight</a:t>
            </a:r>
            <a:r>
              <a:rPr lang="es-ES" sz="2200">
                <a:ea typeface="+mn-lt"/>
                <a:cs typeface="+mn-lt"/>
              </a:rPr>
              <a:t> </a:t>
            </a:r>
            <a:r>
              <a:rPr lang="es-ES" sz="2200" err="1">
                <a:ea typeface="+mn-lt"/>
                <a:cs typeface="+mn-lt"/>
              </a:rPr>
              <a:t>numbers</a:t>
            </a:r>
            <a:r>
              <a:rPr lang="es-ES" sz="2200">
                <a:ea typeface="+mn-lt"/>
                <a:cs typeface="+mn-lt"/>
              </a:rPr>
              <a:t>  and hearing levels</a:t>
            </a:r>
            <a:endParaRPr lang="es-ES" sz="220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170322E1-EC27-54D3-B799-485A37E5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18" t="8511" r="303" b="10638"/>
          <a:stretch/>
        </p:blipFill>
        <p:spPr>
          <a:xfrm>
            <a:off x="7902930" y="2284385"/>
            <a:ext cx="4164159" cy="2828970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36B93E6-B7BE-E36B-529D-4C252787A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29" r="11224" b="822"/>
          <a:stretch/>
        </p:blipFill>
        <p:spPr>
          <a:xfrm>
            <a:off x="340275" y="6062055"/>
            <a:ext cx="11675393" cy="711813"/>
          </a:xfrm>
          <a:prstGeom prst="rect">
            <a:avLst/>
          </a:prstGeom>
        </p:spPr>
      </p:pic>
      <p:pic>
        <p:nvPicPr>
          <p:cNvPr id="6" name="Imagen 3" descr="Tabla&#10;&#10;Descripción generada automáticamente">
            <a:extLst>
              <a:ext uri="{FF2B5EF4-FFF2-40B4-BE49-F238E27FC236}">
                <a16:creationId xmlns:a16="http://schemas.microsoft.com/office/drawing/2014/main" id="{E905FEF2-0716-0902-09D9-E7591034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18" t="8511" r="303" b="10638"/>
          <a:stretch/>
        </p:blipFill>
        <p:spPr>
          <a:xfrm>
            <a:off x="7880015" y="339971"/>
            <a:ext cx="4164159" cy="28289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353C2A-D5CD-3A39-0057-75138187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0243"/>
            <a:ext cx="12192000" cy="1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A2761-119A-3A2E-C066-5C6A6D3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8937"/>
            <a:ext cx="10515600" cy="1325563"/>
          </a:xfrm>
        </p:spPr>
        <p:txBody>
          <a:bodyPr/>
          <a:lstStyle/>
          <a:p>
            <a:r>
              <a:rPr lang="es-ES" err="1">
                <a:solidFill>
                  <a:srgbClr val="174A90"/>
                </a:solidFill>
              </a:rPr>
              <a:t>How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could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we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improve</a:t>
            </a:r>
            <a:r>
              <a:rPr lang="es-ES">
                <a:solidFill>
                  <a:srgbClr val="174A90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08380-E054-0B37-2655-A7DB6CE7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8494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Explore a </a:t>
            </a:r>
            <a:r>
              <a:rPr lang="es-ES" err="1"/>
              <a:t>wider</a:t>
            </a:r>
            <a:r>
              <a:rPr lang="es-ES"/>
              <a:t> </a:t>
            </a:r>
            <a:r>
              <a:rPr lang="es-ES" err="1"/>
              <a:t>range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machine </a:t>
            </a:r>
            <a:r>
              <a:rPr lang="es-ES" err="1"/>
              <a:t>learning</a:t>
            </a:r>
            <a:r>
              <a:rPr lang="es-ES"/>
              <a:t> </a:t>
            </a:r>
            <a:r>
              <a:rPr lang="es-ES" err="1"/>
              <a:t>algorithms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potential</a:t>
            </a:r>
            <a:r>
              <a:rPr lang="es-ES"/>
              <a:t> </a:t>
            </a:r>
            <a:r>
              <a:rPr lang="es-ES" err="1"/>
              <a:t>improvements</a:t>
            </a:r>
            <a:endParaRPr lang="es-ES"/>
          </a:p>
          <a:p>
            <a:r>
              <a:rPr lang="es-ES"/>
              <a:t>Compare </a:t>
            </a:r>
            <a:r>
              <a:rPr lang="es-ES" err="1"/>
              <a:t>results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unscaled</a:t>
            </a:r>
            <a:r>
              <a:rPr lang="es-ES"/>
              <a:t> data</a:t>
            </a:r>
          </a:p>
          <a:p>
            <a:r>
              <a:rPr lang="es-ES"/>
              <a:t>Dive </a:t>
            </a:r>
            <a:r>
              <a:rPr lang="es-ES" err="1"/>
              <a:t>deeper</a:t>
            </a:r>
            <a:r>
              <a:rPr lang="es-ES"/>
              <a:t> </a:t>
            </a:r>
            <a:r>
              <a:rPr lang="es-ES" err="1"/>
              <a:t>into</a:t>
            </a:r>
            <a:r>
              <a:rPr lang="es-ES"/>
              <a:t> </a:t>
            </a:r>
            <a:r>
              <a:rPr lang="es-ES" err="1"/>
              <a:t>hyperparameter</a:t>
            </a:r>
            <a:r>
              <a:rPr lang="es-ES"/>
              <a:t> </a:t>
            </a:r>
            <a:r>
              <a:rPr lang="es-ES" err="1"/>
              <a:t>tuning</a:t>
            </a:r>
            <a:r>
              <a:rPr lang="es-ES"/>
              <a:t> and </a:t>
            </a:r>
            <a:r>
              <a:rPr lang="es-ES" err="1"/>
              <a:t>feature</a:t>
            </a:r>
            <a:r>
              <a:rPr lang="es-ES"/>
              <a:t> </a:t>
            </a:r>
            <a:r>
              <a:rPr lang="es-ES" err="1"/>
              <a:t>selection</a:t>
            </a:r>
            <a:endParaRPr lang="es-ES"/>
          </a:p>
          <a:p>
            <a:r>
              <a:rPr lang="es-ES" err="1"/>
              <a:t>Engage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healthcare</a:t>
            </a:r>
            <a:r>
              <a:rPr lang="es-ES"/>
              <a:t> professionals to gain insights that could inform feature engineering, model selection, and interpretation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results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93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1BFC-FF14-9B0B-C853-EA686438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76" y="335046"/>
            <a:ext cx="10515600" cy="1325563"/>
          </a:xfrm>
        </p:spPr>
        <p:txBody>
          <a:bodyPr/>
          <a:lstStyle/>
          <a:p>
            <a:r>
              <a:rPr lang="es-ES" err="1">
                <a:solidFill>
                  <a:srgbClr val="174A90"/>
                </a:solidFill>
              </a:rPr>
              <a:t>Application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of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our</a:t>
            </a:r>
            <a:r>
              <a:rPr lang="es-ES">
                <a:solidFill>
                  <a:srgbClr val="174A90"/>
                </a:solidFill>
              </a:rPr>
              <a:t> </a:t>
            </a:r>
            <a:r>
              <a:rPr lang="es-ES" err="1">
                <a:solidFill>
                  <a:srgbClr val="174A90"/>
                </a:solidFill>
              </a:rPr>
              <a:t>Model</a:t>
            </a:r>
            <a:endParaRPr lang="es-ES">
              <a:solidFill>
                <a:srgbClr val="174A9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C69A9-6A6B-453C-1FDB-1AF25437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6579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/>
              <a:t>Offers</a:t>
            </a:r>
            <a:r>
              <a:rPr lang="es-ES"/>
              <a:t> a </a:t>
            </a:r>
            <a:r>
              <a:rPr lang="es-ES" err="1"/>
              <a:t>tool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early</a:t>
            </a:r>
            <a:r>
              <a:rPr lang="es-ES"/>
              <a:t> </a:t>
            </a:r>
            <a:r>
              <a:rPr lang="es-ES" err="1"/>
              <a:t>detection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smoking-</a:t>
            </a:r>
            <a:r>
              <a:rPr lang="es-ES" err="1"/>
              <a:t>related</a:t>
            </a:r>
            <a:r>
              <a:rPr lang="es-ES"/>
              <a:t> </a:t>
            </a:r>
            <a:r>
              <a:rPr lang="es-ES" err="1"/>
              <a:t>health</a:t>
            </a:r>
            <a:r>
              <a:rPr lang="es-ES"/>
              <a:t> </a:t>
            </a:r>
            <a:r>
              <a:rPr lang="es-ES" err="1"/>
              <a:t>risks</a:t>
            </a:r>
            <a:r>
              <a:rPr lang="es-ES"/>
              <a:t> in </a:t>
            </a:r>
            <a:r>
              <a:rPr lang="es-ES" err="1"/>
              <a:t>healthcare</a:t>
            </a:r>
          </a:p>
          <a:p>
            <a:r>
              <a:rPr lang="es-ES" err="1"/>
              <a:t>Methodologies</a:t>
            </a:r>
            <a:r>
              <a:rPr lang="es-ES"/>
              <a:t> and </a:t>
            </a:r>
            <a:r>
              <a:rPr lang="es-ES" err="1"/>
              <a:t>insights</a:t>
            </a:r>
            <a:r>
              <a:rPr lang="es-ES"/>
              <a:t> </a:t>
            </a:r>
            <a:r>
              <a:rPr lang="es-ES" err="1"/>
              <a:t>applicable</a:t>
            </a:r>
            <a:r>
              <a:rPr lang="es-ES"/>
              <a:t> in </a:t>
            </a:r>
            <a:r>
              <a:rPr lang="es-ES" err="1"/>
              <a:t>behavioral</a:t>
            </a:r>
            <a:r>
              <a:rPr lang="es-ES"/>
              <a:t> </a:t>
            </a:r>
            <a:r>
              <a:rPr lang="es-ES" err="1"/>
              <a:t>science</a:t>
            </a:r>
            <a:r>
              <a:rPr lang="es-ES"/>
              <a:t> and </a:t>
            </a:r>
            <a:r>
              <a:rPr lang="es-ES" err="1"/>
              <a:t>public</a:t>
            </a:r>
            <a:r>
              <a:rPr lang="es-ES"/>
              <a:t> </a:t>
            </a:r>
            <a:r>
              <a:rPr lang="es-ES" err="1"/>
              <a:t>health</a:t>
            </a:r>
            <a:r>
              <a:rPr lang="es-ES"/>
              <a:t> </a:t>
            </a:r>
            <a:r>
              <a:rPr lang="es-ES" err="1"/>
              <a:t>policy</a:t>
            </a:r>
            <a:r>
              <a:rPr lang="es-ES"/>
              <a:t>.</a:t>
            </a:r>
          </a:p>
          <a:p>
            <a:r>
              <a:rPr lang="es-ES" err="1"/>
              <a:t>By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help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an</a:t>
            </a:r>
            <a:r>
              <a:rPr lang="es-ES"/>
              <a:t> app </a:t>
            </a:r>
            <a:r>
              <a:rPr lang="es-ES" err="1"/>
              <a:t>we</a:t>
            </a:r>
            <a:r>
              <a:rPr lang="es-ES"/>
              <a:t> can </a:t>
            </a:r>
            <a:r>
              <a:rPr lang="es-ES" err="1"/>
              <a:t>forecast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probabilities</a:t>
            </a:r>
            <a:r>
              <a:rPr lang="es-ES"/>
              <a:t> 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person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be </a:t>
            </a:r>
            <a:r>
              <a:rPr lang="es-ES" err="1"/>
              <a:t>smoker</a:t>
            </a:r>
            <a:r>
              <a:rPr lang="es-ES"/>
              <a:t> </a:t>
            </a:r>
            <a:r>
              <a:rPr lang="es-ES" err="1"/>
              <a:t>or</a:t>
            </a:r>
            <a:r>
              <a:rPr lang="es-ES"/>
              <a:t> </a:t>
            </a:r>
            <a:r>
              <a:rPr lang="es-ES" err="1"/>
              <a:t>not</a:t>
            </a:r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F7D8B7D7-A53F-A99B-FC6F-B8589755A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8" t="8397" r="9233" b="8401"/>
          <a:stretch/>
        </p:blipFill>
        <p:spPr>
          <a:xfrm>
            <a:off x="4965478" y="4107538"/>
            <a:ext cx="3664969" cy="2639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1D2B52-0055-69AA-3C06-67F556AF8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3" t="25595" r="3425" b="17958"/>
          <a:stretch/>
        </p:blipFill>
        <p:spPr>
          <a:xfrm>
            <a:off x="9197955" y="4730869"/>
            <a:ext cx="1779720" cy="473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DA4EA3-C9EF-2F2C-6179-A5CD9F66F6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1" t="19718" r="3129" b="14789"/>
          <a:stretch/>
        </p:blipFill>
        <p:spPr>
          <a:xfrm>
            <a:off x="9197155" y="5345497"/>
            <a:ext cx="1776514" cy="4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6EABD66-BE91-889A-B0F8-5096EC441302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1D2423E-7B04-0E0B-AB82-350BFFEF6B65}"/>
              </a:ext>
            </a:extLst>
          </p:cNvPr>
          <p:cNvSpPr/>
          <p:nvPr/>
        </p:nvSpPr>
        <p:spPr>
          <a:xfrm>
            <a:off x="7229012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1689543" y="2928153"/>
            <a:ext cx="4406457" cy="1001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>
                <a:latin typeface="zeitung"/>
              </a:rPr>
              <a:t>Objectives</a:t>
            </a:r>
            <a:endParaRPr lang="en-US" sz="5400"/>
          </a:p>
        </p:txBody>
      </p:sp>
      <p:pic>
        <p:nvPicPr>
          <p:cNvPr id="7" name="Picture 4" descr="Cigarette PNGs for Free Download">
            <a:extLst>
              <a:ext uri="{FF2B5EF4-FFF2-40B4-BE49-F238E27FC236}">
                <a16:creationId xmlns:a16="http://schemas.microsoft.com/office/drawing/2014/main" id="{8676EFBA-AED2-9DD7-EFCB-C87DFA5D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8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4B8E7-3579-210A-9DA7-7B0DE83F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0" y="210344"/>
            <a:ext cx="10515600" cy="1325563"/>
          </a:xfrm>
        </p:spPr>
        <p:txBody>
          <a:bodyPr/>
          <a:lstStyle/>
          <a:p>
            <a:r>
              <a:rPr lang="es-ES" sz="4800" err="1">
                <a:solidFill>
                  <a:srgbClr val="174A90"/>
                </a:solidFill>
              </a:rPr>
              <a:t>Technical</a:t>
            </a:r>
            <a:r>
              <a:rPr lang="es-ES" sz="4800">
                <a:solidFill>
                  <a:srgbClr val="174A90"/>
                </a:solidFill>
              </a:rPr>
              <a:t> </a:t>
            </a:r>
            <a:r>
              <a:rPr lang="es-ES" sz="4800" err="1">
                <a:solidFill>
                  <a:srgbClr val="174A90"/>
                </a:solidFill>
              </a:rPr>
              <a:t>Objectives</a:t>
            </a:r>
            <a:endParaRPr lang="es-ES" sz="4800">
              <a:solidFill>
                <a:srgbClr val="174A9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80B68-ABAC-49A2-0AE8-141E5C8A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970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To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develop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 predictive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that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accurately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identifies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individuals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' smoking status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based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on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comprehensive </a:t>
            </a:r>
            <a:r>
              <a:rPr lang="es-E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health</a:t>
            </a:r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data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ES" sz="2400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1: Data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Understanding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and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Preparation</a:t>
            </a:r>
            <a:endParaRPr lang="es-ES" sz="2400" err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2: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Benchmarking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with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Logistic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Regression</a:t>
            </a:r>
            <a:endParaRPr lang="es-E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3: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Complexity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and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Accuracy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with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Random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Forest</a:t>
            </a:r>
            <a:endParaRPr lang="es-ES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4: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Advanced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Predictions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with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XGBoost</a:t>
            </a:r>
            <a:endParaRPr lang="es-ES" sz="2400" err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5: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Rigorous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</a:t>
            </a:r>
            <a:r>
              <a:rPr lang="es-ES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2400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Evaluation</a:t>
            </a:r>
            <a:endParaRPr lang="es-E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71550" lvl="1" indent="-285750">
              <a:buFont typeface="Arial"/>
              <a:buChar char="•"/>
            </a:pPr>
            <a:endParaRPr lang="es-ES" sz="1200">
              <a:solidFill>
                <a:srgbClr val="ECECEC"/>
              </a:solidFill>
            </a:endParaRPr>
          </a:p>
          <a:p>
            <a:pPr marL="0" indent="0">
              <a:buNone/>
            </a:pPr>
            <a:endParaRPr lang="es-E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E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46CF-06B6-DEAD-AB80-3F6D05DC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53" y="49609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174A9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A391-FE4F-EA66-0E5F-5F0BF87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54" y="1825625"/>
            <a:ext cx="11420474" cy="45656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>
                <a:ea typeface="+mn-lt"/>
                <a:cs typeface="+mn-lt"/>
              </a:rPr>
              <a:t>1: Targeted Health Interventions</a:t>
            </a:r>
            <a:r>
              <a:rPr lang="en-US" sz="2400">
                <a:ea typeface="+mn-lt"/>
                <a:cs typeface="+mn-lt"/>
              </a:rPr>
              <a:t>: Develop a predictive model to </a:t>
            </a: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identify smokers within the population, enabling targeted health interventions and support programs</a:t>
            </a:r>
            <a:r>
              <a:rPr lang="en-US" sz="2400">
                <a:ea typeface="+mn-lt"/>
                <a:cs typeface="+mn-lt"/>
              </a:rPr>
              <a:t> designed to reduce smoking rates and associated health risks.</a:t>
            </a:r>
            <a:endParaRPr lang="es-ES" sz="2400"/>
          </a:p>
          <a:p>
            <a:pPr marL="0" indent="0" algn="just">
              <a:buNone/>
            </a:pPr>
            <a:r>
              <a:rPr lang="en-US" sz="2400" b="1">
                <a:ea typeface="+mn-lt"/>
                <a:cs typeface="+mn-lt"/>
              </a:rPr>
              <a:t>2: Health Insurance Risk Assessment</a:t>
            </a:r>
            <a:r>
              <a:rPr lang="en-US" sz="2400">
                <a:ea typeface="+mn-lt"/>
                <a:cs typeface="+mn-lt"/>
              </a:rPr>
              <a:t>: Utilize the model to assess the risk profile of insurance applicants based on their smoking status, informing policy pricing and risk management strategies. </a:t>
            </a:r>
          </a:p>
          <a:p>
            <a:pPr marL="0" indent="0" algn="just">
              <a:buNone/>
            </a:pPr>
            <a:r>
              <a:rPr lang="en-US" sz="2400" b="1">
                <a:ea typeface="+mn-lt"/>
                <a:cs typeface="+mn-lt"/>
              </a:rPr>
              <a:t>3: Public Health Policy Support</a:t>
            </a:r>
            <a:r>
              <a:rPr lang="en-US" sz="2400">
                <a:ea typeface="+mn-lt"/>
                <a:cs typeface="+mn-lt"/>
              </a:rPr>
              <a:t>: Provide data-driven insights to support public health policies and campaigns focused on smoking cessation, leveraging the predictive model to understand the prevalence of smoking across different demographics.</a:t>
            </a:r>
            <a:endParaRPr lang="en-US" sz="2400"/>
          </a:p>
          <a:p>
            <a:pPr marL="0" indent="0" algn="just">
              <a:buNone/>
            </a:pPr>
            <a:r>
              <a:rPr lang="en-US" sz="2400" b="1">
                <a:ea typeface="+mn-lt"/>
                <a:cs typeface="+mn-lt"/>
              </a:rPr>
              <a:t>4: Personalized Patient Care in Smoking Cessation</a:t>
            </a:r>
            <a:r>
              <a:rPr lang="en-US" sz="2400">
                <a:ea typeface="+mn-lt"/>
                <a:cs typeface="+mn-lt"/>
              </a:rPr>
              <a:t>: Apply the model to healthcare settings to identify patients who are smokers, tailoring smoking cessation programs to individuals based on their health profiles and risk factors.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840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4D55-B094-85BA-E601-B6B7DF10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8" y="388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174A9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E750-C298-3B4E-3F0E-70AF6692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3" y="1682297"/>
            <a:ext cx="5979482" cy="48097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>
                <a:ea typeface="+mn-lt"/>
                <a:cs typeface="+mn-lt"/>
              </a:rPr>
              <a:t>Key features selected: 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Height, weight – gender related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Haemoglobin – smoking reduces the oxygen content in the blood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GTP –  smoking can damage the liver, leading to increased release of GTP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Triglyceride – smoking affects fat metabolism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Serum creatine – smoking can damage the kidneys, affecting their filtration function and reducing serum creatinine excretion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Age – as individuals age, the effects of smoking on health may become more apparent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HDL – smoking affects lipid metabolism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LDL – smoking affects lipid metabolism</a:t>
            </a:r>
            <a:endParaRPr lang="en-US" sz="1900">
              <a:ea typeface="+mn-lt"/>
              <a:cs typeface="+mn-lt"/>
            </a:endParaRPr>
          </a:p>
          <a:p>
            <a:pPr marL="342900" indent="-342900" algn="just">
              <a:buAutoNum type="arabicParenR"/>
            </a:pPr>
            <a:r>
              <a:rPr lang="en-GB" sz="1900">
                <a:ea typeface="+mn-lt"/>
                <a:cs typeface="+mn-lt"/>
              </a:rPr>
              <a:t>ALT – smoking can damage the liver</a:t>
            </a:r>
          </a:p>
          <a:p>
            <a:pPr marL="342900" indent="-342900">
              <a:buAutoNum type="arabicParenR"/>
            </a:pPr>
            <a:endParaRPr lang="en-GB" sz="150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Best result generated by 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.</a:t>
            </a:r>
            <a:endParaRPr lang="en-GB"/>
          </a:p>
          <a:p>
            <a:pPr>
              <a:buAutoNum type="arabicParenR"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1A0A3-A5E4-8296-0C15-1E0A3B00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49" y="3080941"/>
            <a:ext cx="5589586" cy="2447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7F9D3-25DD-20A3-73AF-FF0FDA18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48" y="1920875"/>
            <a:ext cx="559117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23C995-BC03-FA9F-D458-23EAC22035FB}"/>
              </a:ext>
            </a:extLst>
          </p:cNvPr>
          <p:cNvSpPr txBox="1">
            <a:spLocks/>
          </p:cNvSpPr>
          <p:nvPr/>
        </p:nvSpPr>
        <p:spPr>
          <a:xfrm>
            <a:off x="1689543" y="2928153"/>
            <a:ext cx="4406457" cy="1001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err="1">
                <a:latin typeface="zeitung"/>
              </a:rPr>
              <a:t>Preprocessing</a:t>
            </a:r>
            <a:endParaRPr lang="en-US" sz="54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739C22F-E9BF-77E8-345D-E04235E41813}"/>
              </a:ext>
            </a:extLst>
          </p:cNvPr>
          <p:cNvSpPr/>
          <p:nvPr/>
        </p:nvSpPr>
        <p:spPr>
          <a:xfrm>
            <a:off x="66625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0E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7062780-A32B-A65E-912A-A3F624798382}"/>
              </a:ext>
            </a:extLst>
          </p:cNvPr>
          <p:cNvSpPr/>
          <p:nvPr/>
        </p:nvSpPr>
        <p:spPr>
          <a:xfrm>
            <a:off x="7322906" y="-1618954"/>
            <a:ext cx="10012811" cy="10785602"/>
          </a:xfrm>
          <a:custGeom>
            <a:avLst/>
            <a:gdLst>
              <a:gd name="connsiteX0" fmla="*/ 691170 w 11209682"/>
              <a:gd name="connsiteY0" fmla="*/ 741171 h 10661416"/>
              <a:gd name="connsiteX1" fmla="*/ 2570770 w 11209682"/>
              <a:gd name="connsiteY1" fmla="*/ 3264237 h 10661416"/>
              <a:gd name="connsiteX2" fmla="*/ 1080637 w 11209682"/>
              <a:gd name="connsiteY2" fmla="*/ 3636771 h 10661416"/>
              <a:gd name="connsiteX3" fmla="*/ 2553837 w 11209682"/>
              <a:gd name="connsiteY3" fmla="*/ 4601971 h 10661416"/>
              <a:gd name="connsiteX4" fmla="*/ 1165303 w 11209682"/>
              <a:gd name="connsiteY4" fmla="*/ 5516371 h 10661416"/>
              <a:gd name="connsiteX5" fmla="*/ 3942370 w 11209682"/>
              <a:gd name="connsiteY5" fmla="*/ 6278371 h 10661416"/>
              <a:gd name="connsiteX6" fmla="*/ 2113570 w 11209682"/>
              <a:gd name="connsiteY6" fmla="*/ 7226637 h 10661416"/>
              <a:gd name="connsiteX7" fmla="*/ 4535037 w 11209682"/>
              <a:gd name="connsiteY7" fmla="*/ 7920904 h 10661416"/>
              <a:gd name="connsiteX8" fmla="*/ 3671437 w 11209682"/>
              <a:gd name="connsiteY8" fmla="*/ 8903037 h 10661416"/>
              <a:gd name="connsiteX9" fmla="*/ 4314903 w 11209682"/>
              <a:gd name="connsiteY9" fmla="*/ 9394104 h 10661416"/>
              <a:gd name="connsiteX10" fmla="*/ 1012903 w 11209682"/>
              <a:gd name="connsiteY10" fmla="*/ 9411037 h 10661416"/>
              <a:gd name="connsiteX11" fmla="*/ 4162503 w 11209682"/>
              <a:gd name="connsiteY11" fmla="*/ 10410104 h 10661416"/>
              <a:gd name="connsiteX12" fmla="*/ 8548237 w 11209682"/>
              <a:gd name="connsiteY12" fmla="*/ 9681971 h 10661416"/>
              <a:gd name="connsiteX13" fmla="*/ 10851170 w 11209682"/>
              <a:gd name="connsiteY13" fmla="*/ 842771 h 10661416"/>
              <a:gd name="connsiteX14" fmla="*/ 877437 w 11209682"/>
              <a:gd name="connsiteY14" fmla="*/ 351704 h 10661416"/>
              <a:gd name="connsiteX15" fmla="*/ 691170 w 11209682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2564183 w 11220028"/>
              <a:gd name="connsiteY3" fmla="*/ 46019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090983 w 11220028"/>
              <a:gd name="connsiteY2" fmla="*/ 3636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3952716 w 11220028"/>
              <a:gd name="connsiteY5" fmla="*/ 62783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175649 w 11220028"/>
              <a:gd name="connsiteY4" fmla="*/ 5516371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06716 w 11220028"/>
              <a:gd name="connsiteY3" fmla="*/ 4297171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581116 w 11220028"/>
              <a:gd name="connsiteY5" fmla="*/ 6227571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2123916 w 11220028"/>
              <a:gd name="connsiteY6" fmla="*/ 7226637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681783 w 11220028"/>
              <a:gd name="connsiteY8" fmla="*/ 89030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4545383 w 11220028"/>
              <a:gd name="connsiteY7" fmla="*/ 79209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1209516 w 11220028"/>
              <a:gd name="connsiteY4" fmla="*/ 5753438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548183 w 11220028"/>
              <a:gd name="connsiteY6" fmla="*/ 7345170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3546316 w 11220028"/>
              <a:gd name="connsiteY7" fmla="*/ 7903971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3156849 w 11220028"/>
              <a:gd name="connsiteY8" fmla="*/ 8784503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57115 w 11220028"/>
              <a:gd name="connsiteY8" fmla="*/ 8090237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547250 w 11220028"/>
              <a:gd name="connsiteY4" fmla="*/ 5770372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240583 w 11220028"/>
              <a:gd name="connsiteY3" fmla="*/ 5143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614982 w 11220028"/>
              <a:gd name="connsiteY5" fmla="*/ 6549304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4325249 w 11220028"/>
              <a:gd name="connsiteY9" fmla="*/ 93941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2919783 w 11220028"/>
              <a:gd name="connsiteY4" fmla="*/ 58042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545383 w 11220028"/>
              <a:gd name="connsiteY3" fmla="*/ 4889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275383 w 11220028"/>
              <a:gd name="connsiteY4" fmla="*/ 6007438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701516 w 11220028"/>
              <a:gd name="connsiteY0" fmla="*/ 741171 h 10661416"/>
              <a:gd name="connsiteX1" fmla="*/ 2801250 w 11220028"/>
              <a:gd name="connsiteY1" fmla="*/ 1909570 h 10661416"/>
              <a:gd name="connsiteX2" fmla="*/ 1920717 w 11220028"/>
              <a:gd name="connsiteY2" fmla="*/ 3382771 h 10661416"/>
              <a:gd name="connsiteX3" fmla="*/ 4663917 w 11220028"/>
              <a:gd name="connsiteY3" fmla="*/ 5651838 h 10661416"/>
              <a:gd name="connsiteX4" fmla="*/ 3444716 w 11220028"/>
              <a:gd name="connsiteY4" fmla="*/ 6278371 h 10661416"/>
              <a:gd name="connsiteX5" fmla="*/ 2445649 w 11220028"/>
              <a:gd name="connsiteY5" fmla="*/ 6566238 h 10661416"/>
              <a:gd name="connsiteX6" fmla="*/ 1869916 w 11220028"/>
              <a:gd name="connsiteY6" fmla="*/ 7311304 h 10661416"/>
              <a:gd name="connsiteX7" fmla="*/ 2631916 w 11220028"/>
              <a:gd name="connsiteY7" fmla="*/ 7870104 h 10661416"/>
              <a:gd name="connsiteX8" fmla="*/ 1023248 w 11220028"/>
              <a:gd name="connsiteY8" fmla="*/ 8564370 h 10661416"/>
              <a:gd name="connsiteX9" fmla="*/ 2005383 w 11220028"/>
              <a:gd name="connsiteY9" fmla="*/ 9038504 h 10661416"/>
              <a:gd name="connsiteX10" fmla="*/ 1023249 w 11220028"/>
              <a:gd name="connsiteY10" fmla="*/ 9411037 h 10661416"/>
              <a:gd name="connsiteX11" fmla="*/ 4172849 w 11220028"/>
              <a:gd name="connsiteY11" fmla="*/ 10410104 h 10661416"/>
              <a:gd name="connsiteX12" fmla="*/ 8558583 w 11220028"/>
              <a:gd name="connsiteY12" fmla="*/ 9681971 h 10661416"/>
              <a:gd name="connsiteX13" fmla="*/ 10861516 w 11220028"/>
              <a:gd name="connsiteY13" fmla="*/ 842771 h 10661416"/>
              <a:gd name="connsiteX14" fmla="*/ 887783 w 11220028"/>
              <a:gd name="connsiteY14" fmla="*/ 351704 h 10661416"/>
              <a:gd name="connsiteX15" fmla="*/ 701516 w 11220028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809098 w 11108409"/>
              <a:gd name="connsiteY2" fmla="*/ 3382771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1724431 w 11108409"/>
              <a:gd name="connsiteY2" fmla="*/ 4669704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4552298 w 11108409"/>
              <a:gd name="connsiteY3" fmla="*/ 5651838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333097 w 11108409"/>
              <a:gd name="connsiteY4" fmla="*/ 6278371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911629 w 11108409"/>
              <a:gd name="connsiteY8" fmla="*/ 8564370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1893764 w 11108409"/>
              <a:gd name="connsiteY9" fmla="*/ 9038504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61416"/>
              <a:gd name="connsiteX1" fmla="*/ 115764 w 11108409"/>
              <a:gd name="connsiteY1" fmla="*/ 2705437 h 10661416"/>
              <a:gd name="connsiteX2" fmla="*/ 2452564 w 11108409"/>
              <a:gd name="connsiteY2" fmla="*/ 3331970 h 10661416"/>
              <a:gd name="connsiteX3" fmla="*/ 1792164 w 11108409"/>
              <a:gd name="connsiteY3" fmla="*/ 4415704 h 10661416"/>
              <a:gd name="connsiteX4" fmla="*/ 3891897 w 11108409"/>
              <a:gd name="connsiteY4" fmla="*/ 5736505 h 10661416"/>
              <a:gd name="connsiteX5" fmla="*/ 2334030 w 11108409"/>
              <a:gd name="connsiteY5" fmla="*/ 6566238 h 10661416"/>
              <a:gd name="connsiteX6" fmla="*/ 1758297 w 11108409"/>
              <a:gd name="connsiteY6" fmla="*/ 7311304 h 10661416"/>
              <a:gd name="connsiteX7" fmla="*/ 2520297 w 11108409"/>
              <a:gd name="connsiteY7" fmla="*/ 7870104 h 10661416"/>
              <a:gd name="connsiteX8" fmla="*/ 843896 w 11108409"/>
              <a:gd name="connsiteY8" fmla="*/ 8936903 h 10661416"/>
              <a:gd name="connsiteX9" fmla="*/ 48031 w 11108409"/>
              <a:gd name="connsiteY9" fmla="*/ 9377171 h 10661416"/>
              <a:gd name="connsiteX10" fmla="*/ 911630 w 11108409"/>
              <a:gd name="connsiteY10" fmla="*/ 9411037 h 10661416"/>
              <a:gd name="connsiteX11" fmla="*/ 4061230 w 11108409"/>
              <a:gd name="connsiteY11" fmla="*/ 10410104 h 10661416"/>
              <a:gd name="connsiteX12" fmla="*/ 8446964 w 11108409"/>
              <a:gd name="connsiteY12" fmla="*/ 9681971 h 10661416"/>
              <a:gd name="connsiteX13" fmla="*/ 10749897 w 11108409"/>
              <a:gd name="connsiteY13" fmla="*/ 842771 h 10661416"/>
              <a:gd name="connsiteX14" fmla="*/ 776164 w 11108409"/>
              <a:gd name="connsiteY14" fmla="*/ 351704 h 10661416"/>
              <a:gd name="connsiteX15" fmla="*/ 589897 w 11108409"/>
              <a:gd name="connsiteY15" fmla="*/ 741171 h 10661416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48031 w 11108409"/>
              <a:gd name="connsiteY9" fmla="*/ 9377171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843896 w 11108409"/>
              <a:gd name="connsiteY8" fmla="*/ 8936903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31011"/>
              <a:gd name="connsiteX1" fmla="*/ 115764 w 11108409"/>
              <a:gd name="connsiteY1" fmla="*/ 2705437 h 10631011"/>
              <a:gd name="connsiteX2" fmla="*/ 2452564 w 11108409"/>
              <a:gd name="connsiteY2" fmla="*/ 3331970 h 10631011"/>
              <a:gd name="connsiteX3" fmla="*/ 1792164 w 11108409"/>
              <a:gd name="connsiteY3" fmla="*/ 4415704 h 10631011"/>
              <a:gd name="connsiteX4" fmla="*/ 3891897 w 11108409"/>
              <a:gd name="connsiteY4" fmla="*/ 5736505 h 10631011"/>
              <a:gd name="connsiteX5" fmla="*/ 2334030 w 11108409"/>
              <a:gd name="connsiteY5" fmla="*/ 6566238 h 10631011"/>
              <a:gd name="connsiteX6" fmla="*/ 1758297 w 11108409"/>
              <a:gd name="connsiteY6" fmla="*/ 7311304 h 10631011"/>
              <a:gd name="connsiteX7" fmla="*/ 2520297 w 11108409"/>
              <a:gd name="connsiteY7" fmla="*/ 7870104 h 10631011"/>
              <a:gd name="connsiteX8" fmla="*/ 1639763 w 11108409"/>
              <a:gd name="connsiteY8" fmla="*/ 9123169 h 10631011"/>
              <a:gd name="connsiteX9" fmla="*/ 1470431 w 11108409"/>
              <a:gd name="connsiteY9" fmla="*/ 10173037 h 10631011"/>
              <a:gd name="connsiteX10" fmla="*/ 810030 w 11108409"/>
              <a:gd name="connsiteY10" fmla="*/ 9919037 h 10631011"/>
              <a:gd name="connsiteX11" fmla="*/ 4061230 w 11108409"/>
              <a:gd name="connsiteY11" fmla="*/ 10410104 h 10631011"/>
              <a:gd name="connsiteX12" fmla="*/ 8446964 w 11108409"/>
              <a:gd name="connsiteY12" fmla="*/ 9681971 h 10631011"/>
              <a:gd name="connsiteX13" fmla="*/ 10749897 w 11108409"/>
              <a:gd name="connsiteY13" fmla="*/ 842771 h 10631011"/>
              <a:gd name="connsiteX14" fmla="*/ 776164 w 11108409"/>
              <a:gd name="connsiteY14" fmla="*/ 351704 h 10631011"/>
              <a:gd name="connsiteX15" fmla="*/ 589897 w 11108409"/>
              <a:gd name="connsiteY15" fmla="*/ 741171 h 10631011"/>
              <a:gd name="connsiteX0" fmla="*/ 589897 w 11108409"/>
              <a:gd name="connsiteY0" fmla="*/ 741171 h 10614191"/>
              <a:gd name="connsiteX1" fmla="*/ 115764 w 11108409"/>
              <a:gd name="connsiteY1" fmla="*/ 2705437 h 10614191"/>
              <a:gd name="connsiteX2" fmla="*/ 2452564 w 11108409"/>
              <a:gd name="connsiteY2" fmla="*/ 3331970 h 10614191"/>
              <a:gd name="connsiteX3" fmla="*/ 1792164 w 11108409"/>
              <a:gd name="connsiteY3" fmla="*/ 4415704 h 10614191"/>
              <a:gd name="connsiteX4" fmla="*/ 3891897 w 11108409"/>
              <a:gd name="connsiteY4" fmla="*/ 5736505 h 10614191"/>
              <a:gd name="connsiteX5" fmla="*/ 2334030 w 11108409"/>
              <a:gd name="connsiteY5" fmla="*/ 6566238 h 10614191"/>
              <a:gd name="connsiteX6" fmla="*/ 1758297 w 11108409"/>
              <a:gd name="connsiteY6" fmla="*/ 7311304 h 10614191"/>
              <a:gd name="connsiteX7" fmla="*/ 2520297 w 11108409"/>
              <a:gd name="connsiteY7" fmla="*/ 7870104 h 10614191"/>
              <a:gd name="connsiteX8" fmla="*/ 1639763 w 11108409"/>
              <a:gd name="connsiteY8" fmla="*/ 9123169 h 10614191"/>
              <a:gd name="connsiteX9" fmla="*/ 1470431 w 11108409"/>
              <a:gd name="connsiteY9" fmla="*/ 10173037 h 10614191"/>
              <a:gd name="connsiteX10" fmla="*/ 3265364 w 11108409"/>
              <a:gd name="connsiteY10" fmla="*/ 10206904 h 10614191"/>
              <a:gd name="connsiteX11" fmla="*/ 4061230 w 11108409"/>
              <a:gd name="connsiteY11" fmla="*/ 10410104 h 10614191"/>
              <a:gd name="connsiteX12" fmla="*/ 8446964 w 11108409"/>
              <a:gd name="connsiteY12" fmla="*/ 9681971 h 10614191"/>
              <a:gd name="connsiteX13" fmla="*/ 10749897 w 11108409"/>
              <a:gd name="connsiteY13" fmla="*/ 842771 h 10614191"/>
              <a:gd name="connsiteX14" fmla="*/ 776164 w 11108409"/>
              <a:gd name="connsiteY14" fmla="*/ 351704 h 10614191"/>
              <a:gd name="connsiteX15" fmla="*/ 589897 w 11108409"/>
              <a:gd name="connsiteY15" fmla="*/ 741171 h 10614191"/>
              <a:gd name="connsiteX0" fmla="*/ 589897 w 11108409"/>
              <a:gd name="connsiteY0" fmla="*/ 741171 h 10601538"/>
              <a:gd name="connsiteX1" fmla="*/ 115764 w 11108409"/>
              <a:gd name="connsiteY1" fmla="*/ 2705437 h 10601538"/>
              <a:gd name="connsiteX2" fmla="*/ 2452564 w 11108409"/>
              <a:gd name="connsiteY2" fmla="*/ 3331970 h 10601538"/>
              <a:gd name="connsiteX3" fmla="*/ 1792164 w 11108409"/>
              <a:gd name="connsiteY3" fmla="*/ 4415704 h 10601538"/>
              <a:gd name="connsiteX4" fmla="*/ 3891897 w 11108409"/>
              <a:gd name="connsiteY4" fmla="*/ 5736505 h 10601538"/>
              <a:gd name="connsiteX5" fmla="*/ 2334030 w 11108409"/>
              <a:gd name="connsiteY5" fmla="*/ 6566238 h 10601538"/>
              <a:gd name="connsiteX6" fmla="*/ 1758297 w 11108409"/>
              <a:gd name="connsiteY6" fmla="*/ 7311304 h 10601538"/>
              <a:gd name="connsiteX7" fmla="*/ 2520297 w 11108409"/>
              <a:gd name="connsiteY7" fmla="*/ 7870104 h 10601538"/>
              <a:gd name="connsiteX8" fmla="*/ 1639763 w 11108409"/>
              <a:gd name="connsiteY8" fmla="*/ 9123169 h 10601538"/>
              <a:gd name="connsiteX9" fmla="*/ 1470431 w 11108409"/>
              <a:gd name="connsiteY9" fmla="*/ 10173037 h 10601538"/>
              <a:gd name="connsiteX10" fmla="*/ 3197630 w 11108409"/>
              <a:gd name="connsiteY10" fmla="*/ 10427037 h 10601538"/>
              <a:gd name="connsiteX11" fmla="*/ 4061230 w 11108409"/>
              <a:gd name="connsiteY11" fmla="*/ 10410104 h 10601538"/>
              <a:gd name="connsiteX12" fmla="*/ 8446964 w 11108409"/>
              <a:gd name="connsiteY12" fmla="*/ 9681971 h 10601538"/>
              <a:gd name="connsiteX13" fmla="*/ 10749897 w 11108409"/>
              <a:gd name="connsiteY13" fmla="*/ 842771 h 10601538"/>
              <a:gd name="connsiteX14" fmla="*/ 776164 w 11108409"/>
              <a:gd name="connsiteY14" fmla="*/ 351704 h 10601538"/>
              <a:gd name="connsiteX15" fmla="*/ 589897 w 11108409"/>
              <a:gd name="connsiteY15" fmla="*/ 741171 h 10601538"/>
              <a:gd name="connsiteX0" fmla="*/ 996780 w 11024225"/>
              <a:gd name="connsiteY0" fmla="*/ 401455 h 10583555"/>
              <a:gd name="connsiteX1" fmla="*/ 31580 w 11024225"/>
              <a:gd name="connsiteY1" fmla="*/ 2687454 h 10583555"/>
              <a:gd name="connsiteX2" fmla="*/ 2368380 w 11024225"/>
              <a:gd name="connsiteY2" fmla="*/ 3313987 h 10583555"/>
              <a:gd name="connsiteX3" fmla="*/ 1707980 w 11024225"/>
              <a:gd name="connsiteY3" fmla="*/ 4397721 h 10583555"/>
              <a:gd name="connsiteX4" fmla="*/ 3807713 w 11024225"/>
              <a:gd name="connsiteY4" fmla="*/ 5718522 h 10583555"/>
              <a:gd name="connsiteX5" fmla="*/ 2249846 w 11024225"/>
              <a:gd name="connsiteY5" fmla="*/ 6548255 h 10583555"/>
              <a:gd name="connsiteX6" fmla="*/ 1674113 w 11024225"/>
              <a:gd name="connsiteY6" fmla="*/ 7293321 h 10583555"/>
              <a:gd name="connsiteX7" fmla="*/ 2436113 w 11024225"/>
              <a:gd name="connsiteY7" fmla="*/ 7852121 h 10583555"/>
              <a:gd name="connsiteX8" fmla="*/ 1555579 w 11024225"/>
              <a:gd name="connsiteY8" fmla="*/ 9105186 h 10583555"/>
              <a:gd name="connsiteX9" fmla="*/ 1386247 w 11024225"/>
              <a:gd name="connsiteY9" fmla="*/ 10155054 h 10583555"/>
              <a:gd name="connsiteX10" fmla="*/ 3113446 w 11024225"/>
              <a:gd name="connsiteY10" fmla="*/ 10409054 h 10583555"/>
              <a:gd name="connsiteX11" fmla="*/ 3977046 w 11024225"/>
              <a:gd name="connsiteY11" fmla="*/ 10392121 h 10583555"/>
              <a:gd name="connsiteX12" fmla="*/ 8362780 w 11024225"/>
              <a:gd name="connsiteY12" fmla="*/ 9663988 h 10583555"/>
              <a:gd name="connsiteX13" fmla="*/ 10665713 w 11024225"/>
              <a:gd name="connsiteY13" fmla="*/ 824788 h 10583555"/>
              <a:gd name="connsiteX14" fmla="*/ 691980 w 11024225"/>
              <a:gd name="connsiteY14" fmla="*/ 333721 h 10583555"/>
              <a:gd name="connsiteX15" fmla="*/ 996780 w 11024225"/>
              <a:gd name="connsiteY15" fmla="*/ 401455 h 10583555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1563852 w 11032498"/>
              <a:gd name="connsiteY8" fmla="*/ 92695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82386 w 11032498"/>
              <a:gd name="connsiteY6" fmla="*/ 7457684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444386 w 11032498"/>
              <a:gd name="connsiteY7" fmla="*/ 80164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2004119 w 11032498"/>
              <a:gd name="connsiteY8" fmla="*/ 93880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665452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58119 w 11032498"/>
              <a:gd name="connsiteY5" fmla="*/ 6712618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577151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562084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291986 w 11032498"/>
              <a:gd name="connsiteY7" fmla="*/ 8067284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479186 w 11032498"/>
              <a:gd name="connsiteY8" fmla="*/ 9303415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815986 w 11032498"/>
              <a:gd name="connsiteY4" fmla="*/ 58828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561986 w 11032498"/>
              <a:gd name="connsiteY4" fmla="*/ 5933685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41186 w 11032498"/>
              <a:gd name="connsiteY5" fmla="*/ 6695685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65453 w 11032498"/>
              <a:gd name="connsiteY6" fmla="*/ 7288350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50120 w 11032498"/>
              <a:gd name="connsiteY3" fmla="*/ 4697551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224252 w 11032498"/>
              <a:gd name="connsiteY5" fmla="*/ 6509418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2004119 w 11032498"/>
              <a:gd name="connsiteY5" fmla="*/ 60183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648520 w 11032498"/>
              <a:gd name="connsiteY6" fmla="*/ 71190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783987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665453 w 11032498"/>
              <a:gd name="connsiteY8" fmla="*/ 9337282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2173453 w 11032498"/>
              <a:gd name="connsiteY7" fmla="*/ 8084218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1733186 w 11032498"/>
              <a:gd name="connsiteY8" fmla="*/ 9218749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783987 w 11032498"/>
              <a:gd name="connsiteY7" fmla="*/ 7508485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005053 w 11032498"/>
              <a:gd name="connsiteY0" fmla="*/ 565818 h 10747918"/>
              <a:gd name="connsiteX1" fmla="*/ 39853 w 11032498"/>
              <a:gd name="connsiteY1" fmla="*/ 2851817 h 10747918"/>
              <a:gd name="connsiteX2" fmla="*/ 2376653 w 11032498"/>
              <a:gd name="connsiteY2" fmla="*/ 3478350 h 10747918"/>
              <a:gd name="connsiteX3" fmla="*/ 1716253 w 11032498"/>
              <a:gd name="connsiteY3" fmla="*/ 4883818 h 10747918"/>
              <a:gd name="connsiteX4" fmla="*/ 3392652 w 11032498"/>
              <a:gd name="connsiteY4" fmla="*/ 5815152 h 10747918"/>
              <a:gd name="connsiteX5" fmla="*/ 1767052 w 11032498"/>
              <a:gd name="connsiteY5" fmla="*/ 6069151 h 10747918"/>
              <a:gd name="connsiteX6" fmla="*/ 1902521 w 11032498"/>
              <a:gd name="connsiteY6" fmla="*/ 6712617 h 10747918"/>
              <a:gd name="connsiteX7" fmla="*/ 1699321 w 11032498"/>
              <a:gd name="connsiteY7" fmla="*/ 7982618 h 10747918"/>
              <a:gd name="connsiteX8" fmla="*/ 3155586 w 11032498"/>
              <a:gd name="connsiteY8" fmla="*/ 8439816 h 10747918"/>
              <a:gd name="connsiteX9" fmla="*/ 1394520 w 11032498"/>
              <a:gd name="connsiteY9" fmla="*/ 10319417 h 10747918"/>
              <a:gd name="connsiteX10" fmla="*/ 3121719 w 11032498"/>
              <a:gd name="connsiteY10" fmla="*/ 10573417 h 10747918"/>
              <a:gd name="connsiteX11" fmla="*/ 3985319 w 11032498"/>
              <a:gd name="connsiteY11" fmla="*/ 10556484 h 10747918"/>
              <a:gd name="connsiteX12" fmla="*/ 8371053 w 11032498"/>
              <a:gd name="connsiteY12" fmla="*/ 9828351 h 10747918"/>
              <a:gd name="connsiteX13" fmla="*/ 10673986 w 11032498"/>
              <a:gd name="connsiteY13" fmla="*/ 989151 h 10747918"/>
              <a:gd name="connsiteX14" fmla="*/ 2325853 w 11032498"/>
              <a:gd name="connsiteY14" fmla="*/ 125551 h 10747918"/>
              <a:gd name="connsiteX15" fmla="*/ 1005053 w 11032498"/>
              <a:gd name="connsiteY15" fmla="*/ 565818 h 10747918"/>
              <a:gd name="connsiteX0" fmla="*/ 1699099 w 10998411"/>
              <a:gd name="connsiteY0" fmla="*/ 493716 h 10743549"/>
              <a:gd name="connsiteX1" fmla="*/ 5766 w 10998411"/>
              <a:gd name="connsiteY1" fmla="*/ 2847448 h 10743549"/>
              <a:gd name="connsiteX2" fmla="*/ 2342566 w 10998411"/>
              <a:gd name="connsiteY2" fmla="*/ 3473981 h 10743549"/>
              <a:gd name="connsiteX3" fmla="*/ 1682166 w 10998411"/>
              <a:gd name="connsiteY3" fmla="*/ 4879449 h 10743549"/>
              <a:gd name="connsiteX4" fmla="*/ 3358565 w 10998411"/>
              <a:gd name="connsiteY4" fmla="*/ 5810783 h 10743549"/>
              <a:gd name="connsiteX5" fmla="*/ 1732965 w 10998411"/>
              <a:gd name="connsiteY5" fmla="*/ 6064782 h 10743549"/>
              <a:gd name="connsiteX6" fmla="*/ 1868434 w 10998411"/>
              <a:gd name="connsiteY6" fmla="*/ 6708248 h 10743549"/>
              <a:gd name="connsiteX7" fmla="*/ 1665234 w 10998411"/>
              <a:gd name="connsiteY7" fmla="*/ 7978249 h 10743549"/>
              <a:gd name="connsiteX8" fmla="*/ 3121499 w 10998411"/>
              <a:gd name="connsiteY8" fmla="*/ 8435447 h 10743549"/>
              <a:gd name="connsiteX9" fmla="*/ 1360433 w 10998411"/>
              <a:gd name="connsiteY9" fmla="*/ 10315048 h 10743549"/>
              <a:gd name="connsiteX10" fmla="*/ 3087632 w 10998411"/>
              <a:gd name="connsiteY10" fmla="*/ 10569048 h 10743549"/>
              <a:gd name="connsiteX11" fmla="*/ 3951232 w 10998411"/>
              <a:gd name="connsiteY11" fmla="*/ 10552115 h 10743549"/>
              <a:gd name="connsiteX12" fmla="*/ 8336966 w 10998411"/>
              <a:gd name="connsiteY12" fmla="*/ 9823982 h 10743549"/>
              <a:gd name="connsiteX13" fmla="*/ 10639899 w 10998411"/>
              <a:gd name="connsiteY13" fmla="*/ 984782 h 10743549"/>
              <a:gd name="connsiteX14" fmla="*/ 2291766 w 10998411"/>
              <a:gd name="connsiteY14" fmla="*/ 121182 h 10743549"/>
              <a:gd name="connsiteX15" fmla="*/ 1699099 w 10998411"/>
              <a:gd name="connsiteY15" fmla="*/ 493716 h 10743549"/>
              <a:gd name="connsiteX0" fmla="*/ 1698682 w 10997994"/>
              <a:gd name="connsiteY0" fmla="*/ 493716 h 10743549"/>
              <a:gd name="connsiteX1" fmla="*/ 5349 w 10997994"/>
              <a:gd name="connsiteY1" fmla="*/ 2847448 h 10743549"/>
              <a:gd name="connsiteX2" fmla="*/ 2342149 w 10997994"/>
              <a:gd name="connsiteY2" fmla="*/ 3473981 h 10743549"/>
              <a:gd name="connsiteX3" fmla="*/ 1681749 w 10997994"/>
              <a:gd name="connsiteY3" fmla="*/ 4879449 h 10743549"/>
              <a:gd name="connsiteX4" fmla="*/ 3358148 w 10997994"/>
              <a:gd name="connsiteY4" fmla="*/ 5810783 h 10743549"/>
              <a:gd name="connsiteX5" fmla="*/ 1732548 w 10997994"/>
              <a:gd name="connsiteY5" fmla="*/ 6064782 h 10743549"/>
              <a:gd name="connsiteX6" fmla="*/ 1868017 w 10997994"/>
              <a:gd name="connsiteY6" fmla="*/ 6708248 h 10743549"/>
              <a:gd name="connsiteX7" fmla="*/ 1664817 w 10997994"/>
              <a:gd name="connsiteY7" fmla="*/ 7978249 h 10743549"/>
              <a:gd name="connsiteX8" fmla="*/ 3121082 w 10997994"/>
              <a:gd name="connsiteY8" fmla="*/ 8435447 h 10743549"/>
              <a:gd name="connsiteX9" fmla="*/ 1360016 w 10997994"/>
              <a:gd name="connsiteY9" fmla="*/ 10315048 h 10743549"/>
              <a:gd name="connsiteX10" fmla="*/ 3087215 w 10997994"/>
              <a:gd name="connsiteY10" fmla="*/ 10569048 h 10743549"/>
              <a:gd name="connsiteX11" fmla="*/ 3950815 w 10997994"/>
              <a:gd name="connsiteY11" fmla="*/ 10552115 h 10743549"/>
              <a:gd name="connsiteX12" fmla="*/ 8336549 w 10997994"/>
              <a:gd name="connsiteY12" fmla="*/ 9823982 h 10743549"/>
              <a:gd name="connsiteX13" fmla="*/ 10639482 w 10997994"/>
              <a:gd name="connsiteY13" fmla="*/ 984782 h 10743549"/>
              <a:gd name="connsiteX14" fmla="*/ 2291349 w 10997994"/>
              <a:gd name="connsiteY14" fmla="*/ 121182 h 10743549"/>
              <a:gd name="connsiteX15" fmla="*/ 1698682 w 1099799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1006256 w 10644234"/>
              <a:gd name="connsiteY9" fmla="*/ 10315048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4477589 w 10644234"/>
              <a:gd name="connsiteY9" fmla="*/ 9620781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2767322 w 10644234"/>
              <a:gd name="connsiteY8" fmla="*/ 8435447 h 10743549"/>
              <a:gd name="connsiteX9" fmla="*/ 2953589 w 10644234"/>
              <a:gd name="connsiteY9" fmla="*/ 9654647 h 10743549"/>
              <a:gd name="connsiteX10" fmla="*/ 2733455 w 10644234"/>
              <a:gd name="connsiteY10" fmla="*/ 10569048 h 10743549"/>
              <a:gd name="connsiteX11" fmla="*/ 3597055 w 10644234"/>
              <a:gd name="connsiteY11" fmla="*/ 10552115 h 10743549"/>
              <a:gd name="connsiteX12" fmla="*/ 7982789 w 10644234"/>
              <a:gd name="connsiteY12" fmla="*/ 9823982 h 10743549"/>
              <a:gd name="connsiteX13" fmla="*/ 10285722 w 10644234"/>
              <a:gd name="connsiteY13" fmla="*/ 984782 h 10743549"/>
              <a:gd name="connsiteX14" fmla="*/ 1937589 w 10644234"/>
              <a:gd name="connsiteY14" fmla="*/ 121182 h 10743549"/>
              <a:gd name="connsiteX15" fmla="*/ 1344922 w 10644234"/>
              <a:gd name="connsiteY15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311057 w 10644234"/>
              <a:gd name="connsiteY7" fmla="*/ 7978249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1317984 w 10644234"/>
              <a:gd name="connsiteY8" fmla="*/ 8290591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767322 w 10644234"/>
              <a:gd name="connsiteY9" fmla="*/ 84354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514257 w 10644234"/>
              <a:gd name="connsiteY6" fmla="*/ 6708248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1344922 w 10644234"/>
              <a:gd name="connsiteY0" fmla="*/ 493716 h 10743549"/>
              <a:gd name="connsiteX1" fmla="*/ 7189 w 10644234"/>
              <a:gd name="connsiteY1" fmla="*/ 2678114 h 10743549"/>
              <a:gd name="connsiteX2" fmla="*/ 1988389 w 10644234"/>
              <a:gd name="connsiteY2" fmla="*/ 3473981 h 10743549"/>
              <a:gd name="connsiteX3" fmla="*/ 1327989 w 10644234"/>
              <a:gd name="connsiteY3" fmla="*/ 4879449 h 10743549"/>
              <a:gd name="connsiteX4" fmla="*/ 3004388 w 10644234"/>
              <a:gd name="connsiteY4" fmla="*/ 5810783 h 10743549"/>
              <a:gd name="connsiteX5" fmla="*/ 1378788 w 10644234"/>
              <a:gd name="connsiteY5" fmla="*/ 6064782 h 10743549"/>
              <a:gd name="connsiteX6" fmla="*/ 1378790 w 10644234"/>
              <a:gd name="connsiteY6" fmla="*/ 6691315 h 10743549"/>
              <a:gd name="connsiteX7" fmla="*/ 1158657 w 10644234"/>
              <a:gd name="connsiteY7" fmla="*/ 7910515 h 10743549"/>
              <a:gd name="connsiteX8" fmla="*/ 2486384 w 10644234"/>
              <a:gd name="connsiteY8" fmla="*/ 8307524 h 10743549"/>
              <a:gd name="connsiteX9" fmla="*/ 2682655 w 10644234"/>
              <a:gd name="connsiteY9" fmla="*/ 8638647 h 10743549"/>
              <a:gd name="connsiteX10" fmla="*/ 2953589 w 10644234"/>
              <a:gd name="connsiteY10" fmla="*/ 9654647 h 10743549"/>
              <a:gd name="connsiteX11" fmla="*/ 2733455 w 10644234"/>
              <a:gd name="connsiteY11" fmla="*/ 10569048 h 10743549"/>
              <a:gd name="connsiteX12" fmla="*/ 3597055 w 10644234"/>
              <a:gd name="connsiteY12" fmla="*/ 10552115 h 10743549"/>
              <a:gd name="connsiteX13" fmla="*/ 7982789 w 10644234"/>
              <a:gd name="connsiteY13" fmla="*/ 9823982 h 10743549"/>
              <a:gd name="connsiteX14" fmla="*/ 10285722 w 10644234"/>
              <a:gd name="connsiteY14" fmla="*/ 984782 h 10743549"/>
              <a:gd name="connsiteX15" fmla="*/ 1937589 w 10644234"/>
              <a:gd name="connsiteY15" fmla="*/ 121182 h 10743549"/>
              <a:gd name="connsiteX16" fmla="*/ 1344922 w 10644234"/>
              <a:gd name="connsiteY16" fmla="*/ 493716 h 10743549"/>
              <a:gd name="connsiteX0" fmla="*/ 723897 w 10023209"/>
              <a:gd name="connsiteY0" fmla="*/ 493716 h 10743549"/>
              <a:gd name="connsiteX1" fmla="*/ 12698 w 10023209"/>
              <a:gd name="connsiteY1" fmla="*/ 2711981 h 10743549"/>
              <a:gd name="connsiteX2" fmla="*/ 1367364 w 10023209"/>
              <a:gd name="connsiteY2" fmla="*/ 3473981 h 10743549"/>
              <a:gd name="connsiteX3" fmla="*/ 706964 w 10023209"/>
              <a:gd name="connsiteY3" fmla="*/ 4879449 h 10743549"/>
              <a:gd name="connsiteX4" fmla="*/ 2383363 w 10023209"/>
              <a:gd name="connsiteY4" fmla="*/ 5810783 h 10743549"/>
              <a:gd name="connsiteX5" fmla="*/ 757763 w 10023209"/>
              <a:gd name="connsiteY5" fmla="*/ 6064782 h 10743549"/>
              <a:gd name="connsiteX6" fmla="*/ 757765 w 10023209"/>
              <a:gd name="connsiteY6" fmla="*/ 6691315 h 10743549"/>
              <a:gd name="connsiteX7" fmla="*/ 537632 w 10023209"/>
              <a:gd name="connsiteY7" fmla="*/ 7910515 h 10743549"/>
              <a:gd name="connsiteX8" fmla="*/ 1865359 w 10023209"/>
              <a:gd name="connsiteY8" fmla="*/ 8307524 h 10743549"/>
              <a:gd name="connsiteX9" fmla="*/ 2061630 w 10023209"/>
              <a:gd name="connsiteY9" fmla="*/ 8638647 h 10743549"/>
              <a:gd name="connsiteX10" fmla="*/ 2332564 w 10023209"/>
              <a:gd name="connsiteY10" fmla="*/ 9654647 h 10743549"/>
              <a:gd name="connsiteX11" fmla="*/ 2112430 w 10023209"/>
              <a:gd name="connsiteY11" fmla="*/ 10569048 h 10743549"/>
              <a:gd name="connsiteX12" fmla="*/ 2976030 w 10023209"/>
              <a:gd name="connsiteY12" fmla="*/ 10552115 h 10743549"/>
              <a:gd name="connsiteX13" fmla="*/ 7361764 w 10023209"/>
              <a:gd name="connsiteY13" fmla="*/ 9823982 h 10743549"/>
              <a:gd name="connsiteX14" fmla="*/ 9664697 w 10023209"/>
              <a:gd name="connsiteY14" fmla="*/ 984782 h 10743549"/>
              <a:gd name="connsiteX15" fmla="*/ 1316564 w 10023209"/>
              <a:gd name="connsiteY15" fmla="*/ 121182 h 10743549"/>
              <a:gd name="connsiteX16" fmla="*/ 723897 w 10023209"/>
              <a:gd name="connsiteY16" fmla="*/ 493716 h 10743549"/>
              <a:gd name="connsiteX0" fmla="*/ 1051972 w 10012617"/>
              <a:gd name="connsiteY0" fmla="*/ 728108 h 10757807"/>
              <a:gd name="connsiteX1" fmla="*/ 2106 w 10012617"/>
              <a:gd name="connsiteY1" fmla="*/ 2726239 h 10757807"/>
              <a:gd name="connsiteX2" fmla="*/ 1356772 w 10012617"/>
              <a:gd name="connsiteY2" fmla="*/ 3488239 h 10757807"/>
              <a:gd name="connsiteX3" fmla="*/ 696372 w 10012617"/>
              <a:gd name="connsiteY3" fmla="*/ 4893707 h 10757807"/>
              <a:gd name="connsiteX4" fmla="*/ 2372771 w 10012617"/>
              <a:gd name="connsiteY4" fmla="*/ 5825041 h 10757807"/>
              <a:gd name="connsiteX5" fmla="*/ 747171 w 10012617"/>
              <a:gd name="connsiteY5" fmla="*/ 6079040 h 10757807"/>
              <a:gd name="connsiteX6" fmla="*/ 747173 w 10012617"/>
              <a:gd name="connsiteY6" fmla="*/ 6705573 h 10757807"/>
              <a:gd name="connsiteX7" fmla="*/ 527040 w 10012617"/>
              <a:gd name="connsiteY7" fmla="*/ 7924773 h 10757807"/>
              <a:gd name="connsiteX8" fmla="*/ 1854767 w 10012617"/>
              <a:gd name="connsiteY8" fmla="*/ 8321782 h 10757807"/>
              <a:gd name="connsiteX9" fmla="*/ 2051038 w 10012617"/>
              <a:gd name="connsiteY9" fmla="*/ 8652905 h 10757807"/>
              <a:gd name="connsiteX10" fmla="*/ 2321972 w 10012617"/>
              <a:gd name="connsiteY10" fmla="*/ 9668905 h 10757807"/>
              <a:gd name="connsiteX11" fmla="*/ 2101838 w 10012617"/>
              <a:gd name="connsiteY11" fmla="*/ 10583306 h 10757807"/>
              <a:gd name="connsiteX12" fmla="*/ 2965438 w 10012617"/>
              <a:gd name="connsiteY12" fmla="*/ 10566373 h 10757807"/>
              <a:gd name="connsiteX13" fmla="*/ 7351172 w 10012617"/>
              <a:gd name="connsiteY13" fmla="*/ 9838240 h 10757807"/>
              <a:gd name="connsiteX14" fmla="*/ 9654105 w 10012617"/>
              <a:gd name="connsiteY14" fmla="*/ 999040 h 10757807"/>
              <a:gd name="connsiteX15" fmla="*/ 1305972 w 10012617"/>
              <a:gd name="connsiteY15" fmla="*/ 135440 h 10757807"/>
              <a:gd name="connsiteX16" fmla="*/ 1051972 w 10012617"/>
              <a:gd name="connsiteY16" fmla="*/ 728108 h 10757807"/>
              <a:gd name="connsiteX0" fmla="*/ 1052278 w 10012923"/>
              <a:gd name="connsiteY0" fmla="*/ 728108 h 10757807"/>
              <a:gd name="connsiteX1" fmla="*/ 2412 w 10012923"/>
              <a:gd name="connsiteY1" fmla="*/ 2726239 h 10757807"/>
              <a:gd name="connsiteX2" fmla="*/ 1357078 w 10012923"/>
              <a:gd name="connsiteY2" fmla="*/ 3488239 h 10757807"/>
              <a:gd name="connsiteX3" fmla="*/ 696678 w 10012923"/>
              <a:gd name="connsiteY3" fmla="*/ 4893707 h 10757807"/>
              <a:gd name="connsiteX4" fmla="*/ 2373077 w 10012923"/>
              <a:gd name="connsiteY4" fmla="*/ 5825041 h 10757807"/>
              <a:gd name="connsiteX5" fmla="*/ 747477 w 10012923"/>
              <a:gd name="connsiteY5" fmla="*/ 6079040 h 10757807"/>
              <a:gd name="connsiteX6" fmla="*/ 747479 w 10012923"/>
              <a:gd name="connsiteY6" fmla="*/ 6705573 h 10757807"/>
              <a:gd name="connsiteX7" fmla="*/ 527346 w 10012923"/>
              <a:gd name="connsiteY7" fmla="*/ 7924773 h 10757807"/>
              <a:gd name="connsiteX8" fmla="*/ 1855073 w 10012923"/>
              <a:gd name="connsiteY8" fmla="*/ 8321782 h 10757807"/>
              <a:gd name="connsiteX9" fmla="*/ 2051344 w 10012923"/>
              <a:gd name="connsiteY9" fmla="*/ 8652905 h 10757807"/>
              <a:gd name="connsiteX10" fmla="*/ 2322278 w 10012923"/>
              <a:gd name="connsiteY10" fmla="*/ 9668905 h 10757807"/>
              <a:gd name="connsiteX11" fmla="*/ 2102144 w 10012923"/>
              <a:gd name="connsiteY11" fmla="*/ 10583306 h 10757807"/>
              <a:gd name="connsiteX12" fmla="*/ 2965744 w 10012923"/>
              <a:gd name="connsiteY12" fmla="*/ 10566373 h 10757807"/>
              <a:gd name="connsiteX13" fmla="*/ 7351478 w 10012923"/>
              <a:gd name="connsiteY13" fmla="*/ 9838240 h 10757807"/>
              <a:gd name="connsiteX14" fmla="*/ 9654411 w 10012923"/>
              <a:gd name="connsiteY14" fmla="*/ 999040 h 10757807"/>
              <a:gd name="connsiteX15" fmla="*/ 1306278 w 10012923"/>
              <a:gd name="connsiteY15" fmla="*/ 135440 h 10757807"/>
              <a:gd name="connsiteX16" fmla="*/ 1052278 w 10012923"/>
              <a:gd name="connsiteY16" fmla="*/ 728108 h 10757807"/>
              <a:gd name="connsiteX0" fmla="*/ 1052229 w 10012874"/>
              <a:gd name="connsiteY0" fmla="*/ 652761 h 10682460"/>
              <a:gd name="connsiteX1" fmla="*/ 2363 w 10012874"/>
              <a:gd name="connsiteY1" fmla="*/ 2650892 h 10682460"/>
              <a:gd name="connsiteX2" fmla="*/ 1357029 w 10012874"/>
              <a:gd name="connsiteY2" fmla="*/ 3412892 h 10682460"/>
              <a:gd name="connsiteX3" fmla="*/ 696629 w 10012874"/>
              <a:gd name="connsiteY3" fmla="*/ 4818360 h 10682460"/>
              <a:gd name="connsiteX4" fmla="*/ 2373028 w 10012874"/>
              <a:gd name="connsiteY4" fmla="*/ 5749694 h 10682460"/>
              <a:gd name="connsiteX5" fmla="*/ 747428 w 10012874"/>
              <a:gd name="connsiteY5" fmla="*/ 6003693 h 10682460"/>
              <a:gd name="connsiteX6" fmla="*/ 747430 w 10012874"/>
              <a:gd name="connsiteY6" fmla="*/ 6630226 h 10682460"/>
              <a:gd name="connsiteX7" fmla="*/ 527297 w 10012874"/>
              <a:gd name="connsiteY7" fmla="*/ 7849426 h 10682460"/>
              <a:gd name="connsiteX8" fmla="*/ 1855024 w 10012874"/>
              <a:gd name="connsiteY8" fmla="*/ 8246435 h 10682460"/>
              <a:gd name="connsiteX9" fmla="*/ 2051295 w 10012874"/>
              <a:gd name="connsiteY9" fmla="*/ 8577558 h 10682460"/>
              <a:gd name="connsiteX10" fmla="*/ 2322229 w 10012874"/>
              <a:gd name="connsiteY10" fmla="*/ 9593558 h 10682460"/>
              <a:gd name="connsiteX11" fmla="*/ 2102095 w 10012874"/>
              <a:gd name="connsiteY11" fmla="*/ 10507959 h 10682460"/>
              <a:gd name="connsiteX12" fmla="*/ 2965695 w 10012874"/>
              <a:gd name="connsiteY12" fmla="*/ 10491026 h 10682460"/>
              <a:gd name="connsiteX13" fmla="*/ 7351429 w 10012874"/>
              <a:gd name="connsiteY13" fmla="*/ 9762893 h 10682460"/>
              <a:gd name="connsiteX14" fmla="*/ 9654362 w 10012874"/>
              <a:gd name="connsiteY14" fmla="*/ 923693 h 10682460"/>
              <a:gd name="connsiteX15" fmla="*/ 1915829 w 10012874"/>
              <a:gd name="connsiteY15" fmla="*/ 212493 h 10682460"/>
              <a:gd name="connsiteX16" fmla="*/ 1052229 w 10012874"/>
              <a:gd name="connsiteY16" fmla="*/ 652761 h 10682460"/>
              <a:gd name="connsiteX0" fmla="*/ 1052588 w 10013233"/>
              <a:gd name="connsiteY0" fmla="*/ 746476 h 10776175"/>
              <a:gd name="connsiteX1" fmla="*/ 2722 w 10013233"/>
              <a:gd name="connsiteY1" fmla="*/ 2744607 h 10776175"/>
              <a:gd name="connsiteX2" fmla="*/ 1357388 w 10013233"/>
              <a:gd name="connsiteY2" fmla="*/ 3506607 h 10776175"/>
              <a:gd name="connsiteX3" fmla="*/ 696988 w 10013233"/>
              <a:gd name="connsiteY3" fmla="*/ 4912075 h 10776175"/>
              <a:gd name="connsiteX4" fmla="*/ 2373387 w 10013233"/>
              <a:gd name="connsiteY4" fmla="*/ 5843409 h 10776175"/>
              <a:gd name="connsiteX5" fmla="*/ 747787 w 10013233"/>
              <a:gd name="connsiteY5" fmla="*/ 6097408 h 10776175"/>
              <a:gd name="connsiteX6" fmla="*/ 747789 w 10013233"/>
              <a:gd name="connsiteY6" fmla="*/ 6723941 h 10776175"/>
              <a:gd name="connsiteX7" fmla="*/ 527656 w 10013233"/>
              <a:gd name="connsiteY7" fmla="*/ 7943141 h 10776175"/>
              <a:gd name="connsiteX8" fmla="*/ 1855383 w 10013233"/>
              <a:gd name="connsiteY8" fmla="*/ 8340150 h 10776175"/>
              <a:gd name="connsiteX9" fmla="*/ 2051654 w 10013233"/>
              <a:gd name="connsiteY9" fmla="*/ 8671273 h 10776175"/>
              <a:gd name="connsiteX10" fmla="*/ 2322588 w 10013233"/>
              <a:gd name="connsiteY10" fmla="*/ 9687273 h 10776175"/>
              <a:gd name="connsiteX11" fmla="*/ 2102454 w 10013233"/>
              <a:gd name="connsiteY11" fmla="*/ 10601674 h 10776175"/>
              <a:gd name="connsiteX12" fmla="*/ 2966054 w 10013233"/>
              <a:gd name="connsiteY12" fmla="*/ 10584741 h 10776175"/>
              <a:gd name="connsiteX13" fmla="*/ 7351788 w 10013233"/>
              <a:gd name="connsiteY13" fmla="*/ 9856608 h 10776175"/>
              <a:gd name="connsiteX14" fmla="*/ 9654721 w 10013233"/>
              <a:gd name="connsiteY14" fmla="*/ 1017408 h 10776175"/>
              <a:gd name="connsiteX15" fmla="*/ 2576588 w 10013233"/>
              <a:gd name="connsiteY15" fmla="*/ 119941 h 10776175"/>
              <a:gd name="connsiteX16" fmla="*/ 1052588 w 10013233"/>
              <a:gd name="connsiteY16" fmla="*/ 746476 h 10776175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27801 w 10013378"/>
              <a:gd name="connsiteY7" fmla="*/ 79525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477001 w 10013378"/>
              <a:gd name="connsiteY7" fmla="*/ 82573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747934 w 10013378"/>
              <a:gd name="connsiteY6" fmla="*/ 67333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373532 w 10013378"/>
              <a:gd name="connsiteY4" fmla="*/ 5852836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747932 w 10013378"/>
              <a:gd name="connsiteY5" fmla="*/ 6106835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97134 w 10013378"/>
              <a:gd name="connsiteY6" fmla="*/ 6902701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578601 w 10013378"/>
              <a:gd name="connsiteY7" fmla="*/ 8155768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855528 w 10013378"/>
              <a:gd name="connsiteY8" fmla="*/ 8349577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736995 w 10013378"/>
              <a:gd name="connsiteY8" fmla="*/ 8434244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8037234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697133 w 10013378"/>
              <a:gd name="connsiteY3" fmla="*/ 49215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1906329 w 10013378"/>
              <a:gd name="connsiteY8" fmla="*/ 82649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2051799 w 10013378"/>
              <a:gd name="connsiteY9" fmla="*/ 8680700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752996 w 10013378"/>
              <a:gd name="connsiteY8" fmla="*/ 81633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3203266 w 10013378"/>
              <a:gd name="connsiteY9" fmla="*/ 88500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092596 w 10013378"/>
              <a:gd name="connsiteY8" fmla="*/ 8214111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29401 w 10013378"/>
              <a:gd name="connsiteY7" fmla="*/ 77663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886702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80201 w 10013378"/>
              <a:gd name="connsiteY6" fmla="*/ 6580968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46335 w 10013378"/>
              <a:gd name="connsiteY7" fmla="*/ 7613901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98735 w 10013378"/>
              <a:gd name="connsiteY6" fmla="*/ 6597902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6148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747935 w 10013378"/>
              <a:gd name="connsiteY6" fmla="*/ 6411635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733 w 10013378"/>
              <a:gd name="connsiteY0" fmla="*/ 755903 h 10785602"/>
              <a:gd name="connsiteX1" fmla="*/ 2867 w 10013378"/>
              <a:gd name="connsiteY1" fmla="*/ 2754034 h 10785602"/>
              <a:gd name="connsiteX2" fmla="*/ 1357533 w 10013378"/>
              <a:gd name="connsiteY2" fmla="*/ 3516034 h 10785602"/>
              <a:gd name="connsiteX3" fmla="*/ 714067 w 10013378"/>
              <a:gd name="connsiteY3" fmla="*/ 4769102 h 10785602"/>
              <a:gd name="connsiteX4" fmla="*/ 2187266 w 10013378"/>
              <a:gd name="connsiteY4" fmla="*/ 5683503 h 10785602"/>
              <a:gd name="connsiteX5" fmla="*/ 680199 w 10013378"/>
              <a:gd name="connsiteY5" fmla="*/ 5751235 h 10785602"/>
              <a:gd name="connsiteX6" fmla="*/ 663269 w 10013378"/>
              <a:gd name="connsiteY6" fmla="*/ 6293101 h 10785602"/>
              <a:gd name="connsiteX7" fmla="*/ 612469 w 10013378"/>
              <a:gd name="connsiteY7" fmla="*/ 7732434 h 10785602"/>
              <a:gd name="connsiteX8" fmla="*/ 2194196 w 10013378"/>
              <a:gd name="connsiteY8" fmla="*/ 8027845 h 10785602"/>
              <a:gd name="connsiteX9" fmla="*/ 2441266 w 10013378"/>
              <a:gd name="connsiteY9" fmla="*/ 8799233 h 10785602"/>
              <a:gd name="connsiteX10" fmla="*/ 2322733 w 10013378"/>
              <a:gd name="connsiteY10" fmla="*/ 9696700 h 10785602"/>
              <a:gd name="connsiteX11" fmla="*/ 2102599 w 10013378"/>
              <a:gd name="connsiteY11" fmla="*/ 10611101 h 10785602"/>
              <a:gd name="connsiteX12" fmla="*/ 2966199 w 10013378"/>
              <a:gd name="connsiteY12" fmla="*/ 10594168 h 10785602"/>
              <a:gd name="connsiteX13" fmla="*/ 7351933 w 10013378"/>
              <a:gd name="connsiteY13" fmla="*/ 9866035 h 10785602"/>
              <a:gd name="connsiteX14" fmla="*/ 9654866 w 10013378"/>
              <a:gd name="connsiteY14" fmla="*/ 1026835 h 10785602"/>
              <a:gd name="connsiteX15" fmla="*/ 2796866 w 10013378"/>
              <a:gd name="connsiteY15" fmla="*/ 112435 h 10785602"/>
              <a:gd name="connsiteX16" fmla="*/ 1052733 w 10013378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  <a:gd name="connsiteX0" fmla="*/ 1052166 w 10012811"/>
              <a:gd name="connsiteY0" fmla="*/ 755903 h 10785602"/>
              <a:gd name="connsiteX1" fmla="*/ 2300 w 10012811"/>
              <a:gd name="connsiteY1" fmla="*/ 2754034 h 10785602"/>
              <a:gd name="connsiteX2" fmla="*/ 1323100 w 10012811"/>
              <a:gd name="connsiteY2" fmla="*/ 3532968 h 10785602"/>
              <a:gd name="connsiteX3" fmla="*/ 713500 w 10012811"/>
              <a:gd name="connsiteY3" fmla="*/ 4769102 h 10785602"/>
              <a:gd name="connsiteX4" fmla="*/ 2186699 w 10012811"/>
              <a:gd name="connsiteY4" fmla="*/ 5683503 h 10785602"/>
              <a:gd name="connsiteX5" fmla="*/ 679632 w 10012811"/>
              <a:gd name="connsiteY5" fmla="*/ 5751235 h 10785602"/>
              <a:gd name="connsiteX6" fmla="*/ 662702 w 10012811"/>
              <a:gd name="connsiteY6" fmla="*/ 6293101 h 10785602"/>
              <a:gd name="connsiteX7" fmla="*/ 611902 w 10012811"/>
              <a:gd name="connsiteY7" fmla="*/ 7732434 h 10785602"/>
              <a:gd name="connsiteX8" fmla="*/ 2193629 w 10012811"/>
              <a:gd name="connsiteY8" fmla="*/ 8027845 h 10785602"/>
              <a:gd name="connsiteX9" fmla="*/ 2440699 w 10012811"/>
              <a:gd name="connsiteY9" fmla="*/ 8799233 h 10785602"/>
              <a:gd name="connsiteX10" fmla="*/ 2322166 w 10012811"/>
              <a:gd name="connsiteY10" fmla="*/ 9696700 h 10785602"/>
              <a:gd name="connsiteX11" fmla="*/ 2102032 w 10012811"/>
              <a:gd name="connsiteY11" fmla="*/ 10611101 h 10785602"/>
              <a:gd name="connsiteX12" fmla="*/ 2965632 w 10012811"/>
              <a:gd name="connsiteY12" fmla="*/ 10594168 h 10785602"/>
              <a:gd name="connsiteX13" fmla="*/ 7351366 w 10012811"/>
              <a:gd name="connsiteY13" fmla="*/ 9866035 h 10785602"/>
              <a:gd name="connsiteX14" fmla="*/ 9654299 w 10012811"/>
              <a:gd name="connsiteY14" fmla="*/ 1026835 h 10785602"/>
              <a:gd name="connsiteX15" fmla="*/ 2796299 w 10012811"/>
              <a:gd name="connsiteY15" fmla="*/ 112435 h 10785602"/>
              <a:gd name="connsiteX16" fmla="*/ 1052166 w 10012811"/>
              <a:gd name="connsiteY16" fmla="*/ 755903 h 1078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2811" h="10785602">
                <a:moveTo>
                  <a:pt x="1052166" y="755903"/>
                </a:moveTo>
                <a:cubicBezTo>
                  <a:pt x="586500" y="1196170"/>
                  <a:pt x="-42856" y="2291190"/>
                  <a:pt x="2300" y="2754034"/>
                </a:cubicBezTo>
                <a:cubicBezTo>
                  <a:pt x="47456" y="3216878"/>
                  <a:pt x="1373901" y="3214056"/>
                  <a:pt x="1323100" y="3532968"/>
                </a:cubicBezTo>
                <a:cubicBezTo>
                  <a:pt x="1272299" y="3851880"/>
                  <a:pt x="569567" y="4410680"/>
                  <a:pt x="713500" y="4769102"/>
                </a:cubicBezTo>
                <a:cubicBezTo>
                  <a:pt x="857433" y="5127524"/>
                  <a:pt x="2192344" y="5519814"/>
                  <a:pt x="2186699" y="5683503"/>
                </a:cubicBezTo>
                <a:cubicBezTo>
                  <a:pt x="2181054" y="5847192"/>
                  <a:pt x="933631" y="5649635"/>
                  <a:pt x="679632" y="5751235"/>
                </a:cubicBezTo>
                <a:cubicBezTo>
                  <a:pt x="425633" y="5852835"/>
                  <a:pt x="606256" y="6081435"/>
                  <a:pt x="662702" y="6293101"/>
                </a:cubicBezTo>
                <a:cubicBezTo>
                  <a:pt x="719148" y="6504767"/>
                  <a:pt x="356748" y="7443310"/>
                  <a:pt x="611902" y="7732434"/>
                </a:cubicBezTo>
                <a:cubicBezTo>
                  <a:pt x="867056" y="8021558"/>
                  <a:pt x="1950918" y="7951645"/>
                  <a:pt x="2193629" y="8027845"/>
                </a:cubicBezTo>
                <a:cubicBezTo>
                  <a:pt x="2436340" y="8104045"/>
                  <a:pt x="2419276" y="8521091"/>
                  <a:pt x="2440699" y="8799233"/>
                </a:cubicBezTo>
                <a:cubicBezTo>
                  <a:pt x="2462122" y="9077375"/>
                  <a:pt x="2378610" y="9394722"/>
                  <a:pt x="2322166" y="9696700"/>
                </a:cubicBezTo>
                <a:cubicBezTo>
                  <a:pt x="2265722" y="9998678"/>
                  <a:pt x="1994788" y="10461523"/>
                  <a:pt x="2102032" y="10611101"/>
                </a:cubicBezTo>
                <a:cubicBezTo>
                  <a:pt x="2209276" y="10760679"/>
                  <a:pt x="2090743" y="10718346"/>
                  <a:pt x="2965632" y="10594168"/>
                </a:cubicBezTo>
                <a:cubicBezTo>
                  <a:pt x="3840521" y="10469990"/>
                  <a:pt x="6236588" y="11460591"/>
                  <a:pt x="7351366" y="9866035"/>
                </a:cubicBezTo>
                <a:cubicBezTo>
                  <a:pt x="8466144" y="8271480"/>
                  <a:pt x="10932766" y="2581879"/>
                  <a:pt x="9654299" y="1026835"/>
                </a:cubicBezTo>
                <a:cubicBezTo>
                  <a:pt x="8375832" y="-528209"/>
                  <a:pt x="4229988" y="157590"/>
                  <a:pt x="2796299" y="112435"/>
                </a:cubicBezTo>
                <a:cubicBezTo>
                  <a:pt x="1362610" y="67280"/>
                  <a:pt x="1517833" y="315637"/>
                  <a:pt x="1052166" y="755903"/>
                </a:cubicBezTo>
                <a:close/>
              </a:path>
            </a:pathLst>
          </a:custGeom>
          <a:solidFill>
            <a:srgbClr val="17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igarette PNGs for Free Download">
            <a:extLst>
              <a:ext uri="{FF2B5EF4-FFF2-40B4-BE49-F238E27FC236}">
                <a16:creationId xmlns:a16="http://schemas.microsoft.com/office/drawing/2014/main" id="{598AC707-AD5B-4750-C732-08567311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13">
            <a:off x="7877437" y="3401634"/>
            <a:ext cx="1768867" cy="14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3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E68727-F11A-01A1-E1F0-910DA01C7D35}"/>
              </a:ext>
            </a:extLst>
          </p:cNvPr>
          <p:cNvSpPr/>
          <p:nvPr/>
        </p:nvSpPr>
        <p:spPr>
          <a:xfrm>
            <a:off x="-94596" y="671528"/>
            <a:ext cx="1860329" cy="4694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040F74-8D47-5E6C-338B-44357B2A6ADA}"/>
              </a:ext>
            </a:extLst>
          </p:cNvPr>
          <p:cNvSpPr/>
          <p:nvPr/>
        </p:nvSpPr>
        <p:spPr>
          <a:xfrm>
            <a:off x="-94596" y="453123"/>
            <a:ext cx="1860330" cy="43681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A5EAAB-1B46-8167-C49F-25598EB135F1}"/>
              </a:ext>
            </a:extLst>
          </p:cNvPr>
          <p:cNvSpPr/>
          <p:nvPr/>
        </p:nvSpPr>
        <p:spPr>
          <a:xfrm>
            <a:off x="-94598" y="180821"/>
            <a:ext cx="1860331" cy="46943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2F9FCC1-307B-D31A-9043-D70A2A51DF4A}"/>
              </a:ext>
            </a:extLst>
          </p:cNvPr>
          <p:cNvSpPr/>
          <p:nvPr/>
        </p:nvSpPr>
        <p:spPr>
          <a:xfrm>
            <a:off x="-94596" y="-250143"/>
            <a:ext cx="1860329" cy="665681"/>
          </a:xfrm>
          <a:prstGeom prst="round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b="1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17B9-B011-5D7F-C1DF-AF9DECCA7636}"/>
              </a:ext>
            </a:extLst>
          </p:cNvPr>
          <p:cNvSpPr/>
          <p:nvPr/>
        </p:nvSpPr>
        <p:spPr>
          <a:xfrm>
            <a:off x="4829503" y="552662"/>
            <a:ext cx="2532993" cy="82905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4CA6A-A144-A002-6B07-42078E65289E}"/>
              </a:ext>
            </a:extLst>
          </p:cNvPr>
          <p:cNvSpPr txBox="1"/>
          <p:nvPr/>
        </p:nvSpPr>
        <p:spPr>
          <a:xfrm>
            <a:off x="4987155" y="40494"/>
            <a:ext cx="2217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Data Quality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60738-B906-68EE-333D-0F90938A66C4}"/>
              </a:ext>
            </a:extLst>
          </p:cNvPr>
          <p:cNvSpPr txBox="1"/>
          <p:nvPr/>
        </p:nvSpPr>
        <p:spPr>
          <a:xfrm>
            <a:off x="2584601" y="3830013"/>
            <a:ext cx="17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Null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EBBE5-C718-9A7C-26E9-371EA8F1F261}"/>
              </a:ext>
            </a:extLst>
          </p:cNvPr>
          <p:cNvSpPr txBox="1"/>
          <p:nvPr/>
        </p:nvSpPr>
        <p:spPr>
          <a:xfrm>
            <a:off x="2565995" y="4465051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Duplicates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5F810-314C-4799-8280-C0281DDEA622}"/>
              </a:ext>
            </a:extLst>
          </p:cNvPr>
          <p:cNvSpPr txBox="1"/>
          <p:nvPr/>
        </p:nvSpPr>
        <p:spPr>
          <a:xfrm>
            <a:off x="4588897" y="3830012"/>
            <a:ext cx="144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Outliers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F1D70-E7F8-830A-0A6F-036498F524AB}"/>
              </a:ext>
            </a:extLst>
          </p:cNvPr>
          <p:cNvSpPr txBox="1"/>
          <p:nvPr/>
        </p:nvSpPr>
        <p:spPr>
          <a:xfrm>
            <a:off x="4588897" y="4465051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6EB6EF-4A9B-BECB-473D-AA679090DF06}"/>
              </a:ext>
            </a:extLst>
          </p:cNvPr>
          <p:cNvSpPr/>
          <p:nvPr/>
        </p:nvSpPr>
        <p:spPr>
          <a:xfrm flipV="1">
            <a:off x="953787" y="4309785"/>
            <a:ext cx="6741340" cy="45719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08E83-790A-177C-2485-4234AE508E69}"/>
              </a:ext>
            </a:extLst>
          </p:cNvPr>
          <p:cNvSpPr/>
          <p:nvPr/>
        </p:nvSpPr>
        <p:spPr>
          <a:xfrm rot="5400000" flipV="1">
            <a:off x="2662571" y="4035663"/>
            <a:ext cx="3595781" cy="45719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EB52B-D9AE-A6F4-5AE6-A8E0562B0320}"/>
              </a:ext>
            </a:extLst>
          </p:cNvPr>
          <p:cNvSpPr txBox="1"/>
          <p:nvPr/>
        </p:nvSpPr>
        <p:spPr>
          <a:xfrm>
            <a:off x="894218" y="3880706"/>
            <a:ext cx="194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missing data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542E-65DC-C8CE-7F8F-B6C9D330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09" y="1241716"/>
            <a:ext cx="1943062" cy="257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FA8C3-1745-948E-7A23-F9A83039D881}"/>
              </a:ext>
            </a:extLst>
          </p:cNvPr>
          <p:cNvSpPr txBox="1"/>
          <p:nvPr/>
        </p:nvSpPr>
        <p:spPr>
          <a:xfrm>
            <a:off x="909574" y="4465051"/>
            <a:ext cx="17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duplicates</a:t>
            </a: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C09E48-9727-5201-A5B1-7BA3DA6F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18" y="4916315"/>
            <a:ext cx="3602951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1D22B-427D-2E84-59F2-7A8C21D43E56}"/>
              </a:ext>
            </a:extLst>
          </p:cNvPr>
          <p:cNvSpPr txBox="1"/>
          <p:nvPr/>
        </p:nvSpPr>
        <p:spPr>
          <a:xfrm>
            <a:off x="4588897" y="3025283"/>
            <a:ext cx="380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Eyesight –  Research paper</a:t>
            </a:r>
          </a:p>
          <a:p>
            <a:r>
              <a:rPr lang="en-US"/>
              <a:t>Numerical –  Z-score</a:t>
            </a:r>
          </a:p>
          <a:p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erum creatinine – discarded 1 row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F515B-2455-85D9-C88E-388120F9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53" y="1225951"/>
            <a:ext cx="4025766" cy="1851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D4FA1-2848-4F43-9A1E-964E791A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980" y="2328056"/>
            <a:ext cx="4119200" cy="1175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8A10B-0545-085B-9747-3223A3138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524" y="4291677"/>
            <a:ext cx="1528366" cy="21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EF898-0419-D0B8-2C74-A93DEACCC347}"/>
              </a:ext>
            </a:extLst>
          </p:cNvPr>
          <p:cNvSpPr txBox="1"/>
          <p:nvPr/>
        </p:nvSpPr>
        <p:spPr>
          <a:xfrm>
            <a:off x="4588897" y="4879364"/>
            <a:ext cx="27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types correct.</a:t>
            </a:r>
          </a:p>
        </p:txBody>
      </p:sp>
    </p:spTree>
    <p:extLst>
      <p:ext uri="{BB962C8B-B14F-4D97-AF65-F5344CB8AC3E}">
        <p14:creationId xmlns:p14="http://schemas.microsoft.com/office/powerpoint/2010/main" val="333672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88D443-BDBE-5816-6D86-D3628B64E14C}"/>
              </a:ext>
            </a:extLst>
          </p:cNvPr>
          <p:cNvSpPr/>
          <p:nvPr/>
        </p:nvSpPr>
        <p:spPr>
          <a:xfrm>
            <a:off x="-94598" y="567217"/>
            <a:ext cx="1860329" cy="469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C3B063-379A-CC54-D7D4-BB0BA65D639C}"/>
              </a:ext>
            </a:extLst>
          </p:cNvPr>
          <p:cNvSpPr/>
          <p:nvPr/>
        </p:nvSpPr>
        <p:spPr>
          <a:xfrm>
            <a:off x="-94599" y="365125"/>
            <a:ext cx="1860330" cy="43681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F5B952-AE7A-FA5E-67BB-089991021550}"/>
              </a:ext>
            </a:extLst>
          </p:cNvPr>
          <p:cNvSpPr/>
          <p:nvPr/>
        </p:nvSpPr>
        <p:spPr>
          <a:xfrm>
            <a:off x="-94600" y="-102653"/>
            <a:ext cx="1860329" cy="66568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/>
              <a:t>Univariate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FDD8E0-BC4F-CDBB-092B-7814D6091A40}"/>
              </a:ext>
            </a:extLst>
          </p:cNvPr>
          <p:cNvSpPr/>
          <p:nvPr/>
        </p:nvSpPr>
        <p:spPr>
          <a:xfrm>
            <a:off x="-94595" y="-274131"/>
            <a:ext cx="1860331" cy="469435"/>
          </a:xfrm>
          <a:prstGeom prst="roundRect">
            <a:avLst/>
          </a:prstGeom>
          <a:solidFill>
            <a:srgbClr val="174A9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7B1B7-50E8-D0B9-FC83-63643237BE5B}"/>
              </a:ext>
            </a:extLst>
          </p:cNvPr>
          <p:cNvSpPr/>
          <p:nvPr/>
        </p:nvSpPr>
        <p:spPr>
          <a:xfrm>
            <a:off x="4829503" y="552662"/>
            <a:ext cx="2532993" cy="82905"/>
          </a:xfrm>
          <a:prstGeom prst="rect">
            <a:avLst/>
          </a:prstGeom>
          <a:solidFill>
            <a:srgbClr val="174A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22A1A-CE16-DA99-8CCC-C1E6E319435A}"/>
              </a:ext>
            </a:extLst>
          </p:cNvPr>
          <p:cNvSpPr txBox="1"/>
          <p:nvPr/>
        </p:nvSpPr>
        <p:spPr>
          <a:xfrm>
            <a:off x="4987155" y="40494"/>
            <a:ext cx="2217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7853E-C116-D120-5D38-072A01001A3A}"/>
              </a:ext>
            </a:extLst>
          </p:cNvPr>
          <p:cNvSpPr txBox="1"/>
          <p:nvPr/>
        </p:nvSpPr>
        <p:spPr>
          <a:xfrm>
            <a:off x="96452" y="1314103"/>
            <a:ext cx="449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Distribution of the target variable</a:t>
            </a:r>
          </a:p>
          <a:p>
            <a:pPr algn="ctr"/>
            <a:r>
              <a:rPr lang="en-US" sz="2400"/>
              <a:t> “smoking”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3184FF-78AB-84A2-A53B-DE523EEA4533}"/>
              </a:ext>
            </a:extLst>
          </p:cNvPr>
          <p:cNvSpPr/>
          <p:nvPr/>
        </p:nvSpPr>
        <p:spPr>
          <a:xfrm>
            <a:off x="597865" y="2145100"/>
            <a:ext cx="3495537" cy="34392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4EDB6E-2DAC-6AE8-AD87-B8156475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7"/>
          <a:stretch/>
        </p:blipFill>
        <p:spPr>
          <a:xfrm>
            <a:off x="5791583" y="2145563"/>
            <a:ext cx="5802552" cy="13729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9E6FDF-DB60-F001-EB92-C4EE99ED7C03}"/>
              </a:ext>
            </a:extLst>
          </p:cNvPr>
          <p:cNvSpPr txBox="1"/>
          <p:nvPr/>
        </p:nvSpPr>
        <p:spPr>
          <a:xfrm>
            <a:off x="5740861" y="1466856"/>
            <a:ext cx="411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Distribution of each variable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D25642-03B7-31EE-2AF0-32D9376C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83" y="4227904"/>
            <a:ext cx="2971756" cy="25670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A50120-C453-4D65-F099-D501D1B3FCD2}"/>
              </a:ext>
            </a:extLst>
          </p:cNvPr>
          <p:cNvSpPr txBox="1"/>
          <p:nvPr/>
        </p:nvSpPr>
        <p:spPr>
          <a:xfrm>
            <a:off x="5791583" y="3660281"/>
            <a:ext cx="46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Study of the 9.9 value in eyesight</a:t>
            </a:r>
          </a:p>
        </p:txBody>
      </p:sp>
    </p:spTree>
    <p:extLst>
      <p:ext uri="{BB962C8B-B14F-4D97-AF65-F5344CB8AC3E}">
        <p14:creationId xmlns:p14="http://schemas.microsoft.com/office/powerpoint/2010/main" val="242323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09964D41E1454E85B618A21E7A4EFF" ma:contentTypeVersion="12" ma:contentTypeDescription="Crear nuevo documento." ma:contentTypeScope="" ma:versionID="605709e5af9928190d02d8b6990b620d">
  <xsd:schema xmlns:xsd="http://www.w3.org/2001/XMLSchema" xmlns:xs="http://www.w3.org/2001/XMLSchema" xmlns:p="http://schemas.microsoft.com/office/2006/metadata/properties" xmlns:ns3="429ee4b5-72aa-4b09-8889-e6c422a45de9" xmlns:ns4="144947a2-0648-4556-a0ef-5b3b8d0b7e63" targetNamespace="http://schemas.microsoft.com/office/2006/metadata/properties" ma:root="true" ma:fieldsID="b619e2fa8e5a3790fc8fe7696dbb5770" ns3:_="" ns4:_="">
    <xsd:import namespace="429ee4b5-72aa-4b09-8889-e6c422a45de9"/>
    <xsd:import namespace="144947a2-0648-4556-a0ef-5b3b8d0b7e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ee4b5-72aa-4b09-8889-e6c422a45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47a2-0648-4556-a0ef-5b3b8d0b7e6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9ee4b5-72aa-4b09-8889-e6c422a45de9" xsi:nil="true"/>
  </documentManagement>
</p:properties>
</file>

<file path=customXml/itemProps1.xml><?xml version="1.0" encoding="utf-8"?>
<ds:datastoreItem xmlns:ds="http://schemas.openxmlformats.org/officeDocument/2006/customXml" ds:itemID="{68A50917-1121-4D4B-9F75-5A01CC9B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B1CEA-E1AD-4B07-A028-7036BBCFA80F}">
  <ds:schemaRefs>
    <ds:schemaRef ds:uri="144947a2-0648-4556-a0ef-5b3b8d0b7e63"/>
    <ds:schemaRef ds:uri="429ee4b5-72aa-4b09-8889-e6c422a45d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62ADFF-F277-4356-BBAC-31FCECBE14D2}">
  <ds:schemaRefs>
    <ds:schemaRef ds:uri="144947a2-0648-4556-a0ef-5b3b8d0b7e63"/>
    <ds:schemaRef ds:uri="429ee4b5-72aa-4b09-8889-e6c422a45d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Smoker Status Prediction using Bio-Signals</vt:lpstr>
      <vt:lpstr>PowerPoint Presentation</vt:lpstr>
      <vt:lpstr>PowerPoint Presentation</vt:lpstr>
      <vt:lpstr>Technical Objectives</vt:lpstr>
      <vt:lpstr>Business Objectives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using random forest feature importance</vt:lpstr>
      <vt:lpstr>Feature selection using random forest feature importance</vt:lpstr>
      <vt:lpstr>PowerPoint Presentation</vt:lpstr>
      <vt:lpstr>PowerPoint Presentation</vt:lpstr>
      <vt:lpstr>PowerPoint Presentation</vt:lpstr>
      <vt:lpstr>Model Evaluation</vt:lpstr>
      <vt:lpstr>Why XGBoost?</vt:lpstr>
      <vt:lpstr>PowerPoint Presentation</vt:lpstr>
      <vt:lpstr>Challenges</vt:lpstr>
      <vt:lpstr>How could we improve?</vt:lpstr>
      <vt:lpstr>Application of our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grape</dc:creator>
  <cp:revision>1</cp:revision>
  <dcterms:created xsi:type="dcterms:W3CDTF">2024-01-26T11:38:07Z</dcterms:created>
  <dcterms:modified xsi:type="dcterms:W3CDTF">2024-02-21T10:15:18Z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0x0101006509964D41E1454E85B618A21E7A4EFF</vt:lpwstr>
  </property>
</Properties>
</file>