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9" r:id="rId13"/>
    <p:sldId id="271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737E7B-8808-88B2-B929-D4FC441BF4AD}" v="381" dt="2025-01-26T15:51:49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CST499 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By: Kyle Mosley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85D7-939F-A812-5959-A8D3EFBFE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PHP Code for Database Connection 1/1</a:t>
            </a:r>
          </a:p>
        </p:txBody>
      </p:sp>
      <p:pic>
        <p:nvPicPr>
          <p:cNvPr id="4" name="Content Placeholder 3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9FA41857-AEB2-6D4D-1B33-233188B6E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887" y="1707544"/>
            <a:ext cx="10524226" cy="5148217"/>
          </a:xfrm>
        </p:spPr>
      </p:pic>
    </p:spTree>
    <p:extLst>
      <p:ext uri="{BB962C8B-B14F-4D97-AF65-F5344CB8AC3E}">
        <p14:creationId xmlns:p14="http://schemas.microsoft.com/office/powerpoint/2010/main" val="350103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8901-2A1D-86C2-BFD3-52FC3C195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PHP Code for Landing Page 1/1</a:t>
            </a:r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769B8FA-4AE9-7541-DBA9-7A322B0C5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74219"/>
            <a:ext cx="12321395" cy="5980981"/>
          </a:xfrm>
        </p:spPr>
      </p:pic>
    </p:spTree>
    <p:extLst>
      <p:ext uri="{BB962C8B-B14F-4D97-AF65-F5344CB8AC3E}">
        <p14:creationId xmlns:p14="http://schemas.microsoft.com/office/powerpoint/2010/main" val="4084453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B1CD-9829-B5FF-8095-2B899C4E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PHP Code for Login Page 1/2</a:t>
            </a:r>
            <a:endParaRPr lang="en-US"/>
          </a:p>
        </p:txBody>
      </p:sp>
      <p:pic>
        <p:nvPicPr>
          <p:cNvPr id="4" name="Content Placeholder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D0EEB8F-4A2A-C6B5-CE8A-215105436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32370"/>
            <a:ext cx="12192000" cy="5822830"/>
          </a:xfrm>
        </p:spPr>
      </p:pic>
    </p:spTree>
    <p:extLst>
      <p:ext uri="{BB962C8B-B14F-4D97-AF65-F5344CB8AC3E}">
        <p14:creationId xmlns:p14="http://schemas.microsoft.com/office/powerpoint/2010/main" val="2600250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16C83-AC8C-4F08-ADE8-A342B4AED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PHP Code for Login Page 2/2</a:t>
            </a:r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69A8C70-6E11-ED53-181F-80D7B6093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59842"/>
            <a:ext cx="12192000" cy="5995358"/>
          </a:xfrm>
        </p:spPr>
      </p:pic>
    </p:spTree>
    <p:extLst>
      <p:ext uri="{BB962C8B-B14F-4D97-AF65-F5344CB8AC3E}">
        <p14:creationId xmlns:p14="http://schemas.microsoft.com/office/powerpoint/2010/main" val="1244676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BEE19-B27C-F305-7FA3-64E4CFE9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1"/>
            <a:ext cx="10515600" cy="1325563"/>
          </a:xfrm>
        </p:spPr>
        <p:txBody>
          <a:bodyPr/>
          <a:lstStyle/>
          <a:p>
            <a:r>
              <a:rPr lang="en-US" dirty="0"/>
              <a:t>PHP Code for Welcome Page 1/3</a:t>
            </a:r>
          </a:p>
        </p:txBody>
      </p:sp>
      <p:pic>
        <p:nvPicPr>
          <p:cNvPr id="7" name="Content Placeholder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486FB30-A662-FD37-74A6-D9B8516B5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696" y="937480"/>
            <a:ext cx="10512607" cy="5926345"/>
          </a:xfrm>
        </p:spPr>
      </p:pic>
    </p:spTree>
    <p:extLst>
      <p:ext uri="{BB962C8B-B14F-4D97-AF65-F5344CB8AC3E}">
        <p14:creationId xmlns:p14="http://schemas.microsoft.com/office/powerpoint/2010/main" val="3661935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137B-6526-A9B4-697B-13D9A0C00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PHP Code for Welcome Page 2/3</a:t>
            </a:r>
            <a:endParaRPr lang="en-US"/>
          </a:p>
        </p:txBody>
      </p:sp>
      <p:pic>
        <p:nvPicPr>
          <p:cNvPr id="4" name="Content Placeholder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7183FB3-A376-F8F0-23AC-778C1588A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74219"/>
            <a:ext cx="12192000" cy="5980981"/>
          </a:xfrm>
        </p:spPr>
      </p:pic>
    </p:spTree>
    <p:extLst>
      <p:ext uri="{BB962C8B-B14F-4D97-AF65-F5344CB8AC3E}">
        <p14:creationId xmlns:p14="http://schemas.microsoft.com/office/powerpoint/2010/main" val="3721295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D605-F9C5-2A4F-1965-8C4F3788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1"/>
            <a:ext cx="10515600" cy="1325563"/>
          </a:xfrm>
        </p:spPr>
        <p:txBody>
          <a:bodyPr/>
          <a:lstStyle/>
          <a:p>
            <a:r>
              <a:rPr lang="en-US" dirty="0"/>
              <a:t>PHP Code for Welcome Page 3/3</a:t>
            </a:r>
          </a:p>
        </p:txBody>
      </p:sp>
      <p:pic>
        <p:nvPicPr>
          <p:cNvPr id="4" name="Content Placeholder 3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472FF2F5-910A-A66C-7D9B-B887ED8BE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59841"/>
            <a:ext cx="12192000" cy="5995358"/>
          </a:xfrm>
        </p:spPr>
      </p:pic>
    </p:spTree>
    <p:extLst>
      <p:ext uri="{BB962C8B-B14F-4D97-AF65-F5344CB8AC3E}">
        <p14:creationId xmlns:p14="http://schemas.microsoft.com/office/powerpoint/2010/main" val="114882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E9F27-7CBC-A872-1A2F-5B32046DD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Landing Page</a:t>
            </a:r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42F8FD7-9898-B5C1-A146-2090B9D84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64" t="8596" r="64" b="-8310"/>
          <a:stretch/>
        </p:blipFill>
        <p:spPr>
          <a:xfrm>
            <a:off x="831116" y="1943894"/>
            <a:ext cx="11090496" cy="4905841"/>
          </a:xfrm>
        </p:spPr>
      </p:pic>
    </p:spTree>
    <p:extLst>
      <p:ext uri="{BB962C8B-B14F-4D97-AF65-F5344CB8AC3E}">
        <p14:creationId xmlns:p14="http://schemas.microsoft.com/office/powerpoint/2010/main" val="3292984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7DA2-F4EA-34B9-E56B-98F7B54BC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Registration Page 1/3</a:t>
            </a:r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17F147D-949F-0CED-CE59-4FBF1CB41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887" y="1697604"/>
            <a:ext cx="10524226" cy="5153719"/>
          </a:xfrm>
        </p:spPr>
      </p:pic>
    </p:spTree>
    <p:extLst>
      <p:ext uri="{BB962C8B-B14F-4D97-AF65-F5344CB8AC3E}">
        <p14:creationId xmlns:p14="http://schemas.microsoft.com/office/powerpoint/2010/main" val="322019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F8A2-B174-61B3-A506-BBC9161C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Registration Page 2/3</a:t>
            </a:r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AC64D80-B6E1-0CDF-5477-DD62037A2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887" y="1720242"/>
            <a:ext cx="10524226" cy="5007800"/>
          </a:xfrm>
        </p:spPr>
      </p:pic>
    </p:spTree>
    <p:extLst>
      <p:ext uri="{BB962C8B-B14F-4D97-AF65-F5344CB8AC3E}">
        <p14:creationId xmlns:p14="http://schemas.microsoft.com/office/powerpoint/2010/main" val="122049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E01D-E87D-133F-41A5-956B4801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Registration Page 3/3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F911FC4-CA94-E0BC-D249-B0537DF2B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887" y="1527185"/>
            <a:ext cx="10524226" cy="4976971"/>
          </a:xfrm>
        </p:spPr>
      </p:pic>
    </p:spTree>
    <p:extLst>
      <p:ext uri="{BB962C8B-B14F-4D97-AF65-F5344CB8AC3E}">
        <p14:creationId xmlns:p14="http://schemas.microsoft.com/office/powerpoint/2010/main" val="1801352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FE7E-7022-3ED2-8BAD-ED12C4EE1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Page 1/2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91C82C5-628A-6F03-9A4A-D09A73EE1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887" y="1697023"/>
            <a:ext cx="10524226" cy="5154882"/>
          </a:xfrm>
        </p:spPr>
      </p:pic>
    </p:spTree>
    <p:extLst>
      <p:ext uri="{BB962C8B-B14F-4D97-AF65-F5344CB8AC3E}">
        <p14:creationId xmlns:p14="http://schemas.microsoft.com/office/powerpoint/2010/main" val="81680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2DEF9-2378-10A4-81BF-DAAA1F3C8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Welcome Page 2/2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BCDFE1A-EE60-B349-C5C1-8C92BEFD1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887" y="1696840"/>
            <a:ext cx="10524226" cy="5155249"/>
          </a:xfrm>
        </p:spPr>
      </p:pic>
    </p:spTree>
    <p:extLst>
      <p:ext uri="{BB962C8B-B14F-4D97-AF65-F5344CB8AC3E}">
        <p14:creationId xmlns:p14="http://schemas.microsoft.com/office/powerpoint/2010/main" val="269714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713B2-A194-7E90-B24D-19D0F61D3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PhpMyAdmin Users Database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5AD6D82-0E4F-DFFC-C2C1-2B6211B1F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887" y="1705604"/>
            <a:ext cx="10524226" cy="5152096"/>
          </a:xfrm>
        </p:spPr>
      </p:pic>
    </p:spTree>
    <p:extLst>
      <p:ext uri="{BB962C8B-B14F-4D97-AF65-F5344CB8AC3E}">
        <p14:creationId xmlns:p14="http://schemas.microsoft.com/office/powerpoint/2010/main" val="764254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2F87-33BA-B03C-5F6E-0D31BD51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PhpMyAdmin Class Schedule Database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DC1560D-561C-26F9-ABC0-BEFB2F600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887" y="1403160"/>
            <a:ext cx="10524226" cy="5311286"/>
          </a:xfrm>
        </p:spPr>
      </p:pic>
    </p:spTree>
    <p:extLst>
      <p:ext uri="{BB962C8B-B14F-4D97-AF65-F5344CB8AC3E}">
        <p14:creationId xmlns:p14="http://schemas.microsoft.com/office/powerpoint/2010/main" val="350467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CST499 Final Project</vt:lpstr>
      <vt:lpstr>Landing Page</vt:lpstr>
      <vt:lpstr>Registration Page 1/3</vt:lpstr>
      <vt:lpstr>Registration Page 2/3</vt:lpstr>
      <vt:lpstr>Registration Page 3/3</vt:lpstr>
      <vt:lpstr>Welcome Page 1/2</vt:lpstr>
      <vt:lpstr>Welcome Page 2/2</vt:lpstr>
      <vt:lpstr>PhpMyAdmin Users Database</vt:lpstr>
      <vt:lpstr>PhpMyAdmin Class Schedule Database</vt:lpstr>
      <vt:lpstr>PHP Code for Database Connection 1/1</vt:lpstr>
      <vt:lpstr>PHP Code for Landing Page 1/1</vt:lpstr>
      <vt:lpstr>PHP Code for Login Page 1/2</vt:lpstr>
      <vt:lpstr>PHP Code for Login Page 2/2</vt:lpstr>
      <vt:lpstr>PHP Code for Welcome Page 1/3</vt:lpstr>
      <vt:lpstr>PHP Code for Welcome Page 2/3</vt:lpstr>
      <vt:lpstr>PHP Code for Welcome Page 3/3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121</cp:revision>
  <dcterms:created xsi:type="dcterms:W3CDTF">2025-01-26T15:32:20Z</dcterms:created>
  <dcterms:modified xsi:type="dcterms:W3CDTF">2025-01-26T15:54:16Z</dcterms:modified>
</cp:coreProperties>
</file>