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66" r:id="rId12"/>
  </p:sldMasterIdLst>
  <p:sldIdLst>
    <p:sldId id="287" r:id="rId14"/>
    <p:sldId id="320" r:id="rId15"/>
    <p:sldId id="322" r:id="rId16"/>
    <p:sldId id="321" r:id="rId17"/>
    <p:sldId id="323" r:id="rId18"/>
    <p:sldId id="325" r:id="rId19"/>
    <p:sldId id="31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3BDC9"/>
    <a:srgbClr val="418595"/>
    <a:srgbClr val="1BADA6"/>
    <a:srgbClr val="A8D8D7"/>
    <a:srgbClr val="62A9BA"/>
    <a:srgbClr val="82CFDE"/>
    <a:srgbClr val="82BBC8"/>
    <a:srgbClr val="52BDD2"/>
    <a:srgbClr val="F6647C"/>
    <a:srgbClr val="F43A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987" autoAdjust="0"/>
    <p:restoredTop sz="99561" autoAdjust="0"/>
  </p:normalViewPr>
  <p:slideViewPr>
    <p:cSldViewPr snapToGrid="0" snapToObjects="1">
      <p:cViewPr varScale="1">
        <p:scale>
          <a:sx n="110" d="100"/>
          <a:sy n="110" d="100"/>
        </p:scale>
        <p:origin x="492" y="108"/>
      </p:cViewPr>
      <p:guideLst>
        <p:guide orient="horz" pos="2154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5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image" Target="../media/fImage390066641.png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image" Target="../media/fImage390066641.png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/>
          </p:cNvSpPr>
          <p:nvPr/>
        </p:nvSpPr>
        <p:spPr>
          <a:xfrm rot="0">
            <a:off x="3622040" y="2805430"/>
            <a:ext cx="4928870" cy="12496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385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Daemonis</a:t>
            </a:r>
            <a:endParaRPr lang="ko-KR" altLang="en-US" sz="7385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925195" y="5055870"/>
            <a:ext cx="4899660" cy="116776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팀장 이경준</a:t>
            </a:r>
            <a:endParaRPr lang="ko-KR" altLang="en-US" sz="171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김연찬</a:t>
            </a:r>
            <a:endParaRPr lang="ko-KR" altLang="en-US" sz="171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권범수</a:t>
            </a:r>
            <a:endParaRPr lang="ko-KR" altLang="en-US" sz="171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정범균 (휴학)</a:t>
            </a:r>
            <a:endParaRPr lang="ko-KR" altLang="en-US" sz="171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899795" y="501650"/>
            <a:ext cx="1693545" cy="30353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INDEX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2431415" y="2145665"/>
            <a:ext cx="1593215" cy="53911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게임 개요</a:t>
            </a: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247900" y="1443355"/>
            <a:ext cx="1941830" cy="194183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215130" y="2181860"/>
            <a:ext cx="1941830" cy="194183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188075" y="1424940"/>
            <a:ext cx="1941830" cy="194183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61655" y="2163445"/>
            <a:ext cx="1941830" cy="194183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0">
            <a:off x="4372610" y="2808605"/>
            <a:ext cx="1593215" cy="53911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시스템</a:t>
            </a: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 rot="0">
            <a:off x="6361430" y="2153920"/>
            <a:ext cx="1593215" cy="53911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그래픽</a:t>
            </a: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40090" y="2767330"/>
            <a:ext cx="1593215" cy="53911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3705225" y="4935220"/>
            <a:ext cx="4899660" cy="64389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723" dirty="0">
                <a:solidFill>
                  <a:srgbClr val="777878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723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723" dirty="0">
                <a:solidFill>
                  <a:srgbClr val="777878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723" dirty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5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 rot="0">
            <a:off x="908685" y="2171700"/>
            <a:ext cx="4614545" cy="313626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제목 	- Daemonis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플랫폼 	- 모바일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장르 	- 2D 탑다운 핵앤슬래시 RPG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 rot="0">
            <a:off x="2922270" y="-1097280"/>
            <a:ext cx="4900295" cy="4933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>
                <a:solidFill>
                  <a:srgbClr val="777878"/>
                </a:solidFill>
                <a:latin typeface="Arial" charset="0"/>
                <a:ea typeface="Arial" charset="0"/>
              </a:rPr>
              <a:t>CONTENTS</a:t>
            </a:r>
            <a:endParaRPr lang="ko-KR" altLang="en-US" sz="246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 rot="0">
            <a:off x="899795" y="501650"/>
            <a:ext cx="1694180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소개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2" name="그림 1" descr="C:/Users/lionk/AppData/Roaming/PolarisOffice/ETemp/13052_14017032/fImage3900666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22445" y="1243965"/>
            <a:ext cx="3547110" cy="92900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72414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 rot="0">
            <a:off x="908685" y="2171700"/>
            <a:ext cx="4614545" cy="313626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제목 	- Daemonis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플랫폼 	- 모바일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장르 	- 2D 탑다운 핵앤슬래시 RPG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 rot="0">
            <a:off x="2922270" y="-1097280"/>
            <a:ext cx="4900295" cy="4933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>
                <a:solidFill>
                  <a:srgbClr val="777878"/>
                </a:solidFill>
                <a:latin typeface="Arial" charset="0"/>
                <a:ea typeface="Arial" charset="0"/>
              </a:rPr>
              <a:t>CONTENTS</a:t>
            </a:r>
            <a:endParaRPr lang="ko-KR" altLang="en-US" sz="246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 rot="0">
            <a:off x="899795" y="501650"/>
            <a:ext cx="1694180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소개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2" name="그림 1" descr="C:/Users/lionk/AppData/Roaming/PolarisOffice/ETemp/13052_14017032/fImage3900666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22445" y="1243965"/>
            <a:ext cx="3547110" cy="92900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72414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234565" y="5052060"/>
            <a:ext cx="2520950" cy="48704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2015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26260" y="4928235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50390" y="3641090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26260" y="4281170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50390" y="2358390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26260" y="2998470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26260" y="1758315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41470" y="5052060"/>
            <a:ext cx="2520950" cy="48704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2016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28665" y="5029835"/>
            <a:ext cx="2693670" cy="48704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2017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25410" y="5029835"/>
            <a:ext cx="2520950" cy="48704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2200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495040" y="2998470"/>
            <a:ext cx="1906905" cy="128333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5385435" y="1780540"/>
            <a:ext cx="2034540" cy="252285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419340" y="1743710"/>
            <a:ext cx="1567180" cy="1876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899795" y="501650"/>
            <a:ext cx="1693545" cy="302895"/>
          </a:xfrm>
          <a:prstGeom prst="rect">
            <a:avLst/>
          </a:prstGeom>
          <a:noFill/>
        </p:spPr>
        <p:txBody>
          <a:bodyPr vert="horz" wrap="square" lIns="112395" tIns="56515" rIns="112395" bIns="56515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INDEX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7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1131570" y="2815590"/>
            <a:ext cx="4615180" cy="2234565"/>
          </a:xfrm>
          <a:prstGeom prst="rect">
            <a:avLst/>
          </a:prstGeom>
          <a:noFill/>
        </p:spPr>
        <p:txBody>
          <a:bodyPr vert="horz" wrap="square" lIns="112542" tIns="56271" rIns="112542" bIns="56271" anchor="t">
            <a:spAutoFit/>
          </a:bodyPr>
          <a:lstStyle/>
          <a:p>
            <a:pPr defTabSz="1125444" eaLnBrk="0"/>
            <a:r>
              <a:rPr lang="en-US" altLang="ko-KR" sz="1969" dirty="0">
                <a:solidFill>
                  <a:srgbClr val="777878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969" dirty="0">
                <a:solidFill>
                  <a:srgbClr val="777878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969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1969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>
            <a:off x="3602990" y="1205230"/>
            <a:ext cx="4900295" cy="492760"/>
          </a:xfrm>
          <a:prstGeom prst="rect">
            <a:avLst/>
          </a:prstGeom>
          <a:noFill/>
        </p:spPr>
        <p:txBody>
          <a:bodyPr vert="horz" wrap="square" lIns="112542" tIns="56271" rIns="112542" bIns="56271" anchor="t">
            <a:spAutoFit/>
          </a:bodyPr>
          <a:lstStyle/>
          <a:p>
            <a:pPr algn="ctr" defTabSz="1125444" eaLnBrk="0"/>
            <a:r>
              <a:rPr lang="en-US" altLang="ko-KR" sz="2462" dirty="0">
                <a:solidFill>
                  <a:srgbClr val="777878"/>
                </a:solidFill>
                <a:latin typeface="Arial" charset="0"/>
                <a:ea typeface="Arial" charset="0"/>
              </a:rPr>
              <a:t>CONTENTS</a:t>
            </a:r>
            <a:endParaRPr lang="ko-KR" altLang="en-US" sz="2462" dirty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6343015" y="2809875"/>
            <a:ext cx="4615180" cy="2234565"/>
          </a:xfrm>
          <a:prstGeom prst="rect">
            <a:avLst/>
          </a:prstGeom>
          <a:noFill/>
        </p:spPr>
        <p:txBody>
          <a:bodyPr vert="horz" wrap="square" lIns="112542" tIns="56271" rIns="112542" bIns="56271" anchor="t">
            <a:spAutoFit/>
          </a:bodyPr>
          <a:lstStyle/>
          <a:p>
            <a:pPr defTabSz="1125444" eaLnBrk="0"/>
            <a:r>
              <a:rPr lang="en-US" altLang="ko-KR" sz="1969" dirty="0">
                <a:solidFill>
                  <a:srgbClr val="777878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969" dirty="0">
                <a:solidFill>
                  <a:srgbClr val="777878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969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1969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899795" y="501650"/>
            <a:ext cx="1693545" cy="302895"/>
          </a:xfrm>
          <a:prstGeom prst="rect">
            <a:avLst/>
          </a:prstGeom>
          <a:noFill/>
        </p:spPr>
        <p:txBody>
          <a:bodyPr vert="horz" wrap="square" lIns="112395" tIns="56515" rIns="112395" bIns="56515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INDEX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52825" y="2649855"/>
            <a:ext cx="4899660" cy="125031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7385" spc="-185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Thank you</a:t>
            </a:r>
            <a:endParaRPr lang="ko-KR" altLang="en-US" sz="7385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6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52</Paragraphs>
  <Words>182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경준</dc:creator>
  <cp:lastModifiedBy>이 경준</cp:lastModifiedBy>
  <dc:title>grey browser</dc:title>
  <cp:version>9.104.123.46490</cp:version>
</cp:coreProperties>
</file>