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72" r:id="rId12"/>
  </p:sldMasterIdLst>
  <p:sldIdLst>
    <p:sldId id="287" r:id="rId14"/>
    <p:sldId id="320" r:id="rId15"/>
    <p:sldId id="322" r:id="rId16"/>
    <p:sldId id="326" r:id="rId17"/>
    <p:sldId id="327" r:id="rId18"/>
    <p:sldId id="329" r:id="rId19"/>
    <p:sldId id="328" r:id="rId20"/>
    <p:sldId id="330" r:id="rId21"/>
    <p:sldId id="331" r:id="rId22"/>
    <p:sldId id="332" r:id="rId23"/>
    <p:sldId id="334" r:id="rId24"/>
    <p:sldId id="333" r:id="rId25"/>
    <p:sldId id="323" r:id="rId26"/>
    <p:sldId id="325" r:id="rId27"/>
    <p:sldId id="31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3BDC9"/>
    <a:srgbClr val="418595"/>
    <a:srgbClr val="1BADA6"/>
    <a:srgbClr val="A8D8D7"/>
    <a:srgbClr val="62A9BA"/>
    <a:srgbClr val="82CFDE"/>
    <a:srgbClr val="82BBC8"/>
    <a:srgbClr val="52BDD2"/>
    <a:srgbClr val="F6647C"/>
    <a:srgbClr val="F43A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3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slide" Target="slides/slide14.xml"></Relationship><Relationship Id="rId28" Type="http://schemas.openxmlformats.org/officeDocument/2006/relationships/slide" Target="slides/slide15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5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96147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202935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996962.png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390066641.pn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6641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77846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86633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84650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909169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93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/>
          </p:cNvSpPr>
          <p:nvPr/>
        </p:nvSpPr>
        <p:spPr>
          <a:xfrm rot="0">
            <a:off x="3622040" y="2805430"/>
            <a:ext cx="4928870" cy="12496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385" cap="none" spc="-18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Daemonis</a:t>
            </a:r>
            <a:endParaRPr lang="ko-KR" altLang="en-US" sz="7385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925195" y="5055870"/>
            <a:ext cx="4899660" cy="11677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팀장 이경준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김연찬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권범수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정범균 (휴학)</a:t>
            </a:r>
            <a:endParaRPr lang="ko-KR" altLang="en-US" sz="1715" cap="none" b="0" strike="noStrike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234565" y="5052060"/>
            <a:ext cx="252095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2015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26260" y="4928235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50390" y="3641090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26260" y="4281170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50390" y="2358390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26260" y="2998470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26260" y="1758315"/>
            <a:ext cx="8689340" cy="6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41470" y="5052060"/>
            <a:ext cx="252095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2016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28665" y="5029835"/>
            <a:ext cx="269367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2017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25410" y="5029835"/>
            <a:ext cx="2520950" cy="487045"/>
          </a:xfrm>
          <a:prstGeom prst="rect">
            <a:avLst/>
          </a:prstGeom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>
              <a:lnSpc>
                <a:spcPct val="150000"/>
              </a:lnSpc>
            </a:pPr>
            <a:r>
              <a:rPr lang="en-US" altLang="ko-KR" sz="184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2200</a:t>
            </a:r>
            <a:endParaRPr lang="ko-KR" altLang="en-US" sz="1846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95040" y="2998470"/>
            <a:ext cx="1906905" cy="1283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5385435" y="1780540"/>
            <a:ext cx="2034540" cy="252285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419340" y="1743710"/>
            <a:ext cx="1567180" cy="18764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>
            <a:spLocks/>
          </p:cNvSpPr>
          <p:nvPr/>
        </p:nvSpPr>
        <p:spPr>
          <a:xfrm>
            <a:off x="899795" y="501650"/>
            <a:ext cx="1693545" cy="302895"/>
          </a:xfrm>
          <a:prstGeom prst="rect">
            <a:avLst/>
          </a:prstGeom>
          <a:noFill/>
        </p:spPr>
        <p:txBody>
          <a:bodyPr vert="horz" wrap="square" lIns="112395" tIns="56515" rIns="112395" bIns="56515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7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1131570" y="2815590"/>
            <a:ext cx="4615180" cy="2234565"/>
          </a:xfrm>
          <a:prstGeom prst="rect">
            <a:avLst/>
          </a:prstGeom>
          <a:noFill/>
        </p:spPr>
        <p:txBody>
          <a:bodyPr vert="horz" wrap="square" lIns="112542" tIns="56271" rIns="112542" bIns="56271" anchor="t">
            <a:spAutoFit/>
          </a:bodyPr>
          <a:lstStyle/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1969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3602990" y="1205230"/>
            <a:ext cx="4900295" cy="492760"/>
          </a:xfrm>
          <a:prstGeom prst="rect">
            <a:avLst/>
          </a:prstGeom>
          <a:noFill/>
        </p:spPr>
        <p:txBody>
          <a:bodyPr vert="horz" wrap="square" lIns="112542" tIns="56271" rIns="112542" bIns="56271" anchor="t">
            <a:spAutoFit/>
          </a:bodyPr>
          <a:lstStyle/>
          <a:p>
            <a:pPr algn="ctr" defTabSz="1125444" eaLnBrk="0"/>
            <a:r>
              <a:rPr lang="en-US" altLang="ko-KR" sz="2462" dirty="0">
                <a:solidFill>
                  <a:srgbClr val="777878"/>
                </a:solidFill>
                <a:latin typeface="Arial" charset="0"/>
                <a:ea typeface="Arial" charset="0"/>
              </a:rPr>
              <a:t>CONTENTS</a:t>
            </a:r>
            <a:endParaRPr lang="ko-KR" altLang="en-US" sz="2462" dirty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6343015" y="2809875"/>
            <a:ext cx="4615180" cy="2234565"/>
          </a:xfrm>
          <a:prstGeom prst="rect">
            <a:avLst/>
          </a:prstGeom>
          <a:noFill/>
        </p:spPr>
        <p:txBody>
          <a:bodyPr vert="horz" wrap="square" lIns="112542" tIns="56271" rIns="112542" bIns="56271" anchor="t">
            <a:spAutoFit/>
          </a:bodyPr>
          <a:lstStyle/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defTabSz="1125444" eaLnBrk="0"/>
            <a:endParaRPr lang="ko-KR" altLang="en-US" sz="1969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  <a:p>
            <a:pPr defTabSz="1125444" eaLnBrk="0"/>
            <a:r>
              <a:rPr lang="en-US" altLang="ko-KR" sz="1969" dirty="0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Curabitur euismod ac Lorem at ehicula. Donec tempor sagittis sodales.</a:t>
            </a:r>
            <a:endParaRPr lang="ko-KR" altLang="en-US" sz="1969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3545" cy="302895"/>
          </a:xfrm>
          <a:prstGeom prst="rect">
            <a:avLst/>
          </a:prstGeom>
          <a:noFill/>
        </p:spPr>
        <p:txBody>
          <a:bodyPr vert="horz" wrap="square" lIns="112395" tIns="56515" rIns="112395" bIns="56515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52825" y="2649855"/>
            <a:ext cx="4899660" cy="1250315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7385" spc="-185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7385" dirty="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6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899795" y="501650"/>
            <a:ext cx="1693545" cy="30353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2431415" y="2145665"/>
            <a:ext cx="1593215" cy="5391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게임 개요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247900" y="1443355"/>
            <a:ext cx="1941830" cy="194183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215130" y="2181860"/>
            <a:ext cx="1941830" cy="194183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88075" y="1424940"/>
            <a:ext cx="1941830" cy="1941830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61655" y="2163445"/>
            <a:ext cx="1941830" cy="194183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2542" tIns="56271" rIns="112542" bIns="56271" numCol="1" anchor="ctr">
            <a:noAutofit/>
          </a:bodyPr>
          <a:lstStyle/>
          <a:p>
            <a:pPr algn="ctr" defTabSz="1125444" eaLnBrk="0"/>
            <a:endParaRPr lang="ko-KR" altLang="en-US" sz="2215" dirty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0">
            <a:off x="4372610" y="2808605"/>
            <a:ext cx="1593215" cy="5391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시스템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 rot="0">
            <a:off x="6361430" y="2153920"/>
            <a:ext cx="1593215" cy="5391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그래픽</a:t>
            </a: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40090" y="2767330"/>
            <a:ext cx="1593215" cy="53911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3705225" y="4935220"/>
            <a:ext cx="4899660" cy="643890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>
            <a:spAutoFit/>
          </a:bodyPr>
          <a:lstStyle/>
          <a:p>
            <a:pPr algn="ctr" defTabSz="1125444" eaLnBrk="0"/>
            <a:r>
              <a:rPr lang="en-US" altLang="ko-KR" sz="1723" dirty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723" dirty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algn="ctr" defTabSz="1125444" eaLnBrk="0"/>
            <a:r>
              <a:rPr lang="en-US" altLang="ko-KR" sz="1723" dirty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723" dirty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5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 rot="0">
            <a:off x="1491615" y="3288030"/>
            <a:ext cx="4615180" cy="34385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제목 	- Daemonis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플랫폼 	- 모바일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장르 	- 2D 탑다운 핵앤슬래시 RPG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 sz="1965">
                <a:solidFill>
                  <a:srgbClr val="777878"/>
                </a:solidFill>
                <a:latin typeface="Arial" charset="0"/>
                <a:ea typeface="Arial" charset="0"/>
              </a:rPr>
              <a:t>그래픽 	- 2D 픽셀아트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 rot="0">
            <a:off x="2922270" y="-1097280"/>
            <a:ext cx="4900295" cy="4933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CONTENTS</a:t>
            </a:r>
            <a:endParaRPr lang="ko-KR" altLang="en-US" sz="246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개요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2" name="그림 1" descr="C:/Users/lionk/AppData/Roaming/PolarisOffice/ETemp/23740_10363832/fImage3900666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2915" y="1640840"/>
            <a:ext cx="3547745" cy="929640"/>
          </a:xfrm>
          <a:prstGeom prst="rect"/>
          <a:noFill/>
        </p:spPr>
      </p:pic>
      <p:sp>
        <p:nvSpPr>
          <p:cNvPr id="23" name="도형 1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모티브	- 디아블로, 언디셈버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7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개요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8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>
                <a:solidFill>
                  <a:srgbClr val="777878"/>
                </a:solidFill>
                <a:latin typeface="Arial" charset="0"/>
                <a:ea typeface="Arial" charset="0"/>
              </a:rPr>
              <a:t>S T O R Y</a:t>
            </a:r>
            <a:endParaRPr lang="ko-KR" altLang="en-US" sz="246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도형 19"/>
          <p:cNvSpPr>
            <a:spLocks/>
          </p:cNvSpPr>
          <p:nvPr/>
        </p:nvSpPr>
        <p:spPr>
          <a:xfrm rot="0">
            <a:off x="1344295" y="1989455"/>
            <a:ext cx="925322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작은 마을에서 평범한 일상을 보내고 있는 주인공 모리스에게 어느 날 하늘에서 천사가 내려와서 마족들에게서 세계를 구해달라는 계시를 받는다.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rgbClr val="777878"/>
                </a:solidFill>
                <a:latin typeface="Arial" charset="0"/>
                <a:ea typeface="Arial" charset="0"/>
              </a:rPr>
              <a:t> 계시와 함께 마력을 전수받은 모리스는 자신의 작은 마을을 벗어나 마법사의 길을 걸어나가기 시작한다.</a:t>
            </a: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52</Paragraphs>
  <Words>182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경준</dc:creator>
  <cp:lastModifiedBy>이 경준</cp:lastModifiedBy>
  <dc:title>grey browser</dc:title>
  <cp:version>9.104.123.46490</cp:version>
</cp:coreProperties>
</file>