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AF210-8C96-DAF4-9584-47F9AE248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2DD2A3-39A4-C07A-2953-9503642EE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BAC4A8-259C-7177-730C-A26BF577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B5C07D-93A3-1929-3D7B-A98787B4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A3EAD-BA4F-64FA-3C10-46238A6F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60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99A43-F787-D5A4-A8EF-4E5322B4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0F97D5-655E-6891-0304-794EA6AA4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DFAAB-7CEE-058E-A497-C98EC0985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D4FEC9-45F3-7C76-B2E4-7590E075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968E03-06AE-7CE0-CC1C-00008D5D2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8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1FCC09-4762-7F0B-A8E1-A37784FEE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F9D233-F50D-B921-5836-52B77AD3B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7704F-5627-146A-70F1-C5DA53DC3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F1119-E9B5-8BCE-5DE6-734B9245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19FCE-35F8-2F0B-3198-B4B9430C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10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0A20D-501D-E375-711A-BD56BEF27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7D369-6269-C4F7-1046-B1A1C964E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E841C1-F02F-559C-0BDE-B1BA4D4B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E0929-AC11-E4C0-2BE9-B616BBC3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9565F8-A7B8-6994-BD09-B1E4B6A7E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69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5AC67-4803-AED2-250A-8734BE43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315158-713C-5F27-9738-F1270D793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9CB93-C437-FF5D-130B-236F6F6C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7EE41F-6E99-9AF6-EAAE-BB9432A8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F02A4-D5A5-04E6-5DC3-CAD73FCE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66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D7F14-FEC6-C1D6-442D-15067E03A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D98384-D13F-8F16-A019-164228C50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C3DF27-E395-BBAD-8A01-F61BB7297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72F5E5-03E6-012F-9C4B-F7DDBFA16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B67E8B-5BB3-AE17-1AE9-485EBF2D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2ADACA-2D43-35FD-45A2-B50598A5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24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54356-1915-0C70-FCCE-C5C565B4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4A91D5-4C22-BD4E-E2FB-77838F37A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4BF047-DE46-A6A7-0447-0DDB3EFDE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89D96B-CE57-3448-FFA4-F79A4A4DB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B2CD62-17AC-6742-F75E-7378B5620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267110-3F89-21BF-C088-CB99EFC3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04D22E-6F18-66AC-C4DA-3AB0A4D8B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D6FFC4-D941-694B-42A2-725AD875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03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B342E-4D77-2D11-59B3-7CA92D82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81A65B-FE88-4935-E2F9-4206B580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79C92D-D756-BEFC-8CF5-9FF3BE3CB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BDE0F2-20EA-1694-EDC8-2E1783A4D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33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2A41CA-B3F5-6B09-F6F8-18260327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7F44CF-30F4-EBB8-B515-5B133E7D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193E1B-E46D-5294-5089-6399CC80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C455A-752F-729D-7815-F961DE1C3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E1C97C-9943-167E-7403-FA383BACD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07B655-0799-9A04-DC89-F440B3A56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F3ECC8-9942-0EB4-37F3-C984229D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B27E63-097F-1173-D8CB-310ECBF3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450A60-11B2-E931-3A5A-C6A0741E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60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69E02-E5D8-C2EA-36AF-29181013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D37492-3C91-F8B5-C99D-EF9ADAA3F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10A247-3DB6-4FE2-6886-A54BF6A74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1257DF-85AC-F522-8676-1F8E419B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126931-71EB-58F2-08C5-14C59A8B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A8E7C8-19F3-2270-90F0-6E7B2CEC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84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762E93-E3A5-4363-6906-B956CEA4C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B5494-4BD1-A84F-42F8-5849A7F3F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B7D78B-9A3B-6E97-3A23-6BF9E4C09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CCF72E-1945-4AE5-A6BE-49D2D2877B36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6DEA0-C6B1-4A20-DE49-BD26E8E12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D8B7C5-0197-35BD-5B44-318C232F6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2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737C469-CADB-665E-77CA-AA0538EAE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solidFill>
                  <a:schemeClr val="bg1"/>
                </a:solidFill>
              </a:rPr>
              <a:t>컴퓨터 그래픽스 </a:t>
            </a:r>
            <a:br>
              <a:rPr lang="en-US" altLang="ko-KR" sz="5400" dirty="0">
                <a:solidFill>
                  <a:schemeClr val="bg1"/>
                </a:solidFill>
              </a:rPr>
            </a:br>
            <a:r>
              <a:rPr lang="ko-KR" altLang="en-US" sz="5400" dirty="0">
                <a:solidFill>
                  <a:schemeClr val="bg1"/>
                </a:solidFill>
              </a:rPr>
              <a:t>최종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69789E-1159-EA15-AA61-9AC8EEC22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6270" y="4142096"/>
            <a:ext cx="5338511" cy="1055142"/>
          </a:xfrm>
        </p:spPr>
        <p:txBody>
          <a:bodyPr>
            <a:norm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2023182003 </a:t>
            </a:r>
            <a:r>
              <a:rPr lang="ko-KR" altLang="en-US" sz="2000">
                <a:solidFill>
                  <a:schemeClr val="bg1"/>
                </a:solidFill>
              </a:rPr>
              <a:t>김서진</a:t>
            </a:r>
            <a:endParaRPr lang="en-US" altLang="ko-KR" sz="2000">
              <a:solidFill>
                <a:schemeClr val="bg1"/>
              </a:solidFill>
            </a:endParaRPr>
          </a:p>
          <a:p>
            <a:r>
              <a:rPr lang="en-US" altLang="ko-KR" sz="2000">
                <a:solidFill>
                  <a:schemeClr val="bg1"/>
                </a:solidFill>
              </a:rPr>
              <a:t>2023182006 </a:t>
            </a:r>
            <a:r>
              <a:rPr lang="ko-KR" altLang="en-US" sz="2000">
                <a:solidFill>
                  <a:schemeClr val="bg1"/>
                </a:solidFill>
              </a:rPr>
              <a:t>김정혜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9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1" name="Oval 3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2" name="Oval 32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3" name="Freeform: Shape 34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4" name="Freeform: Shape 36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그림 3" descr="픽셀이(가) 표시된 사진&#10;&#10;자동 생성된 설명">
            <a:extLst>
              <a:ext uri="{FF2B5EF4-FFF2-40B4-BE49-F238E27FC236}">
                <a16:creationId xmlns:a16="http://schemas.microsoft.com/office/drawing/2014/main" id="{B62D6346-7804-73AB-2865-9E29664EE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39" y="6086461"/>
            <a:ext cx="419122" cy="55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6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우주, 별자리, 천문학, 은하이(가) 표시된 사진&#10;&#10;자동 생성된 설명">
            <a:extLst>
              <a:ext uri="{FF2B5EF4-FFF2-40B4-BE49-F238E27FC236}">
                <a16:creationId xmlns:a16="http://schemas.microsoft.com/office/drawing/2014/main" id="{6CF15118-CB91-910B-A780-0CCCC3400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3" t="31799" r="8862" b="21286"/>
          <a:stretch/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pic>
        <p:nvPicPr>
          <p:cNvPr id="6" name="그림 5" descr="스크린샷, 멀티미디어 소프트웨어, 그래픽 소프트웨어, 3D 모델링이(가) 표시된 사진&#10;&#10;자동 생성된 설명">
            <a:extLst>
              <a:ext uri="{FF2B5EF4-FFF2-40B4-BE49-F238E27FC236}">
                <a16:creationId xmlns:a16="http://schemas.microsoft.com/office/drawing/2014/main" id="{3A369CDE-BF24-0628-840B-CBE98311C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651" y="0"/>
            <a:ext cx="4943958" cy="3424006"/>
          </a:xfrm>
          <a:prstGeom prst="rect">
            <a:avLst/>
          </a:prstGeom>
        </p:spPr>
      </p:pic>
      <p:pic>
        <p:nvPicPr>
          <p:cNvPr id="7" name="그림 6" descr="스크린샷, 멀티미디어 소프트웨어, 그래픽 소프트웨어, 3D 모델링이(가) 표시된 사진&#10;&#10;자동 생성된 설명">
            <a:extLst>
              <a:ext uri="{FF2B5EF4-FFF2-40B4-BE49-F238E27FC236}">
                <a16:creationId xmlns:a16="http://schemas.microsoft.com/office/drawing/2014/main" id="{177AE5A7-B03D-2E58-47EB-057ABC2680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786" y="3433992"/>
            <a:ext cx="4943959" cy="34240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AECEC5-4DA2-235E-CBC7-A533EC9E4187}"/>
              </a:ext>
            </a:extLst>
          </p:cNvPr>
          <p:cNvSpPr txBox="1"/>
          <p:nvPr/>
        </p:nvSpPr>
        <p:spPr>
          <a:xfrm>
            <a:off x="7248044" y="884938"/>
            <a:ext cx="374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“</a:t>
            </a:r>
            <a:r>
              <a:rPr lang="ko-KR" altLang="en-US" dirty="0">
                <a:solidFill>
                  <a:schemeClr val="bg1"/>
                </a:solidFill>
              </a:rPr>
              <a:t>로봇을 조작해 적들을 피해서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 골인 지점으로 가는 </a:t>
            </a:r>
            <a:r>
              <a:rPr lang="en-US" altLang="ko-KR" dirty="0">
                <a:solidFill>
                  <a:schemeClr val="bg1"/>
                </a:solidFill>
              </a:rPr>
              <a:t>3D </a:t>
            </a:r>
            <a:r>
              <a:rPr lang="ko-KR" altLang="en-US" dirty="0">
                <a:solidFill>
                  <a:schemeClr val="bg1"/>
                </a:solidFill>
              </a:rPr>
              <a:t>프로그램</a:t>
            </a:r>
            <a:r>
              <a:rPr lang="en-US" altLang="ko-KR" dirty="0">
                <a:solidFill>
                  <a:schemeClr val="bg1"/>
                </a:solidFill>
              </a:rPr>
              <a:t>“</a:t>
            </a:r>
          </a:p>
        </p:txBody>
      </p:sp>
      <p:pic>
        <p:nvPicPr>
          <p:cNvPr id="9" name="그림 8" descr="픽셀이(가) 표시된 사진&#10;&#10;자동 생성된 설명">
            <a:extLst>
              <a:ext uri="{FF2B5EF4-FFF2-40B4-BE49-F238E27FC236}">
                <a16:creationId xmlns:a16="http://schemas.microsoft.com/office/drawing/2014/main" id="{7C8D3B55-31A4-5465-0803-3463B7F508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39" y="6086461"/>
            <a:ext cx="419122" cy="5524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24895F-952E-8BAE-ED42-1E8C3312E35F}"/>
              </a:ext>
            </a:extLst>
          </p:cNvPr>
          <p:cNvSpPr txBox="1"/>
          <p:nvPr/>
        </p:nvSpPr>
        <p:spPr>
          <a:xfrm>
            <a:off x="7248043" y="3594469"/>
            <a:ext cx="30428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조작키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m: </a:t>
            </a:r>
            <a:r>
              <a:rPr lang="ko-KR" altLang="en-US" dirty="0">
                <a:solidFill>
                  <a:schemeClr val="bg1"/>
                </a:solidFill>
              </a:rPr>
              <a:t>출발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정지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t: </a:t>
            </a:r>
            <a:r>
              <a:rPr lang="ko-KR" altLang="en-US" dirty="0">
                <a:solidFill>
                  <a:schemeClr val="bg1"/>
                </a:solidFill>
              </a:rPr>
              <a:t>결승점 앞으로 이동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방향키</a:t>
            </a:r>
            <a:r>
              <a:rPr lang="en-US" altLang="ko-KR" dirty="0">
                <a:solidFill>
                  <a:schemeClr val="bg1"/>
                </a:solidFill>
              </a:rPr>
              <a:t>: 45</a:t>
            </a:r>
            <a:r>
              <a:rPr lang="ko-KR" altLang="en-US" dirty="0">
                <a:solidFill>
                  <a:schemeClr val="bg1"/>
                </a:solidFill>
              </a:rPr>
              <a:t>도 방향 회전</a:t>
            </a:r>
          </a:p>
        </p:txBody>
      </p:sp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C35877BA-5239-515E-2132-976ACAA238E2}"/>
              </a:ext>
            </a:extLst>
          </p:cNvPr>
          <p:cNvSpPr/>
          <p:nvPr/>
        </p:nvSpPr>
        <p:spPr>
          <a:xfrm>
            <a:off x="1736747" y="82067"/>
            <a:ext cx="1110781" cy="955071"/>
          </a:xfrm>
          <a:prstGeom prst="donut">
            <a:avLst>
              <a:gd name="adj" fmla="val 48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원형: 비어 있음 11">
            <a:extLst>
              <a:ext uri="{FF2B5EF4-FFF2-40B4-BE49-F238E27FC236}">
                <a16:creationId xmlns:a16="http://schemas.microsoft.com/office/drawing/2014/main" id="{08F469FE-53E3-FE11-0854-31265F34DF61}"/>
              </a:ext>
            </a:extLst>
          </p:cNvPr>
          <p:cNvSpPr/>
          <p:nvPr/>
        </p:nvSpPr>
        <p:spPr>
          <a:xfrm>
            <a:off x="1736746" y="3491511"/>
            <a:ext cx="1110781" cy="955071"/>
          </a:xfrm>
          <a:prstGeom prst="donut">
            <a:avLst>
              <a:gd name="adj" fmla="val 48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83592C-E848-2340-6153-B545BB5FA540}"/>
              </a:ext>
            </a:extLst>
          </p:cNvPr>
          <p:cNvSpPr txBox="1"/>
          <p:nvPr/>
        </p:nvSpPr>
        <p:spPr>
          <a:xfrm>
            <a:off x="394989" y="1451350"/>
            <a:ext cx="1292662" cy="189090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따라 회전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플레이어 방향에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좌측 상단에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미니 맵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E8C6460-682F-5003-5145-E3D4548C4398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179819" y="559603"/>
            <a:ext cx="556928" cy="8027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0CEEC93-4712-DFF6-05C0-938B2299C260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179819" y="3512961"/>
            <a:ext cx="556927" cy="4560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8AC0C22-53BC-FDC5-E59C-1BA3C6B87378}"/>
              </a:ext>
            </a:extLst>
          </p:cNvPr>
          <p:cNvSpPr txBox="1"/>
          <p:nvPr/>
        </p:nvSpPr>
        <p:spPr>
          <a:xfrm>
            <a:off x="3721049" y="23968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출발선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77DA0E-D644-58C1-20E6-B003BD7BFB17}"/>
              </a:ext>
            </a:extLst>
          </p:cNvPr>
          <p:cNvSpPr txBox="1"/>
          <p:nvPr/>
        </p:nvSpPr>
        <p:spPr>
          <a:xfrm>
            <a:off x="3721048" y="58307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결승선</a:t>
            </a:r>
          </a:p>
        </p:txBody>
      </p:sp>
    </p:spTree>
    <p:extLst>
      <p:ext uri="{BB962C8B-B14F-4D97-AF65-F5344CB8AC3E}">
        <p14:creationId xmlns:p14="http://schemas.microsoft.com/office/powerpoint/2010/main" val="317183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25E69-8955-7BB1-0697-2D5B35229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별이(가) 표시된 사진&#10;&#10;자동 생성된 설명">
            <a:extLst>
              <a:ext uri="{FF2B5EF4-FFF2-40B4-BE49-F238E27FC236}">
                <a16:creationId xmlns:a16="http://schemas.microsoft.com/office/drawing/2014/main" id="{4119D483-101A-6E1B-336C-429135E16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1" b="9389"/>
          <a:stretch/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6F577E-D17C-151E-0E9C-09B815516950}"/>
              </a:ext>
            </a:extLst>
          </p:cNvPr>
          <p:cNvSpPr txBox="1"/>
          <p:nvPr/>
        </p:nvSpPr>
        <p:spPr>
          <a:xfrm>
            <a:off x="4626687" y="1032674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창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기록</a:t>
            </a:r>
            <a:r>
              <a:rPr lang="en-US" altLang="ko-KR" dirty="0">
                <a:solidFill>
                  <a:schemeClr val="bg1"/>
                </a:solidFill>
              </a:rPr>
              <a:t>(sec)</a:t>
            </a:r>
            <a:r>
              <a:rPr lang="ko-KR" altLang="en-US" dirty="0">
                <a:solidFill>
                  <a:schemeClr val="bg1"/>
                </a:solidFill>
              </a:rPr>
              <a:t>이 나오면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플레이어와 적이 축하한다</a:t>
            </a:r>
            <a:r>
              <a:rPr lang="en-US" altLang="ko-KR" dirty="0"/>
              <a:t>.</a:t>
            </a:r>
          </a:p>
        </p:txBody>
      </p:sp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7EF7DDEF-AC0C-6757-3110-5D6FC047FE1E}"/>
              </a:ext>
            </a:extLst>
          </p:cNvPr>
          <p:cNvSpPr/>
          <p:nvPr/>
        </p:nvSpPr>
        <p:spPr>
          <a:xfrm>
            <a:off x="5995765" y="2988678"/>
            <a:ext cx="1386942" cy="1184424"/>
          </a:xfrm>
          <a:prstGeom prst="donut">
            <a:avLst>
              <a:gd name="adj" fmla="val 48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4869A53-4119-0D84-C920-6772B6DE0AAB}"/>
              </a:ext>
            </a:extLst>
          </p:cNvPr>
          <p:cNvCxnSpPr>
            <a:cxnSpLocks/>
            <a:endCxn id="2" idx="6"/>
          </p:cNvCxnSpPr>
          <p:nvPr/>
        </p:nvCxnSpPr>
        <p:spPr>
          <a:xfrm flipH="1">
            <a:off x="7382707" y="3580890"/>
            <a:ext cx="96963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98E1911-432A-32B9-E38D-17EFB9F18E05}"/>
              </a:ext>
            </a:extLst>
          </p:cNvPr>
          <p:cNvSpPr txBox="1"/>
          <p:nvPr/>
        </p:nvSpPr>
        <p:spPr>
          <a:xfrm>
            <a:off x="8352338" y="342900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기록</a:t>
            </a:r>
            <a:r>
              <a:rPr lang="en-US" altLang="ko-KR" dirty="0">
                <a:solidFill>
                  <a:schemeClr val="bg1"/>
                </a:solidFill>
              </a:rPr>
              <a:t>(sec)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64</Words>
  <Application>Microsoft Office PowerPoint</Application>
  <PresentationFormat>와이드스크린</PresentationFormat>
  <Paragraphs>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컴퓨터 그래픽스  최종 프로젝트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김서진(2023182003)</dc:creator>
  <cp:lastModifiedBy>김서진(2023182003)</cp:lastModifiedBy>
  <cp:revision>7</cp:revision>
  <dcterms:created xsi:type="dcterms:W3CDTF">2024-12-14T08:29:35Z</dcterms:created>
  <dcterms:modified xsi:type="dcterms:W3CDTF">2024-12-15T04:22:24Z</dcterms:modified>
</cp:coreProperties>
</file>