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0" autoAdjust="0"/>
    <p:restoredTop sz="94660"/>
  </p:normalViewPr>
  <p:slideViewPr>
    <p:cSldViewPr snapToGrid="0">
      <p:cViewPr>
        <p:scale>
          <a:sx n="50" d="100"/>
          <a:sy n="50" d="100"/>
        </p:scale>
        <p:origin x="259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AF210-8C96-DAF4-9584-47F9AE248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2DD2A3-39A4-C07A-2953-9503642E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AC4A8-259C-7177-730C-A26BF577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5C07D-93A3-1929-3D7B-A98787B4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A3EAD-BA4F-64FA-3C10-46238A6F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99A43-F787-D5A4-A8EF-4E5322B4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F97D5-655E-6891-0304-794EA6AA4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FAAB-7CEE-058E-A497-C98EC098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4FEC9-45F3-7C76-B2E4-7590E075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68E03-06AE-7CE0-CC1C-00008D5D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8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1FCC09-4762-7F0B-A8E1-A37784FEE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F9D233-F50D-B921-5836-52B77AD3B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7704F-5627-146A-70F1-C5DA53DC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F1119-E9B5-8BCE-5DE6-734B9245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19FCE-35F8-2F0B-3198-B4B9430C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0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0A20D-501D-E375-711A-BD56BEF2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7D369-6269-C4F7-1046-B1A1C964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841C1-F02F-559C-0BDE-B1BA4D4B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E0929-AC11-E4C0-2BE9-B616BBC3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565F8-A7B8-6994-BD09-B1E4B6A7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9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AC67-4803-AED2-250A-8734BE43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15158-713C-5F27-9738-F1270D79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9CB93-C437-FF5D-130B-236F6F6C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EE41F-6E99-9AF6-EAAE-BB9432A8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F02A4-D5A5-04E6-5DC3-CAD73FCE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6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D7F14-FEC6-C1D6-442D-15067E03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98384-D13F-8F16-A019-164228C50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C3DF27-E395-BBAD-8A01-F61BB729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72F5E5-03E6-012F-9C4B-F7DDBFA1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67E8B-5BB3-AE17-1AE9-485EBF2D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ADACA-2D43-35FD-45A2-B50598A5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4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54356-1915-0C70-FCCE-C5C565B4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A91D5-4C22-BD4E-E2FB-77838F37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BF047-DE46-A6A7-0447-0DDB3EFDE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89D96B-CE57-3448-FFA4-F79A4A4DB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B2CD62-17AC-6742-F75E-7378B5620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267110-3F89-21BF-C088-CB99EFC3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04D22E-6F18-66AC-C4DA-3AB0A4D8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D6FFC4-D941-694B-42A2-725AD875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B342E-4D77-2D11-59B3-7CA92D82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81A65B-FE88-4935-E2F9-4206B580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79C92D-D756-BEFC-8CF5-9FF3BE3C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BDE0F2-20EA-1694-EDC8-2E1783A4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3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2A41CA-B3F5-6B09-F6F8-18260327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F44CF-30F4-EBB8-B515-5B133E7D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93E1B-E46D-5294-5089-6399CC80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C455A-752F-729D-7815-F961DE1C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1C97C-9943-167E-7403-FA383BAC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07B655-0799-9A04-DC89-F440B3A56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3ECC8-9942-0EB4-37F3-C984229D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B27E63-097F-1173-D8CB-310ECBF3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50A60-11B2-E931-3A5A-C6A0741E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0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69E02-E5D8-C2EA-36AF-29181013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D37492-3C91-F8B5-C99D-EF9ADAA3F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10A247-3DB6-4FE2-6886-A54BF6A74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257DF-85AC-F522-8676-1F8E419B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26931-71EB-58F2-08C5-14C59A8B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8E7C8-19F3-2270-90F0-6E7B2CEC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4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62E93-E3A5-4363-6906-B956CEA4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B5494-4BD1-A84F-42F8-5849A7F3F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7D78B-9A3B-6E97-3A23-6BF9E4C09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DEA0-C6B1-4A20-DE49-BD26E8E12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8B7C5-0197-35BD-5B44-318C232F6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37C469-CADB-665E-77CA-AA0538EAE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ko-KR" altLang="en-US" sz="5400">
                <a:solidFill>
                  <a:schemeClr val="bg1"/>
                </a:solidFill>
              </a:rPr>
              <a:t>컴퓨터 그래픽스 </a:t>
            </a:r>
            <a:br>
              <a:rPr lang="en-US" altLang="ko-KR" sz="5400">
                <a:solidFill>
                  <a:schemeClr val="bg1"/>
                </a:solidFill>
              </a:rPr>
            </a:br>
            <a:r>
              <a:rPr lang="ko-KR" altLang="en-US" sz="5400">
                <a:solidFill>
                  <a:schemeClr val="bg1"/>
                </a:solidFill>
              </a:rPr>
              <a:t>최종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69789E-1159-EA15-AA61-9AC8EEC22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2023182003 </a:t>
            </a:r>
            <a:r>
              <a:rPr lang="ko-KR" altLang="en-US" sz="2000">
                <a:solidFill>
                  <a:schemeClr val="bg1"/>
                </a:solidFill>
              </a:rPr>
              <a:t>김서진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2023182006 </a:t>
            </a:r>
            <a:r>
              <a:rPr lang="ko-KR" altLang="en-US" sz="2000">
                <a:solidFill>
                  <a:schemeClr val="bg1"/>
                </a:solidFill>
              </a:rPr>
              <a:t>김정혜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9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2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4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그림 3" descr="픽셀이(가) 표시된 사진&#10;&#10;자동 생성된 설명">
            <a:extLst>
              <a:ext uri="{FF2B5EF4-FFF2-40B4-BE49-F238E27FC236}">
                <a16:creationId xmlns:a16="http://schemas.microsoft.com/office/drawing/2014/main" id="{B62D6346-7804-73AB-2865-9E29664EE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39" y="6086461"/>
            <a:ext cx="419122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우주, 별자리, 천문학, 은하이(가) 표시된 사진&#10;&#10;자동 생성된 설명">
            <a:extLst>
              <a:ext uri="{FF2B5EF4-FFF2-40B4-BE49-F238E27FC236}">
                <a16:creationId xmlns:a16="http://schemas.microsoft.com/office/drawing/2014/main" id="{6CF15118-CB91-910B-A780-0CCCC3400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" t="31799" r="8862" b="21286"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pic>
        <p:nvPicPr>
          <p:cNvPr id="6" name="그림 5" descr="스크린샷, 멀티미디어 소프트웨어, 그래픽 소프트웨어, 3D 모델링이(가) 표시된 사진&#10;&#10;자동 생성된 설명">
            <a:extLst>
              <a:ext uri="{FF2B5EF4-FFF2-40B4-BE49-F238E27FC236}">
                <a16:creationId xmlns:a16="http://schemas.microsoft.com/office/drawing/2014/main" id="{3A369CDE-BF24-0628-840B-CBE98311C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43958" cy="3424006"/>
          </a:xfrm>
          <a:prstGeom prst="rect">
            <a:avLst/>
          </a:prstGeom>
        </p:spPr>
      </p:pic>
      <p:pic>
        <p:nvPicPr>
          <p:cNvPr id="7" name="그림 6" descr="스크린샷, 멀티미디어 소프트웨어, 그래픽 소프트웨어, 3D 모델링이(가) 표시된 사진&#10;&#10;자동 생성된 설명">
            <a:extLst>
              <a:ext uri="{FF2B5EF4-FFF2-40B4-BE49-F238E27FC236}">
                <a16:creationId xmlns:a16="http://schemas.microsoft.com/office/drawing/2014/main" id="{177AE5A7-B03D-2E58-47EB-057ABC268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3992"/>
            <a:ext cx="4943959" cy="3424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AECEC5-4DA2-235E-CBC7-A533EC9E4187}"/>
              </a:ext>
            </a:extLst>
          </p:cNvPr>
          <p:cNvSpPr txBox="1"/>
          <p:nvPr/>
        </p:nvSpPr>
        <p:spPr>
          <a:xfrm>
            <a:off x="5261202" y="473765"/>
            <a:ext cx="578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“</a:t>
            </a:r>
            <a:r>
              <a:rPr lang="ko-KR" altLang="en-US" dirty="0">
                <a:solidFill>
                  <a:schemeClr val="bg1"/>
                </a:solidFill>
              </a:rPr>
              <a:t>로봇을 조작해 적들을 피해서 골인 지점으로 가라 </a:t>
            </a:r>
            <a:r>
              <a:rPr lang="ko-KR" altLang="en-US" dirty="0" err="1">
                <a:solidFill>
                  <a:schemeClr val="bg1"/>
                </a:solidFill>
              </a:rPr>
              <a:t>얍</a:t>
            </a:r>
            <a:r>
              <a:rPr lang="en-US" altLang="ko-KR" dirty="0">
                <a:solidFill>
                  <a:schemeClr val="bg1"/>
                </a:solidFill>
              </a:rPr>
              <a:t>“</a:t>
            </a:r>
          </a:p>
        </p:txBody>
      </p:sp>
      <p:pic>
        <p:nvPicPr>
          <p:cNvPr id="9" name="그림 8" descr="픽셀이(가) 표시된 사진&#10;&#10;자동 생성된 설명">
            <a:extLst>
              <a:ext uri="{FF2B5EF4-FFF2-40B4-BE49-F238E27FC236}">
                <a16:creationId xmlns:a16="http://schemas.microsoft.com/office/drawing/2014/main" id="{7C8D3B55-31A4-5465-0803-3463B7F50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39" y="6086461"/>
            <a:ext cx="419122" cy="552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24895F-952E-8BAE-ED42-1E8C3312E35F}"/>
              </a:ext>
            </a:extLst>
          </p:cNvPr>
          <p:cNvSpPr txBox="1"/>
          <p:nvPr/>
        </p:nvSpPr>
        <p:spPr>
          <a:xfrm>
            <a:off x="5261202" y="3551350"/>
            <a:ext cx="3042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조작키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m: </a:t>
            </a:r>
            <a:r>
              <a:rPr lang="ko-KR" altLang="en-US" dirty="0">
                <a:solidFill>
                  <a:schemeClr val="bg1"/>
                </a:solidFill>
              </a:rPr>
              <a:t>출발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정지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t: </a:t>
            </a:r>
            <a:r>
              <a:rPr lang="ko-KR" altLang="en-US" dirty="0">
                <a:solidFill>
                  <a:schemeClr val="bg1"/>
                </a:solidFill>
              </a:rPr>
              <a:t>결승점 앞으로 이동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방향키</a:t>
            </a:r>
            <a:r>
              <a:rPr lang="en-US" altLang="ko-KR" dirty="0">
                <a:solidFill>
                  <a:schemeClr val="bg1"/>
                </a:solidFill>
              </a:rPr>
              <a:t>: 45</a:t>
            </a:r>
            <a:r>
              <a:rPr lang="ko-KR" altLang="en-US" dirty="0">
                <a:solidFill>
                  <a:schemeClr val="bg1"/>
                </a:solidFill>
              </a:rPr>
              <a:t>도 방향 회전</a:t>
            </a:r>
          </a:p>
        </p:txBody>
      </p:sp>
    </p:spTree>
    <p:extLst>
      <p:ext uri="{BB962C8B-B14F-4D97-AF65-F5344CB8AC3E}">
        <p14:creationId xmlns:p14="http://schemas.microsoft.com/office/powerpoint/2010/main" val="317183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25E69-8955-7BB1-0697-2D5B35229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별이(가) 표시된 사진&#10;&#10;자동 생성된 설명">
            <a:extLst>
              <a:ext uri="{FF2B5EF4-FFF2-40B4-BE49-F238E27FC236}">
                <a16:creationId xmlns:a16="http://schemas.microsoft.com/office/drawing/2014/main" id="{4119D483-101A-6E1B-336C-429135E16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1" b="9389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6F577E-D17C-151E-0E9C-09B815516950}"/>
              </a:ext>
            </a:extLst>
          </p:cNvPr>
          <p:cNvSpPr txBox="1"/>
          <p:nvPr/>
        </p:nvSpPr>
        <p:spPr>
          <a:xfrm>
            <a:off x="291926" y="143933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창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기록</a:t>
            </a:r>
            <a:r>
              <a:rPr lang="en-US" altLang="ko-KR" dirty="0">
                <a:solidFill>
                  <a:schemeClr val="bg1"/>
                </a:solidFill>
              </a:rPr>
              <a:t>(sec)</a:t>
            </a:r>
            <a:r>
              <a:rPr lang="ko-KR" altLang="en-US" dirty="0">
                <a:solidFill>
                  <a:schemeClr val="bg1"/>
                </a:solidFill>
              </a:rPr>
              <a:t>이 나오면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플레이어와 적이 축하한다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67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47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컴퓨터 그래픽스  최종 프로젝트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김서진(2023182003)</dc:creator>
  <cp:lastModifiedBy>김서진(2023182003)</cp:lastModifiedBy>
  <cp:revision>3</cp:revision>
  <dcterms:created xsi:type="dcterms:W3CDTF">2024-12-14T08:29:35Z</dcterms:created>
  <dcterms:modified xsi:type="dcterms:W3CDTF">2024-12-15T03:22:01Z</dcterms:modified>
</cp:coreProperties>
</file>