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320DC-B17C-6068-19A8-B73AF7920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68B16-7599-7CEF-1C9D-93BA52FC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2F470-2905-5A96-6AE3-9E2ABA8A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57E64-F4EA-5F2E-8FA2-72ED0132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0E8F2-216F-0CB1-E8B0-3ACE07E1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1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3D01A-7938-457E-1439-3A0A8E0A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DEDDA-E2BE-DE13-8698-E293435EA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55602-D578-7E14-994F-BEC31B4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49309-53E5-1F2D-C173-DFFEBB43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11F2-D856-9378-D178-50308873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5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6C6EFE-0DD3-1675-E140-C8755B549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FC71E-00E6-D018-20C1-CA8BF3865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6296B-C5DA-2B75-2784-5B8E0964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51F5E-4FB7-E4DF-E412-D91B4D8B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CE77B-B7A8-3A63-B8D6-541214F6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3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DFC34-DE8B-726C-0739-BE2AD7B7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21E64-8FD6-D96D-986F-76A58FD1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9586B-70E4-90E0-926E-F9682597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A2A3A-CCB4-7F45-B8E3-79445B20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47A0F-E0E6-0923-5044-7FD89F53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59FC-FAC9-F2CB-698A-8F7BCE26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D9F26-8046-3428-74E6-9ADFB01E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FBF14-DBBF-6BEC-87B2-BBA50E0A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CE37-E670-BE97-CD6B-4F84F770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E897C-D6CF-189C-37E3-00C42410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4760-4EB8-C889-0313-D93E17B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1E5CE-A27D-6A41-B284-BED1CD702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0F427-BF6E-5DC4-521E-F6C05F540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79E5B-86F4-E15B-134B-2CF71E45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C6FA1-BA43-7193-3B76-9493A457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6B66F-6B2D-7873-D071-69474E59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0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2A4AC-D496-46E6-9F12-63660FC4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81BF5-B145-8D34-4F2C-1ADD2153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84A4C-E9C0-9DB4-05A5-687B65F3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343FE-BE40-0396-F1E8-6DFDDB96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0380E-19F3-151E-E18E-C6721E558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303B70-9DE7-9516-9D56-E6CD05A8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13F51-D5EB-9782-843B-EDDCA1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BC40D6-3D19-AA2A-10BD-19992575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6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C08A4-8379-2FF1-5091-4FE38C9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BD96BD-F2B9-3135-CF0B-C47DCD88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50172-5596-C333-A442-63B90425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30E3F-D1BA-8E38-AE70-3939CB00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98D54-9544-1140-A53C-DA2D18B3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5AC20-7B8A-B2F0-9C95-6814024C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EB929-CCC0-4641-6030-C047712A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F3BE3-9845-6630-1343-4FB47B23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2AACA-9368-5517-E476-5DCD0EC7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7CDE0-D62B-3AC3-284E-7251B04E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C1840-B892-EDD7-29C0-35492755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76ACC-F00A-6527-B65B-D923343B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8C284-577B-2703-DA1D-6AA43522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9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A3BD4-F874-D79D-0082-B609A700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682D50-2849-C8D9-4369-A0E9DF42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D4448E-38B8-7B79-F721-FED23179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3363-7BD6-5D13-5F40-80217D49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20814-0D3C-A188-616B-005B9D91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2822DA-1924-F8FA-5422-76F71727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3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C948A5-81D6-94F0-0DB4-E74216D6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3CA5A-E020-C306-5035-49FB37A2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23FA1-E0EA-53D4-6248-6FED05DC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D6062-262A-4013-B98C-1B146C2956D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0A70C-3E0C-2419-B358-C7BBF3942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91B9E-2E4F-C12A-383B-3B6FD8E8A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7D41D-E5B3-4C8E-B41F-14290AA81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5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DD0D-418C-285C-C11C-9C1B11CF3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3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843F0-488C-114C-823F-2A068416D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600" dirty="0"/>
              <a:t>Simple RPG 2023182006 </a:t>
            </a:r>
            <a:r>
              <a:rPr lang="ko-KR" altLang="en-US" sz="1600" dirty="0"/>
              <a:t>김정혜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8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3B004-35B7-C550-86BE-D8FDCDC0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0"/>
            <a:ext cx="10515600" cy="11303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개발 진척도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7DB9EED-9C73-472C-240E-C24256831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591612"/>
              </p:ext>
            </p:extLst>
          </p:nvPr>
        </p:nvGraphicFramePr>
        <p:xfrm>
          <a:off x="323850" y="948055"/>
          <a:ext cx="11544299" cy="5536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474">
                  <a:extLst>
                    <a:ext uri="{9D8B030D-6E8A-4147-A177-3AD203B41FA5}">
                      <a16:colId xmlns:a16="http://schemas.microsoft.com/office/drawing/2014/main" val="1849392552"/>
                    </a:ext>
                  </a:extLst>
                </a:gridCol>
                <a:gridCol w="4226306">
                  <a:extLst>
                    <a:ext uri="{9D8B030D-6E8A-4147-A177-3AD203B41FA5}">
                      <a16:colId xmlns:a16="http://schemas.microsoft.com/office/drawing/2014/main" val="2749520138"/>
                    </a:ext>
                  </a:extLst>
                </a:gridCol>
                <a:gridCol w="3929709">
                  <a:extLst>
                    <a:ext uri="{9D8B030D-6E8A-4147-A177-3AD203B41FA5}">
                      <a16:colId xmlns:a16="http://schemas.microsoft.com/office/drawing/2014/main" val="1780606591"/>
                    </a:ext>
                  </a:extLst>
                </a:gridCol>
                <a:gridCol w="1873810">
                  <a:extLst>
                    <a:ext uri="{9D8B030D-6E8A-4147-A177-3AD203B41FA5}">
                      <a16:colId xmlns:a16="http://schemas.microsoft.com/office/drawing/2014/main" val="3490174390"/>
                    </a:ext>
                  </a:extLst>
                </a:gridCol>
              </a:tblGrid>
              <a:tr h="51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40509"/>
                  </a:ext>
                </a:extLst>
              </a:tr>
              <a:tr h="51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66033"/>
                  </a:ext>
                </a:extLst>
              </a:tr>
              <a:tr h="73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상하좌우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무기 별 특수 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상하좌우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01049"/>
                  </a:ext>
                </a:extLst>
              </a:tr>
              <a:tr h="886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다양한 무기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무기 강화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몬스터 처치 시 일정 확률로 강화 아이템 또는 여러 무기 등 획득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무기 강화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강화에 쓰이는 아이템 구현</a:t>
                      </a:r>
                      <a:r>
                        <a:rPr lang="en-US" altLang="ko-KR" dirty="0"/>
                        <a:t>x =&gt; </a:t>
                      </a:r>
                      <a:r>
                        <a:rPr lang="ko-KR" altLang="en-US" dirty="0"/>
                        <a:t>아무런 조건 없는 강화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035356"/>
                  </a:ext>
                </a:extLst>
              </a:tr>
              <a:tr h="51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48084"/>
                  </a:ext>
                </a:extLst>
              </a:tr>
              <a:tr h="51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레벨에 따른 강화 확률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데미지 밸런스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레벨에 따른 강화 확률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04036"/>
                  </a:ext>
                </a:extLst>
              </a:tr>
              <a:tr h="51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타격음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몬스터를 때릴 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몬스터에게 당할 때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메뉴 선택할 때의 효과음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53157"/>
                  </a:ext>
                </a:extLst>
              </a:tr>
              <a:tr h="5133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대략 </a:t>
                      </a:r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종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2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79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61A41-0096-2686-54F2-77D2ED69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93676"/>
            <a:ext cx="3314700" cy="80645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깃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통계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7B21A19-0CCB-9AB6-B504-B288CD074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67057"/>
              </p:ext>
            </p:extLst>
          </p:nvPr>
        </p:nvGraphicFramePr>
        <p:xfrm>
          <a:off x="838200" y="1190625"/>
          <a:ext cx="10515600" cy="4051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758793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128121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72822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6055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6023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Oct 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15788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0342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54627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83599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8862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6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7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186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2DGP 3차 발표</vt:lpstr>
      <vt:lpstr>개발 진척도</vt:lpstr>
      <vt:lpstr>깃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 kim</dc:creator>
  <cp:lastModifiedBy>jh kim</cp:lastModifiedBy>
  <cp:revision>2</cp:revision>
  <dcterms:created xsi:type="dcterms:W3CDTF">2024-12-08T04:45:37Z</dcterms:created>
  <dcterms:modified xsi:type="dcterms:W3CDTF">2024-12-08T06:27:22Z</dcterms:modified>
</cp:coreProperties>
</file>