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08A8F-4209-BEF7-A7FB-038F9980E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1107F1-17B7-EB5F-50D1-F26550A36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25C01-93AB-0CAA-30E9-BB8844D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08CB2-43C9-407A-8E1B-D816DA24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3FB92-E5B7-C7BE-E2FE-8D4875B8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60D38-57A6-68C7-5417-8E91746E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D949A-7BA2-58B0-FBD6-62A07828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DFBE8-9C09-1971-3C47-8A959B16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6BD76-3E16-88BC-A58E-B6FD2B12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77BAF-ACB1-1085-69E2-8E6BC274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5B9B9-8485-05A1-A0B8-64A49AFC3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BDFDD-C18D-2689-6F0E-3B3303B49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3EDB0-3F24-83D4-413C-4523636E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691DD-8692-DC5C-48D4-B8E57ECE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89D50-BA4A-7B94-2810-D298280E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6C2D0-F93A-EE8B-A504-9D8C3280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EAB21-F976-4FE1-4687-A38577C0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F54B1-4F18-2EAD-0ED5-9A3919B6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FC776-D907-2ABC-0841-7FD9D35A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3CAC1-C355-04BA-7A6C-5E0A080D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3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69D5-B9BA-C761-3F86-EBD02055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94019-E9BF-4BFD-AF44-604B0EAF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4C99-030D-DD88-12FD-A07573A8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453D4-C4E3-1937-05AB-2A4BF8E0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B561E-747A-0BCB-F2F4-4417CCDA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3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20BDD-A9A9-356C-D0C0-B8329050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8FB53-09AE-F3E1-6B6B-3A9C48832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72C2B3-4DC5-C3FC-0554-BBA0736B7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9C97A-BF9E-381F-AB9C-DBA939FF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EDE77-2F8F-8055-F0B7-507828E8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EB0EF-FF36-079E-3874-BB66B0DE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8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D6A82-00F5-D7B2-39A8-FAD68D7B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376EF-7095-BA8E-9825-1BAB3964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FC62E-D2A4-C02C-D040-B036F6D18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A9B9B-0DF3-3A8F-0677-B40DAC818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B2DF75-6241-C740-209B-C0CDC72E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6F64A2-8F3E-73E7-B1A8-12071C2B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114D6E-A392-5EC2-3002-B0012BA6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AD1491-4DFF-0AAD-4512-F1612184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4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E7A2B-C3FF-D1F5-3B28-AC7830C4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F1E471-29BF-C9A8-5B99-6D3466B6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EBCD8C-2650-65DF-0557-05883FB4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C7E3F2-D10F-08C6-2931-8B1AAC91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56EBA2-CE71-C0F4-EA0A-7821FA54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58475-403F-F604-FCE2-DA10921A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A0624-CD8E-4743-90E9-49902AA0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391AA-1B1E-957A-6DC7-36DF59FE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3DD41-40CE-A71B-3150-12796BA2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7B19B-3835-D2D3-018A-B08D07D41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2BE516-D56B-4C79-C00D-841F194C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04B3C-A992-ACA8-0DF9-C13B2B65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68834C-DC7B-40AB-58E2-DFA54989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1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B51A9-FB61-1784-57FB-DC12D494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4F6CA9-FBA4-B546-D33B-76B3A9EEC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F32CC-D455-1D0F-420F-9B717BBE5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4AAE-493D-017E-102B-EC7E2A4B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00F0E-5853-1CFF-4B8E-19F76018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C7AD4-7F8E-99F2-D7F9-2C77C694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3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F92DE5-3AC0-7145-E3E6-0364D8B3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93C1E-56E2-296E-34EF-89546655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48156-202B-BEAB-FA1E-061772DC2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4C2C6-C688-5FCC-DF0F-C84DCA82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05F13-CA37-F898-87EF-03B8F591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0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BF376-EB76-FB42-6C6F-2A069CD9F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3C7F9-57F8-2ABE-798E-6A4B12832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Simple RPG 2023182006 </a:t>
            </a:r>
            <a:r>
              <a:rPr lang="ko-KR" altLang="en-US" sz="2000" dirty="0"/>
              <a:t>김정혜</a:t>
            </a:r>
          </a:p>
        </p:txBody>
      </p:sp>
    </p:spTree>
    <p:extLst>
      <p:ext uri="{BB962C8B-B14F-4D97-AF65-F5344CB8AC3E}">
        <p14:creationId xmlns:p14="http://schemas.microsoft.com/office/powerpoint/2010/main" val="201876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7108-BF68-7978-1D21-BF7424EC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 대비 현재 진행 상황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173C4255-8D4B-1D3A-DC52-052137A3E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023099"/>
              </p:ext>
            </p:extLst>
          </p:nvPr>
        </p:nvGraphicFramePr>
        <p:xfrm>
          <a:off x="838200" y="1825625"/>
          <a:ext cx="9855298" cy="424822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32305803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07671546"/>
                    </a:ext>
                  </a:extLst>
                </a:gridCol>
                <a:gridCol w="7097769">
                  <a:extLst>
                    <a:ext uri="{9D8B030D-6E8A-4147-A177-3AD203B41FA5}">
                      <a16:colId xmlns:a16="http://schemas.microsoft.com/office/drawing/2014/main" val="2886709370"/>
                    </a:ext>
                  </a:extLst>
                </a:gridCol>
                <a:gridCol w="795379">
                  <a:extLst>
                    <a:ext uri="{9D8B030D-6E8A-4147-A177-3AD203B41FA5}">
                      <a16:colId xmlns:a16="http://schemas.microsoft.com/office/drawing/2014/main" val="3083250171"/>
                    </a:ext>
                  </a:extLst>
                </a:gridCol>
              </a:tblGrid>
              <a:tr h="4293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89047" marB="89047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89047" marB="89047" anchor="b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 dirty="0">
                          <a:solidFill>
                            <a:schemeClr val="tx1"/>
                          </a:solidFill>
                        </a:rPr>
                        <a:t>구현 내용</a:t>
                      </a:r>
                    </a:p>
                  </a:txBody>
                  <a:tcPr marL="146775" marR="146775" marT="89047" marB="89047" anchor="b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 dirty="0">
                          <a:solidFill>
                            <a:schemeClr val="tx1"/>
                          </a:solidFill>
                        </a:rPr>
                        <a:t>진행률</a:t>
                      </a:r>
                    </a:p>
                  </a:txBody>
                  <a:tcPr marL="146775" marR="146775" marT="89047" marB="89047" anchor="b"/>
                </a:tc>
                <a:extLst>
                  <a:ext uri="{0D108BD9-81ED-4DB2-BD59-A6C34878D82A}">
                    <a16:rowId xmlns:a16="http://schemas.microsoft.com/office/drawing/2014/main" val="303816167"/>
                  </a:ext>
                </a:extLst>
              </a:tr>
              <a:tr h="23860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맵 구현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088874178"/>
                  </a:ext>
                </a:extLst>
              </a:tr>
              <a:tr h="238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맵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3384922493"/>
                  </a:ext>
                </a:extLst>
              </a:tr>
              <a:tr h="26409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몬스터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피격 등 상호작용 및 충돌처리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1995095247"/>
                  </a:ext>
                </a:extLst>
              </a:tr>
              <a:tr h="264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캐릭터 이동 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497918998"/>
                  </a:ext>
                </a:extLst>
              </a:tr>
              <a:tr h="26409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강화 재료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무기 최소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 수집 등 상호작용 및 충돌처리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1593639308"/>
                  </a:ext>
                </a:extLst>
              </a:tr>
              <a:tr h="264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400509080"/>
                  </a:ext>
                </a:extLst>
              </a:tr>
              <a:tr h="23860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장비 창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배낭 구현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661120449"/>
                  </a:ext>
                </a:extLst>
              </a:tr>
              <a:tr h="238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4115380298"/>
                  </a:ext>
                </a:extLst>
              </a:tr>
              <a:tr h="23860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무기 스킬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체력 바 등의 나머지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3009210345"/>
                  </a:ext>
                </a:extLst>
              </a:tr>
              <a:tr h="238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37853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9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6C80D-BD51-55E9-1C5F-8F6398CF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0E7E-16DB-A8A8-C5AC-595ABDFA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계획 </a:t>
            </a:r>
            <a:r>
              <a:rPr lang="en-US" altLang="ko-KR" dirty="0"/>
              <a:t>&lt;-&gt; 5</a:t>
            </a:r>
            <a:r>
              <a:rPr lang="ko-KR" altLang="en-US" dirty="0"/>
              <a:t>주차 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99F245E-E932-2B93-68C7-7C3CEA9EF1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606187"/>
              </p:ext>
            </p:extLst>
          </p:nvPr>
        </p:nvGraphicFramePr>
        <p:xfrm>
          <a:off x="1142901" y="2524125"/>
          <a:ext cx="9855298" cy="409852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85130">
                  <a:extLst>
                    <a:ext uri="{9D8B030D-6E8A-4147-A177-3AD203B41FA5}">
                      <a16:colId xmlns:a16="http://schemas.microsoft.com/office/drawing/2014/main" val="2323058036"/>
                    </a:ext>
                  </a:extLst>
                </a:gridCol>
                <a:gridCol w="4235084">
                  <a:extLst>
                    <a:ext uri="{9D8B030D-6E8A-4147-A177-3AD203B41FA5}">
                      <a16:colId xmlns:a16="http://schemas.microsoft.com/office/drawing/2014/main" val="2886709370"/>
                    </a:ext>
                  </a:extLst>
                </a:gridCol>
                <a:gridCol w="4235084">
                  <a:extLst>
                    <a:ext uri="{9D8B030D-6E8A-4147-A177-3AD203B41FA5}">
                      <a16:colId xmlns:a16="http://schemas.microsoft.com/office/drawing/2014/main" val="3781624903"/>
                    </a:ext>
                  </a:extLst>
                </a:gridCol>
              </a:tblGrid>
              <a:tr h="3795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89047" marB="89047" anchor="b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 dirty="0">
                          <a:solidFill>
                            <a:schemeClr val="tx1"/>
                          </a:solidFill>
                        </a:rPr>
                        <a:t>구현 내용</a:t>
                      </a:r>
                    </a:p>
                  </a:txBody>
                  <a:tcPr marL="146775" marR="146775" marT="89047" marB="89047" anchor="b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 dirty="0">
                          <a:solidFill>
                            <a:schemeClr val="tx1"/>
                          </a:solidFill>
                        </a:rPr>
                        <a:t>변경 내용</a:t>
                      </a:r>
                    </a:p>
                  </a:txBody>
                  <a:tcPr marL="146775" marR="146775" marT="89047" marB="89047" anchor="b"/>
                </a:tc>
                <a:extLst>
                  <a:ext uri="{0D108BD9-81ED-4DB2-BD59-A6C34878D82A}">
                    <a16:rowId xmlns:a16="http://schemas.microsoft.com/office/drawing/2014/main" val="303816167"/>
                  </a:ext>
                </a:extLst>
              </a:tr>
              <a:tr h="421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맵 구현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088874178"/>
                  </a:ext>
                </a:extLst>
              </a:tr>
              <a:tr h="540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몬스터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피격 등 상호작용 및 충돌처리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1995095247"/>
                  </a:ext>
                </a:extLst>
              </a:tr>
              <a:tr h="540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강화 재료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무기 최소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 수집 등 상호작용 및 충돌처리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무기 스킬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체력 바 등의 나머지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1593639308"/>
                  </a:ext>
                </a:extLst>
              </a:tr>
              <a:tr h="421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장비 창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배낭 구현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661120449"/>
                  </a:ext>
                </a:extLst>
              </a:tr>
              <a:tr h="421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무기 스킬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체력 바 등의 나머지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강화 재료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무기 최소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 수집 등 상호작용 및 충돌처리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3009210345"/>
                  </a:ext>
                </a:extLst>
              </a:tr>
              <a:tr h="421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강화 시스템 구현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490444155"/>
                  </a:ext>
                </a:extLst>
              </a:tr>
              <a:tr h="421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사운드 추가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3523583865"/>
                  </a:ext>
                </a:extLst>
              </a:tr>
              <a:tr h="421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최종 마무리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90460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6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1A432-0A95-9844-C70B-9269C059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Commits </a:t>
            </a:r>
            <a:r>
              <a:rPr lang="ko-KR" altLang="en-US" dirty="0"/>
              <a:t>통계</a:t>
            </a:r>
          </a:p>
        </p:txBody>
      </p:sp>
      <p:pic>
        <p:nvPicPr>
          <p:cNvPr id="5" name="내용 개체 틀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F6AC674-BC3E-137B-57A5-85550CBF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5" y="1825625"/>
            <a:ext cx="10076990" cy="4351338"/>
          </a:xfrm>
        </p:spPr>
      </p:pic>
    </p:spTree>
    <p:extLst>
      <p:ext uri="{BB962C8B-B14F-4D97-AF65-F5344CB8AC3E}">
        <p14:creationId xmlns:p14="http://schemas.microsoft.com/office/powerpoint/2010/main" val="80880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243</Words>
  <Application>Microsoft Office PowerPoint</Application>
  <PresentationFormat>와이드스크린</PresentationFormat>
  <Paragraphs>68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2DGP 2차 발표</vt:lpstr>
      <vt:lpstr>개발 계획 대비 현재 진행 상황</vt:lpstr>
      <vt:lpstr>계획 변경</vt:lpstr>
      <vt:lpstr>Commits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 kim</dc:creator>
  <cp:lastModifiedBy>jh kim</cp:lastModifiedBy>
  <cp:revision>1</cp:revision>
  <dcterms:created xsi:type="dcterms:W3CDTF">2024-11-18T03:35:04Z</dcterms:created>
  <dcterms:modified xsi:type="dcterms:W3CDTF">2024-11-18T06:15:59Z</dcterms:modified>
</cp:coreProperties>
</file>