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32AD3-4F33-896D-A9E5-EB1B6B45A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7971D-1D0F-91FD-351F-F3D8D1864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3B3C7-EF90-9F97-C3A3-E0C368D1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6DF18-7DDE-D57A-C21E-ABF94D29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2B739-F829-DE9E-2F47-EADF97BC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4676-C878-3CC7-96EE-396F605F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C40AD-71BC-FC23-2AF0-AC36A2210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A256C-481C-A633-00D0-EB782F54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C6733-8AED-5EE0-EDD2-4CF4AAD0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A507F-A9B6-5598-B83F-4404751C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2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4CB457-922D-65FE-C307-2B8F21774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06A631-33BA-6514-3149-B21A7371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4EBC-71B2-BC43-CCE7-86FBDCF9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8A43-C97F-E7F3-2B1B-005B6CB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A1A8-8C9E-0422-BD4D-46E37B33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89B7D-DB57-71F3-FADE-93F793DC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5E303-8601-2179-C0CF-8AD12022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99204-08E7-2C0C-DB17-0C7F04C1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018C0-87FC-DA39-1C26-9EA7F214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DF277-9064-43D8-CA5E-6FF6CC90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1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D58D7-556D-26BE-1DEE-BA13F796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FD436-76E3-2279-147D-8D595A71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94DA0-F2D1-56E8-A27B-74AF5BDD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DD78C-5436-92D8-E320-613CA80E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645CA-EF7C-ABEC-50E3-E6F3D71F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0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885B7-BD49-F1F2-123C-55ECFA12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9DE5D-2A16-C57A-CCE0-B7B60A417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9C29D1-5741-8803-926D-CB5E1655D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CDBC8-CC53-2516-3435-8CBD68ED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64536-D029-1F6A-3A28-8F1AC445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E7EA6-82EF-CBCC-9FE3-BB9E6032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3980-D239-7017-CD51-CCAB05F9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7A962-BC6C-D33C-5FDE-D91D4D9A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7BC53-F911-956A-8C98-CF56AD1CB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B8884-C8E5-358E-502F-C8CB42829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A7D99B-DA23-5B06-9622-7B3971AB8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2E92DB-6E1A-D7A7-AE53-CA76B13C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D19FB5-0444-4EF6-34B2-CE2AA444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038D5C-45ED-E704-E99B-8519B23F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4058F-DF51-98A1-AF97-0F9F0535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45187-C4D3-0D03-E8BB-70CA4738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8A107A-F346-CAF6-DF32-9DD407B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F9585-2F67-6D1E-528D-2AD0586E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68B933-E601-816A-DB0F-D56BC3E1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C92FB-EE3E-3A77-CA51-8A0AA152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052B7-0DC7-95BF-85DE-721C6C2D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BF19-3BE8-EAB2-7E5F-A5AABB44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B4601-880A-9392-60C7-82549D66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EA5F7-2AB0-4E27-DBFE-DE4FF2210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85765-307D-5B10-BE2C-2465A432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F025C-A744-F3B8-151C-443E812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C111D-1E23-18C4-501C-3F0048D1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AA2A1-3146-0691-A924-7DB13F85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D32AA-3922-E290-9ADD-41839D55C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DC43C-5693-F9F0-34C3-E722BB2CD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3D2B6-1378-E51B-0AFA-46F4C790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FBAEC-49FB-12B8-E117-789BAC5F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5DB33-D18B-E7F9-CA2F-4FD6245D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079718-4150-5926-17D2-0D22D918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B8FD4-4357-02A3-6BAF-89066AFD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2CD05-CD2E-C481-68B7-3A460B198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65573-CB57-4F03-84F8-2137E1FEA628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A915A-7972-53A2-62E5-F9F905211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5428D-92CB-43C5-2C2C-D85C8A2E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61AF1-E611-4063-A23C-BE894AD95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8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509A7-78DF-CBC5-733A-AB19DD4F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RPG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E6916-3BE3-8C4C-1895-BB9994EC9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2DGP 1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발표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2023182006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김정혜</a:t>
            </a:r>
          </a:p>
        </p:txBody>
      </p:sp>
    </p:spTree>
    <p:extLst>
      <p:ext uri="{BB962C8B-B14F-4D97-AF65-F5344CB8AC3E}">
        <p14:creationId xmlns:p14="http://schemas.microsoft.com/office/powerpoint/2010/main" val="413112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9BBF58-9EF9-CF3E-D865-35B65769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00BE8-E760-B6C5-CB6C-0BDF0487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RPG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상하좌우로 움직이는 캐릭터와 몬스터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잡고 얻은 재료와 재화로 장비 강화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무기가 지닌 특별한 스킬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2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286C24-82D7-E585-6842-CB19E434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게임 진행 흐름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540FE76-D888-FC3B-D492-ADDE84CE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442" y="2447337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000" dirty="0">
                <a:solidFill>
                  <a:srgbClr val="595959"/>
                </a:solidFill>
              </a:rPr>
              <a:t>기본 지급 장비들로 게임 시작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595959"/>
                </a:solidFill>
              </a:rPr>
              <a:t>던전에서 몬스터를 잡으며 장비 강화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595959"/>
                </a:solidFill>
              </a:rPr>
              <a:t>조작키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marL="0" indent="0" latinLnBrk="0"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캐릭터 이동</a:t>
            </a:r>
            <a:r>
              <a:rPr lang="en-US" altLang="ko-KR" sz="2000" dirty="0">
                <a:solidFill>
                  <a:srgbClr val="595959"/>
                </a:solidFill>
              </a:rPr>
              <a:t>: </a:t>
            </a:r>
            <a:r>
              <a:rPr lang="en-US" altLang="ko-KR" sz="2000" dirty="0" err="1">
                <a:solidFill>
                  <a:srgbClr val="595959"/>
                </a:solidFill>
              </a:rPr>
              <a:t>wasd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marL="0" indent="0" latinLnBrk="0"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아이템 먹기</a:t>
            </a:r>
            <a:r>
              <a:rPr lang="en-US" altLang="ko-KR" sz="2000" dirty="0">
                <a:solidFill>
                  <a:srgbClr val="595959"/>
                </a:solidFill>
              </a:rPr>
              <a:t>: f</a:t>
            </a:r>
          </a:p>
          <a:p>
            <a:pPr marL="0" indent="0" latinLnBrk="0"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기본 공격</a:t>
            </a:r>
            <a:r>
              <a:rPr lang="en-US" altLang="ko-KR" sz="2000" dirty="0">
                <a:solidFill>
                  <a:srgbClr val="595959"/>
                </a:solidFill>
              </a:rPr>
              <a:t>: </a:t>
            </a:r>
            <a:r>
              <a:rPr lang="ko-KR" altLang="en-US" sz="2000" dirty="0" err="1">
                <a:solidFill>
                  <a:srgbClr val="595959"/>
                </a:solidFill>
              </a:rPr>
              <a:t>좌클릭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marL="0" indent="0" latinLnBrk="0"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무기 스킬 사용</a:t>
            </a:r>
            <a:r>
              <a:rPr lang="en-US" altLang="ko-KR" sz="2000" dirty="0">
                <a:solidFill>
                  <a:srgbClr val="595959"/>
                </a:solidFill>
              </a:rPr>
              <a:t>: e</a:t>
            </a:r>
          </a:p>
          <a:p>
            <a:pPr marL="0" indent="0" latinLnBrk="0"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메뉴 </a:t>
            </a:r>
            <a:r>
              <a:rPr lang="en-US" altLang="ko-KR" sz="2000" dirty="0">
                <a:solidFill>
                  <a:srgbClr val="595959"/>
                </a:solidFill>
              </a:rPr>
              <a:t>- m</a:t>
            </a:r>
          </a:p>
        </p:txBody>
      </p:sp>
      <p:pic>
        <p:nvPicPr>
          <p:cNvPr id="11" name="내용 개체 틀 10" descr="도표, 스크린샷, 원, 클립아트이(가) 표시된 사진&#10;&#10;자동 생성된 설명">
            <a:extLst>
              <a:ext uri="{FF2B5EF4-FFF2-40B4-BE49-F238E27FC236}">
                <a16:creationId xmlns:a16="http://schemas.microsoft.com/office/drawing/2014/main" id="{CADFC85F-C95C-66D8-094D-2B7D37CA2B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1664882"/>
            <a:ext cx="4797056" cy="35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0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C358A-CC6B-1CD8-2A56-DF0EB0638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B36215CA-7C90-EAFE-696A-FCB3CB129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FE669337-F183-B283-BBE2-B877BC345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AEAADC-6B78-0CF7-67EF-263C7207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게임 진행 흐름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381A88-43A0-7FB3-DEB4-03CF3A85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442" y="2447337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000" dirty="0">
                <a:solidFill>
                  <a:srgbClr val="595959"/>
                </a:solidFill>
              </a:rPr>
              <a:t>메뉴 선택</a:t>
            </a:r>
            <a:r>
              <a:rPr lang="en-US" altLang="ko-KR" sz="2000" dirty="0">
                <a:solidFill>
                  <a:srgbClr val="595959"/>
                </a:solidFill>
              </a:rPr>
              <a:t>: </a:t>
            </a:r>
            <a:r>
              <a:rPr lang="ko-KR" altLang="en-US" sz="2000" dirty="0" err="1">
                <a:solidFill>
                  <a:srgbClr val="595959"/>
                </a:solidFill>
              </a:rPr>
              <a:t>좌클릭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595959"/>
                </a:solidFill>
              </a:rPr>
              <a:t>장비</a:t>
            </a:r>
            <a:r>
              <a:rPr lang="en-US" altLang="ko-KR" sz="2000" dirty="0">
                <a:solidFill>
                  <a:srgbClr val="595959"/>
                </a:solidFill>
              </a:rPr>
              <a:t>:</a:t>
            </a:r>
            <a:r>
              <a:rPr lang="ko-KR" altLang="en-US" sz="2000" dirty="0">
                <a:solidFill>
                  <a:srgbClr val="595959"/>
                </a:solidFill>
              </a:rPr>
              <a:t> 현재 장착하고 있는 장비를 볼 수 있음</a:t>
            </a:r>
            <a:r>
              <a:rPr lang="en-US" altLang="ko-KR" sz="2000" dirty="0">
                <a:solidFill>
                  <a:srgbClr val="595959"/>
                </a:solidFill>
              </a:rPr>
              <a:t>. </a:t>
            </a:r>
            <a:r>
              <a:rPr lang="ko-KR" altLang="en-US" sz="2000" dirty="0">
                <a:solidFill>
                  <a:srgbClr val="595959"/>
                </a:solidFill>
              </a:rPr>
              <a:t>현재 장비를 다른 장비로 교체할 때 쓰임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595959"/>
                </a:solidFill>
              </a:rPr>
              <a:t>배낭</a:t>
            </a:r>
            <a:r>
              <a:rPr lang="en-US" altLang="ko-KR" sz="2000" dirty="0">
                <a:solidFill>
                  <a:srgbClr val="595959"/>
                </a:solidFill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</a:rPr>
              <a:t>모은 아이템이나 장비를 볼 수 있음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595959"/>
                </a:solidFill>
              </a:rPr>
              <a:t>강화</a:t>
            </a:r>
            <a:r>
              <a:rPr lang="en-US" altLang="ko-KR" sz="2000" dirty="0">
                <a:solidFill>
                  <a:srgbClr val="595959"/>
                </a:solidFill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</a:rPr>
              <a:t>장비를 강화하는 곳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latinLnBrk="0"/>
            <a:r>
              <a:rPr lang="ko-KR" altLang="en-US" sz="2000" dirty="0">
                <a:solidFill>
                  <a:srgbClr val="595959"/>
                </a:solidFill>
              </a:rPr>
              <a:t>마을은 시간되면 추가 예정</a:t>
            </a:r>
            <a:r>
              <a:rPr lang="en-US" altLang="ko-KR" sz="2000" dirty="0">
                <a:solidFill>
                  <a:srgbClr val="595959"/>
                </a:solidFill>
              </a:rPr>
              <a:t>…(</a:t>
            </a:r>
            <a:r>
              <a:rPr lang="ko-KR" altLang="en-US" sz="2000" dirty="0">
                <a:solidFill>
                  <a:srgbClr val="595959"/>
                </a:solidFill>
              </a:rPr>
              <a:t>추가한다면 가능한 퀘스트까지</a:t>
            </a:r>
            <a:r>
              <a:rPr lang="en-US" altLang="ko-KR" sz="2000" dirty="0">
                <a:solidFill>
                  <a:srgbClr val="595959"/>
                </a:solidFill>
              </a:rPr>
              <a:t>…)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0947E7E-0683-4A47-E19E-FF38063B1B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801" y="1664882"/>
            <a:ext cx="4797056" cy="35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48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83120F-14C3-2757-270C-8B1D4359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4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/>
              <a:t>개발 일정</a:t>
            </a:r>
            <a:endParaRPr lang="ko-KR" altLang="en-US" sz="40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73C4255-8D4B-1D3A-DC52-052137A3E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42053"/>
              </p:ext>
            </p:extLst>
          </p:nvPr>
        </p:nvGraphicFramePr>
        <p:xfrm>
          <a:off x="1142901" y="2122098"/>
          <a:ext cx="9855299" cy="434893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28888">
                  <a:extLst>
                    <a:ext uri="{9D8B030D-6E8A-4147-A177-3AD203B41FA5}">
                      <a16:colId xmlns:a16="http://schemas.microsoft.com/office/drawing/2014/main" val="2323058036"/>
                    </a:ext>
                  </a:extLst>
                </a:gridCol>
                <a:gridCol w="7426411">
                  <a:extLst>
                    <a:ext uri="{9D8B030D-6E8A-4147-A177-3AD203B41FA5}">
                      <a16:colId xmlns:a16="http://schemas.microsoft.com/office/drawing/2014/main" val="2886709370"/>
                    </a:ext>
                  </a:extLst>
                </a:gridCol>
              </a:tblGrid>
              <a:tr h="429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89047" marB="89047" anchor="b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cap="all" spc="60" dirty="0">
                          <a:solidFill>
                            <a:schemeClr val="tx1"/>
                          </a:solidFill>
                        </a:rPr>
                        <a:t>구현 내용</a:t>
                      </a:r>
                    </a:p>
                  </a:txBody>
                  <a:tcPr marL="146775" marR="146775" marT="89047" marB="89047" anchor="b"/>
                </a:tc>
                <a:extLst>
                  <a:ext uri="{0D108BD9-81ED-4DB2-BD59-A6C34878D82A}">
                    <a16:rowId xmlns:a16="http://schemas.microsoft.com/office/drawing/2014/main" val="303816167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맵 구현</a:t>
                      </a: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088874178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피격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1995095247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재료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최소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수집 등 상호작용 및 충돌처리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1593639308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장비 창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배낭 구현</a:t>
                      </a: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661120449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무기 스킬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체력 바 등의 나머지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009210345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강화 시스템 구현</a:t>
                      </a: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490444155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사운드 추가</a:t>
                      </a: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3523583865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6775" marR="146775" marT="73388" marB="890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최종 마무리</a:t>
                      </a:r>
                    </a:p>
                  </a:txBody>
                  <a:tcPr marL="146775" marR="146775" marT="73388" marB="89047"/>
                </a:tc>
                <a:extLst>
                  <a:ext uri="{0D108BD9-81ED-4DB2-BD59-A6C34878D82A}">
                    <a16:rowId xmlns:a16="http://schemas.microsoft.com/office/drawing/2014/main" val="290460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95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192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Simple RPG</vt:lpstr>
      <vt:lpstr>게임 컨셉</vt:lpstr>
      <vt:lpstr>게임 진행 흐름</vt:lpstr>
      <vt:lpstr>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김정혜(2023182006)</dc:creator>
  <cp:lastModifiedBy>김정혜(2023182006)</cp:lastModifiedBy>
  <cp:revision>3</cp:revision>
  <dcterms:created xsi:type="dcterms:W3CDTF">2024-10-12T23:53:41Z</dcterms:created>
  <dcterms:modified xsi:type="dcterms:W3CDTF">2024-10-13T04:00:43Z</dcterms:modified>
</cp:coreProperties>
</file>