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857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041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100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384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79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71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613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67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89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13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F5D34-E4A4-401A-80D8-D7DC43D87CA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26E1A-C068-4539-BDE7-C0B1314DB3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33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290" y="485001"/>
            <a:ext cx="10310014" cy="604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00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kim_won</dc:creator>
  <cp:lastModifiedBy>MI2RL</cp:lastModifiedBy>
  <cp:revision>2</cp:revision>
  <dcterms:created xsi:type="dcterms:W3CDTF">2025-10-02T07:11:49Z</dcterms:created>
  <dcterms:modified xsi:type="dcterms:W3CDTF">2025-10-02T07:15:17Z</dcterms:modified>
</cp:coreProperties>
</file>