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68" r:id="rId6"/>
    <p:sldId id="315" r:id="rId7"/>
    <p:sldId id="260" r:id="rId8"/>
    <p:sldId id="345" r:id="rId9"/>
    <p:sldId id="261" r:id="rId10"/>
    <p:sldId id="272" r:id="rId11"/>
    <p:sldId id="262" r:id="rId12"/>
    <p:sldId id="342" r:id="rId13"/>
    <p:sldId id="273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4" r:id="rId22"/>
    <p:sldId id="308" r:id="rId23"/>
    <p:sldId id="309" r:id="rId24"/>
    <p:sldId id="310" r:id="rId25"/>
    <p:sldId id="311" r:id="rId26"/>
    <p:sldId id="312" r:id="rId27"/>
    <p:sldId id="313" r:id="rId28"/>
    <p:sldId id="263" r:id="rId29"/>
    <p:sldId id="277" r:id="rId30"/>
    <p:sldId id="341" r:id="rId31"/>
    <p:sldId id="283" r:id="rId32"/>
    <p:sldId id="284" r:id="rId33"/>
    <p:sldId id="264" r:id="rId34"/>
    <p:sldId id="265" r:id="rId35"/>
  </p:sldIdLst>
  <p:sldSz cx="12192000" cy="6858000"/>
  <p:notesSz cx="6858000" cy="9144000"/>
  <p:embeddedFontLst>
    <p:embeddedFont>
      <p:font typeface="印品铸宋体" panose="02000500000000000000" charset="-122"/>
      <p:regular r:id="rId41"/>
    </p:embeddedFont>
    <p:embeddedFont>
      <p:font typeface="方正宝黑体 简 Light" panose="02000400000000000000" charset="-122"/>
      <p:regular r:id="rId42"/>
    </p:embeddedFont>
    <p:embeddedFont>
      <p:font typeface="印品朗黑体" panose="00000800000000000000" charset="-122"/>
      <p:regular r:id="rId43"/>
    </p:embeddedFont>
    <p:embeddedFont>
      <p:font typeface="微软雅黑" panose="020B0503020204020204" charset="-122"/>
      <p:regular r:id="rId44"/>
    </p:embeddedFont>
    <p:embeddedFont>
      <p:font typeface="Oxford Regular" panose="02010600010101010101" charset="-122"/>
      <p:regular r:id="rId45"/>
    </p:embeddedFont>
    <p:embeddedFont>
      <p:font typeface="Calibri" panose="020F0502020204030204" charset="0"/>
      <p:regular r:id="rId46"/>
      <p:bold r:id="rId47"/>
      <p:italic r:id="rId48"/>
      <p:boldItalic r:id="rId49"/>
    </p:embeddedFont>
    <p:embeddedFont>
      <p:font typeface="等线" panose="02010600030101010101" charset="-122"/>
      <p:regular r:id="rId50"/>
    </p:embeddedFont>
  </p:embeddedFontLst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56" userDrawn="1">
          <p15:clr>
            <a:srgbClr val="A4A3A4"/>
          </p15:clr>
        </p15:guide>
        <p15:guide id="2" pos="7211" userDrawn="1">
          <p15:clr>
            <a:srgbClr val="A4A3A4"/>
          </p15:clr>
        </p15:guide>
        <p15:guide id="4" orient="horz" pos="647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12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2" y="420"/>
      </p:cViewPr>
      <p:guideLst>
        <p:guide pos="456"/>
        <p:guide pos="7211"/>
        <p:guide orient="horz" pos="647"/>
        <p:guide orient="horz" pos="3928"/>
        <p:guide orient="horz" pos="12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30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96.xml"/><Relationship Id="rId50" Type="http://schemas.openxmlformats.org/officeDocument/2006/relationships/font" Target="fonts/font10.fntdata"/><Relationship Id="rId5" Type="http://schemas.openxmlformats.org/officeDocument/2006/relationships/slide" Target="slides/slide3.xml"/><Relationship Id="rId49" Type="http://schemas.openxmlformats.org/officeDocument/2006/relationships/font" Target="fonts/font9.fntdata"/><Relationship Id="rId48" Type="http://schemas.openxmlformats.org/officeDocument/2006/relationships/font" Target="fonts/font8.fntdata"/><Relationship Id="rId47" Type="http://schemas.openxmlformats.org/officeDocument/2006/relationships/font" Target="fonts/font7.fntdata"/><Relationship Id="rId46" Type="http://schemas.openxmlformats.org/officeDocument/2006/relationships/font" Target="fonts/font6.fntdata"/><Relationship Id="rId45" Type="http://schemas.openxmlformats.org/officeDocument/2006/relationships/font" Target="fonts/font5.fntdata"/><Relationship Id="rId44" Type="http://schemas.openxmlformats.org/officeDocument/2006/relationships/font" Target="fonts/font4.fntdata"/><Relationship Id="rId43" Type="http://schemas.openxmlformats.org/officeDocument/2006/relationships/font" Target="fonts/font3.fntdata"/><Relationship Id="rId42" Type="http://schemas.openxmlformats.org/officeDocument/2006/relationships/font" Target="fonts/font2.fntdata"/><Relationship Id="rId41" Type="http://schemas.openxmlformats.org/officeDocument/2006/relationships/font" Target="fonts/font1.fntdata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ED53D-5900-4692-B30E-AEFD90DE75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F731E-E4EE-48C2-8E2E-8649318C6E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1"/>
          <p:cNvGrpSpPr/>
          <p:nvPr userDrawn="1"/>
        </p:nvGrpSpPr>
        <p:grpSpPr>
          <a:xfrm>
            <a:off x="21722" y="0"/>
            <a:ext cx="4173895" cy="6858000"/>
            <a:chOff x="21722" y="0"/>
            <a:chExt cx="4173895" cy="6858000"/>
          </a:xfrm>
        </p:grpSpPr>
        <p:sp>
          <p:nvSpPr>
            <p:cNvPr id="3" name="Shape1"/>
            <p:cNvSpPr/>
            <p:nvPr/>
          </p:nvSpPr>
          <p:spPr>
            <a:xfrm rot="5400000">
              <a:off x="-38375" y="2642890"/>
              <a:ext cx="4275207" cy="4155013"/>
            </a:xfrm>
            <a:custGeom>
              <a:avLst/>
              <a:gdLst>
                <a:gd name="connsiteX0" fmla="*/ 4941710 w 4941710"/>
                <a:gd name="connsiteY0" fmla="*/ 0 h 5232369"/>
                <a:gd name="connsiteX1" fmla="*/ 4941710 w 4941710"/>
                <a:gd name="connsiteY1" fmla="*/ 4024509 h 5232369"/>
                <a:gd name="connsiteX2" fmla="*/ 3800946 w 4941710"/>
                <a:gd name="connsiteY2" fmla="*/ 5232369 h 5232369"/>
                <a:gd name="connsiteX3" fmla="*/ 0 w 4941710"/>
                <a:gd name="connsiteY3" fmla="*/ 5232369 h 5232369"/>
                <a:gd name="connsiteX4" fmla="*/ 4941710 w 4941710"/>
                <a:gd name="connsiteY4" fmla="*/ 0 h 523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1710" h="5232369">
                  <a:moveTo>
                    <a:pt x="4941710" y="0"/>
                  </a:moveTo>
                  <a:lnTo>
                    <a:pt x="4941710" y="4024509"/>
                  </a:lnTo>
                  <a:lnTo>
                    <a:pt x="3800946" y="5232369"/>
                  </a:lnTo>
                  <a:lnTo>
                    <a:pt x="0" y="5232369"/>
                  </a:lnTo>
                  <a:lnTo>
                    <a:pt x="4941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旗黑X4-95W" panose="00020600040101010101" charset="-122"/>
                <a:ea typeface="汉仪旗黑X4-95W" panose="00020600040101010101" charset="-122"/>
                <a:cs typeface="汉仪君黑-45简" panose="020B0604020202020204" charset="-122"/>
                <a:sym typeface="汉仪旗黑X4-95W" panose="00020600040101010101" charset="-122"/>
              </a:endParaRPr>
            </a:p>
          </p:txBody>
        </p:sp>
        <p:sp>
          <p:nvSpPr>
            <p:cNvPr id="4" name="Shape1"/>
            <p:cNvSpPr/>
            <p:nvPr/>
          </p:nvSpPr>
          <p:spPr>
            <a:xfrm rot="10800000">
              <a:off x="21723" y="0"/>
              <a:ext cx="4173894" cy="5603631"/>
            </a:xfrm>
            <a:custGeom>
              <a:avLst/>
              <a:gdLst>
                <a:gd name="connsiteX0" fmla="*/ 4941710 w 4941710"/>
                <a:gd name="connsiteY0" fmla="*/ 0 h 5232369"/>
                <a:gd name="connsiteX1" fmla="*/ 4941710 w 4941710"/>
                <a:gd name="connsiteY1" fmla="*/ 4024509 h 5232369"/>
                <a:gd name="connsiteX2" fmla="*/ 3800946 w 4941710"/>
                <a:gd name="connsiteY2" fmla="*/ 5232369 h 5232369"/>
                <a:gd name="connsiteX3" fmla="*/ 0 w 4941710"/>
                <a:gd name="connsiteY3" fmla="*/ 5232369 h 5232369"/>
                <a:gd name="connsiteX4" fmla="*/ 4941710 w 4941710"/>
                <a:gd name="connsiteY4" fmla="*/ 0 h 523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1710" h="5232369">
                  <a:moveTo>
                    <a:pt x="4941710" y="0"/>
                  </a:moveTo>
                  <a:lnTo>
                    <a:pt x="4941710" y="4024509"/>
                  </a:lnTo>
                  <a:lnTo>
                    <a:pt x="3800946" y="5232369"/>
                  </a:lnTo>
                  <a:lnTo>
                    <a:pt x="0" y="5232369"/>
                  </a:lnTo>
                  <a:lnTo>
                    <a:pt x="4941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旗黑X4-95W" panose="00020600040101010101" charset="-122"/>
                <a:ea typeface="汉仪旗黑X4-95W" panose="00020600040101010101" charset="-122"/>
                <a:cs typeface="汉仪君黑-45简" panose="020B0604020202020204" charset="-122"/>
                <a:sym typeface="汉仪旗黑X4-95W" panose="00020600040101010101" charset="-122"/>
              </a:endParaRPr>
            </a:p>
          </p:txBody>
        </p:sp>
      </p:grpSp>
      <p:sp>
        <p:nvSpPr>
          <p:cNvPr id="5" name="Shape2"/>
          <p:cNvSpPr/>
          <p:nvPr userDrawn="1"/>
        </p:nvSpPr>
        <p:spPr>
          <a:xfrm>
            <a:off x="1797839" y="278588"/>
            <a:ext cx="9690776" cy="6300824"/>
          </a:xfrm>
          <a:custGeom>
            <a:avLst/>
            <a:gdLst>
              <a:gd name="connsiteX0" fmla="*/ 2656930 w 9690776"/>
              <a:gd name="connsiteY0" fmla="*/ 0 h 6300824"/>
              <a:gd name="connsiteX1" fmla="*/ 9690776 w 9690776"/>
              <a:gd name="connsiteY1" fmla="*/ 0 h 6300824"/>
              <a:gd name="connsiteX2" fmla="*/ 9690776 w 9690776"/>
              <a:gd name="connsiteY2" fmla="*/ 6300824 h 6300824"/>
              <a:gd name="connsiteX3" fmla="*/ 2656930 w 9690776"/>
              <a:gd name="connsiteY3" fmla="*/ 6300824 h 6300824"/>
              <a:gd name="connsiteX4" fmla="*/ 2656928 w 9690776"/>
              <a:gd name="connsiteY4" fmla="*/ 6300824 h 6300824"/>
              <a:gd name="connsiteX5" fmla="*/ 0 w 9690776"/>
              <a:gd name="connsiteY5" fmla="*/ 3567040 h 630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0776" h="6300824">
                <a:moveTo>
                  <a:pt x="2656930" y="0"/>
                </a:moveTo>
                <a:lnTo>
                  <a:pt x="9690776" y="0"/>
                </a:lnTo>
                <a:lnTo>
                  <a:pt x="9690776" y="6300824"/>
                </a:lnTo>
                <a:lnTo>
                  <a:pt x="2656930" y="6300824"/>
                </a:lnTo>
                <a:lnTo>
                  <a:pt x="2656928" y="6300824"/>
                </a:lnTo>
                <a:lnTo>
                  <a:pt x="0" y="3567040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旗黑X4-95W" panose="00020600040101010101" charset="-122"/>
              <a:ea typeface="汉仪旗黑X4-95W" panose="00020600040101010101" charset="-122"/>
              <a:sym typeface="汉仪旗黑X4-95W" panose="00020600040101010101" charset="-122"/>
            </a:endParaRPr>
          </a:p>
        </p:txBody>
      </p:sp>
      <p:grpSp>
        <p:nvGrpSpPr>
          <p:cNvPr id="11" name="Shape8"/>
          <p:cNvGrpSpPr/>
          <p:nvPr userDrawn="1"/>
        </p:nvGrpSpPr>
        <p:grpSpPr>
          <a:xfrm>
            <a:off x="10394161" y="594894"/>
            <a:ext cx="810260" cy="410210"/>
            <a:chOff x="16157" y="1834"/>
            <a:chExt cx="1276" cy="1146"/>
          </a:xfrm>
          <a:solidFill>
            <a:schemeClr val="accent1"/>
          </a:solidFill>
        </p:grpSpPr>
        <p:sp>
          <p:nvSpPr>
            <p:cNvPr id="12" name="Shape8"/>
            <p:cNvSpPr/>
            <p:nvPr/>
          </p:nvSpPr>
          <p:spPr>
            <a:xfrm rot="5400000">
              <a:off x="15718" y="2273"/>
              <a:ext cx="1146" cy="2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汉仪旗黑X4-95W" panose="00020600040101010101" charset="-122"/>
                <a:ea typeface="汉仪旗黑X4-95W" panose="00020600040101010101" charset="-122"/>
                <a:sym typeface="汉仪旗黑X4-95W" panose="00020600040101010101" charset="-122"/>
              </a:endParaRPr>
            </a:p>
          </p:txBody>
        </p:sp>
        <p:sp>
          <p:nvSpPr>
            <p:cNvPr id="13" name="Shape8"/>
            <p:cNvSpPr/>
            <p:nvPr/>
          </p:nvSpPr>
          <p:spPr>
            <a:xfrm rot="5400000">
              <a:off x="16222" y="2273"/>
              <a:ext cx="1146" cy="2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汉仪旗黑X4-95W" panose="00020600040101010101" charset="-122"/>
                <a:ea typeface="汉仪旗黑X4-95W" panose="00020600040101010101" charset="-122"/>
                <a:sym typeface="汉仪旗黑X4-95W" panose="00020600040101010101" charset="-122"/>
              </a:endParaRPr>
            </a:p>
          </p:txBody>
        </p:sp>
        <p:sp>
          <p:nvSpPr>
            <p:cNvPr id="14" name="Shape8"/>
            <p:cNvSpPr/>
            <p:nvPr/>
          </p:nvSpPr>
          <p:spPr>
            <a:xfrm rot="5400000">
              <a:off x="16726" y="2273"/>
              <a:ext cx="1146" cy="2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汉仪旗黑X4-95W" panose="00020600040101010101" charset="-122"/>
                <a:ea typeface="汉仪旗黑X4-95W" panose="00020600040101010101" charset="-122"/>
                <a:sym typeface="汉仪旗黑X4-95W" panose="00020600040101010101" charset="-122"/>
              </a:endParaRPr>
            </a:p>
          </p:txBody>
        </p:sp>
      </p:grpSp>
      <p:sp>
        <p:nvSpPr>
          <p:cNvPr id="15" name="Shape9"/>
          <p:cNvSpPr/>
          <p:nvPr userDrawn="1"/>
        </p:nvSpPr>
        <p:spPr>
          <a:xfrm>
            <a:off x="10292120" y="5911291"/>
            <a:ext cx="912301" cy="414682"/>
          </a:xfrm>
          <a:custGeom>
            <a:avLst/>
            <a:gdLst>
              <a:gd name="connsiteX0" fmla="*/ 648072 w 792088"/>
              <a:gd name="connsiteY0" fmla="*/ 216024 h 360040"/>
              <a:gd name="connsiteX1" fmla="*/ 792088 w 792088"/>
              <a:gd name="connsiteY1" fmla="*/ 216024 h 360040"/>
              <a:gd name="connsiteX2" fmla="*/ 792088 w 792088"/>
              <a:gd name="connsiteY2" fmla="*/ 360040 h 360040"/>
              <a:gd name="connsiteX3" fmla="*/ 648072 w 792088"/>
              <a:gd name="connsiteY3" fmla="*/ 360040 h 360040"/>
              <a:gd name="connsiteX4" fmla="*/ 432048 w 792088"/>
              <a:gd name="connsiteY4" fmla="*/ 216024 h 360040"/>
              <a:gd name="connsiteX5" fmla="*/ 576064 w 792088"/>
              <a:gd name="connsiteY5" fmla="*/ 216024 h 360040"/>
              <a:gd name="connsiteX6" fmla="*/ 576064 w 792088"/>
              <a:gd name="connsiteY6" fmla="*/ 360040 h 360040"/>
              <a:gd name="connsiteX7" fmla="*/ 432048 w 792088"/>
              <a:gd name="connsiteY7" fmla="*/ 360040 h 360040"/>
              <a:gd name="connsiteX8" fmla="*/ 216024 w 792088"/>
              <a:gd name="connsiteY8" fmla="*/ 216024 h 360040"/>
              <a:gd name="connsiteX9" fmla="*/ 360040 w 792088"/>
              <a:gd name="connsiteY9" fmla="*/ 216024 h 360040"/>
              <a:gd name="connsiteX10" fmla="*/ 360040 w 792088"/>
              <a:gd name="connsiteY10" fmla="*/ 360040 h 360040"/>
              <a:gd name="connsiteX11" fmla="*/ 216024 w 792088"/>
              <a:gd name="connsiteY11" fmla="*/ 360040 h 360040"/>
              <a:gd name="connsiteX12" fmla="*/ 0 w 792088"/>
              <a:gd name="connsiteY12" fmla="*/ 216024 h 360040"/>
              <a:gd name="connsiteX13" fmla="*/ 144016 w 792088"/>
              <a:gd name="connsiteY13" fmla="*/ 216024 h 360040"/>
              <a:gd name="connsiteX14" fmla="*/ 144016 w 792088"/>
              <a:gd name="connsiteY14" fmla="*/ 360040 h 360040"/>
              <a:gd name="connsiteX15" fmla="*/ 0 w 792088"/>
              <a:gd name="connsiteY15" fmla="*/ 360040 h 360040"/>
              <a:gd name="connsiteX16" fmla="*/ 648072 w 792088"/>
              <a:gd name="connsiteY16" fmla="*/ 0 h 360040"/>
              <a:gd name="connsiteX17" fmla="*/ 792088 w 792088"/>
              <a:gd name="connsiteY17" fmla="*/ 0 h 360040"/>
              <a:gd name="connsiteX18" fmla="*/ 792088 w 792088"/>
              <a:gd name="connsiteY18" fmla="*/ 144016 h 360040"/>
              <a:gd name="connsiteX19" fmla="*/ 648072 w 792088"/>
              <a:gd name="connsiteY19" fmla="*/ 144016 h 360040"/>
              <a:gd name="connsiteX20" fmla="*/ 432048 w 792088"/>
              <a:gd name="connsiteY20" fmla="*/ 0 h 360040"/>
              <a:gd name="connsiteX21" fmla="*/ 576064 w 792088"/>
              <a:gd name="connsiteY21" fmla="*/ 0 h 360040"/>
              <a:gd name="connsiteX22" fmla="*/ 576064 w 792088"/>
              <a:gd name="connsiteY22" fmla="*/ 144016 h 360040"/>
              <a:gd name="connsiteX23" fmla="*/ 432048 w 792088"/>
              <a:gd name="connsiteY23" fmla="*/ 144016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92088" h="360040">
                <a:moveTo>
                  <a:pt x="648072" y="216024"/>
                </a:moveTo>
                <a:lnTo>
                  <a:pt x="792088" y="216024"/>
                </a:lnTo>
                <a:lnTo>
                  <a:pt x="792088" y="360040"/>
                </a:lnTo>
                <a:lnTo>
                  <a:pt x="648072" y="360040"/>
                </a:lnTo>
                <a:close/>
                <a:moveTo>
                  <a:pt x="432048" y="216024"/>
                </a:moveTo>
                <a:lnTo>
                  <a:pt x="576064" y="216024"/>
                </a:lnTo>
                <a:lnTo>
                  <a:pt x="576064" y="360040"/>
                </a:lnTo>
                <a:lnTo>
                  <a:pt x="432048" y="360040"/>
                </a:lnTo>
                <a:close/>
                <a:moveTo>
                  <a:pt x="216024" y="216024"/>
                </a:moveTo>
                <a:lnTo>
                  <a:pt x="360040" y="216024"/>
                </a:lnTo>
                <a:lnTo>
                  <a:pt x="360040" y="360040"/>
                </a:lnTo>
                <a:lnTo>
                  <a:pt x="216024" y="360040"/>
                </a:lnTo>
                <a:close/>
                <a:moveTo>
                  <a:pt x="0" y="216024"/>
                </a:moveTo>
                <a:lnTo>
                  <a:pt x="144016" y="216024"/>
                </a:lnTo>
                <a:lnTo>
                  <a:pt x="144016" y="360040"/>
                </a:lnTo>
                <a:lnTo>
                  <a:pt x="0" y="360040"/>
                </a:lnTo>
                <a:close/>
                <a:moveTo>
                  <a:pt x="648072" y="0"/>
                </a:moveTo>
                <a:lnTo>
                  <a:pt x="792088" y="0"/>
                </a:lnTo>
                <a:lnTo>
                  <a:pt x="792088" y="144016"/>
                </a:lnTo>
                <a:lnTo>
                  <a:pt x="648072" y="144016"/>
                </a:lnTo>
                <a:close/>
                <a:moveTo>
                  <a:pt x="432048" y="0"/>
                </a:moveTo>
                <a:lnTo>
                  <a:pt x="576064" y="0"/>
                </a:lnTo>
                <a:lnTo>
                  <a:pt x="576064" y="144016"/>
                </a:lnTo>
                <a:lnTo>
                  <a:pt x="432048" y="14401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>
              <a:latin typeface="汉仪旗黑X4-95W" panose="00020600040101010101" charset="-122"/>
              <a:ea typeface="汉仪旗黑X4-95W" panose="00020600040101010101" charset="-122"/>
              <a:sym typeface="汉仪旗黑X4-95W" panose="00020600040101010101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5227777" y="2599722"/>
            <a:ext cx="5064343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 userDrawn="1"/>
        </p:nvSpPr>
        <p:spPr>
          <a:xfrm flipH="1">
            <a:off x="3202417" y="2409270"/>
            <a:ext cx="91440" cy="1519237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1"/>
          <p:cNvGrpSpPr/>
          <p:nvPr userDrawn="1"/>
        </p:nvGrpSpPr>
        <p:grpSpPr>
          <a:xfrm>
            <a:off x="21722" y="0"/>
            <a:ext cx="4173895" cy="6858000"/>
            <a:chOff x="21722" y="0"/>
            <a:chExt cx="4173895" cy="6858000"/>
          </a:xfrm>
        </p:grpSpPr>
        <p:sp>
          <p:nvSpPr>
            <p:cNvPr id="3" name="Shape1"/>
            <p:cNvSpPr/>
            <p:nvPr/>
          </p:nvSpPr>
          <p:spPr>
            <a:xfrm rot="5400000">
              <a:off x="-38375" y="2642890"/>
              <a:ext cx="4275207" cy="4155013"/>
            </a:xfrm>
            <a:custGeom>
              <a:avLst/>
              <a:gdLst>
                <a:gd name="connsiteX0" fmla="*/ 4941710 w 4941710"/>
                <a:gd name="connsiteY0" fmla="*/ 0 h 5232369"/>
                <a:gd name="connsiteX1" fmla="*/ 4941710 w 4941710"/>
                <a:gd name="connsiteY1" fmla="*/ 4024509 h 5232369"/>
                <a:gd name="connsiteX2" fmla="*/ 3800946 w 4941710"/>
                <a:gd name="connsiteY2" fmla="*/ 5232369 h 5232369"/>
                <a:gd name="connsiteX3" fmla="*/ 0 w 4941710"/>
                <a:gd name="connsiteY3" fmla="*/ 5232369 h 5232369"/>
                <a:gd name="connsiteX4" fmla="*/ 4941710 w 4941710"/>
                <a:gd name="connsiteY4" fmla="*/ 0 h 523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1710" h="5232369">
                  <a:moveTo>
                    <a:pt x="4941710" y="0"/>
                  </a:moveTo>
                  <a:lnTo>
                    <a:pt x="4941710" y="4024509"/>
                  </a:lnTo>
                  <a:lnTo>
                    <a:pt x="3800946" y="5232369"/>
                  </a:lnTo>
                  <a:lnTo>
                    <a:pt x="0" y="5232369"/>
                  </a:lnTo>
                  <a:lnTo>
                    <a:pt x="4941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旗黑X4-95W" panose="00020600040101010101" charset="-122"/>
                <a:ea typeface="汉仪旗黑X4-95W" panose="00020600040101010101" charset="-122"/>
                <a:cs typeface="汉仪君黑-45简" panose="020B0604020202020204" charset="-122"/>
                <a:sym typeface="汉仪旗黑X4-95W" panose="00020600040101010101" charset="-122"/>
              </a:endParaRPr>
            </a:p>
          </p:txBody>
        </p:sp>
        <p:sp>
          <p:nvSpPr>
            <p:cNvPr id="4" name="Shape1"/>
            <p:cNvSpPr/>
            <p:nvPr/>
          </p:nvSpPr>
          <p:spPr>
            <a:xfrm rot="10800000">
              <a:off x="21723" y="0"/>
              <a:ext cx="4173894" cy="5603631"/>
            </a:xfrm>
            <a:custGeom>
              <a:avLst/>
              <a:gdLst>
                <a:gd name="connsiteX0" fmla="*/ 4941710 w 4941710"/>
                <a:gd name="connsiteY0" fmla="*/ 0 h 5232369"/>
                <a:gd name="connsiteX1" fmla="*/ 4941710 w 4941710"/>
                <a:gd name="connsiteY1" fmla="*/ 4024509 h 5232369"/>
                <a:gd name="connsiteX2" fmla="*/ 3800946 w 4941710"/>
                <a:gd name="connsiteY2" fmla="*/ 5232369 h 5232369"/>
                <a:gd name="connsiteX3" fmla="*/ 0 w 4941710"/>
                <a:gd name="connsiteY3" fmla="*/ 5232369 h 5232369"/>
                <a:gd name="connsiteX4" fmla="*/ 4941710 w 4941710"/>
                <a:gd name="connsiteY4" fmla="*/ 0 h 523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1710" h="5232369">
                  <a:moveTo>
                    <a:pt x="4941710" y="0"/>
                  </a:moveTo>
                  <a:lnTo>
                    <a:pt x="4941710" y="4024509"/>
                  </a:lnTo>
                  <a:lnTo>
                    <a:pt x="3800946" y="5232369"/>
                  </a:lnTo>
                  <a:lnTo>
                    <a:pt x="0" y="5232369"/>
                  </a:lnTo>
                  <a:lnTo>
                    <a:pt x="4941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旗黑X4-95W" panose="00020600040101010101" charset="-122"/>
                <a:ea typeface="汉仪旗黑X4-95W" panose="00020600040101010101" charset="-122"/>
                <a:cs typeface="汉仪君黑-45简" panose="020B0604020202020204" charset="-122"/>
                <a:sym typeface="汉仪旗黑X4-95W" panose="00020600040101010101" charset="-122"/>
              </a:endParaRPr>
            </a:p>
          </p:txBody>
        </p:sp>
      </p:grpSp>
      <p:sp>
        <p:nvSpPr>
          <p:cNvPr id="5" name="Shape2"/>
          <p:cNvSpPr/>
          <p:nvPr userDrawn="1"/>
        </p:nvSpPr>
        <p:spPr>
          <a:xfrm>
            <a:off x="1797839" y="278588"/>
            <a:ext cx="9690776" cy="6300824"/>
          </a:xfrm>
          <a:custGeom>
            <a:avLst/>
            <a:gdLst>
              <a:gd name="connsiteX0" fmla="*/ 2656930 w 9690776"/>
              <a:gd name="connsiteY0" fmla="*/ 0 h 6300824"/>
              <a:gd name="connsiteX1" fmla="*/ 9690776 w 9690776"/>
              <a:gd name="connsiteY1" fmla="*/ 0 h 6300824"/>
              <a:gd name="connsiteX2" fmla="*/ 9690776 w 9690776"/>
              <a:gd name="connsiteY2" fmla="*/ 6300824 h 6300824"/>
              <a:gd name="connsiteX3" fmla="*/ 2656930 w 9690776"/>
              <a:gd name="connsiteY3" fmla="*/ 6300824 h 6300824"/>
              <a:gd name="connsiteX4" fmla="*/ 2656928 w 9690776"/>
              <a:gd name="connsiteY4" fmla="*/ 6300824 h 6300824"/>
              <a:gd name="connsiteX5" fmla="*/ 0 w 9690776"/>
              <a:gd name="connsiteY5" fmla="*/ 3567040 h 630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0776" h="6300824">
                <a:moveTo>
                  <a:pt x="2656930" y="0"/>
                </a:moveTo>
                <a:lnTo>
                  <a:pt x="9690776" y="0"/>
                </a:lnTo>
                <a:lnTo>
                  <a:pt x="9690776" y="6300824"/>
                </a:lnTo>
                <a:lnTo>
                  <a:pt x="2656930" y="6300824"/>
                </a:lnTo>
                <a:lnTo>
                  <a:pt x="2656928" y="6300824"/>
                </a:lnTo>
                <a:lnTo>
                  <a:pt x="0" y="3567040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旗黑X4-95W" panose="00020600040101010101" charset="-122"/>
              <a:ea typeface="汉仪旗黑X4-95W" panose="00020600040101010101" charset="-122"/>
              <a:sym typeface="汉仪旗黑X4-95W" panose="00020600040101010101" charset="-122"/>
            </a:endParaRPr>
          </a:p>
        </p:txBody>
      </p:sp>
      <p:grpSp>
        <p:nvGrpSpPr>
          <p:cNvPr id="6" name="Shape8"/>
          <p:cNvGrpSpPr/>
          <p:nvPr userDrawn="1"/>
        </p:nvGrpSpPr>
        <p:grpSpPr>
          <a:xfrm>
            <a:off x="10394161" y="594894"/>
            <a:ext cx="810260" cy="410210"/>
            <a:chOff x="16157" y="1834"/>
            <a:chExt cx="1276" cy="1146"/>
          </a:xfrm>
          <a:solidFill>
            <a:schemeClr val="accent1"/>
          </a:solidFill>
        </p:grpSpPr>
        <p:sp>
          <p:nvSpPr>
            <p:cNvPr id="7" name="Shape8"/>
            <p:cNvSpPr/>
            <p:nvPr/>
          </p:nvSpPr>
          <p:spPr>
            <a:xfrm rot="5400000">
              <a:off x="15718" y="2273"/>
              <a:ext cx="1146" cy="2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汉仪旗黑X4-95W" panose="00020600040101010101" charset="-122"/>
                <a:ea typeface="汉仪旗黑X4-95W" panose="00020600040101010101" charset="-122"/>
                <a:sym typeface="汉仪旗黑X4-95W" panose="00020600040101010101" charset="-122"/>
              </a:endParaRPr>
            </a:p>
          </p:txBody>
        </p:sp>
        <p:sp>
          <p:nvSpPr>
            <p:cNvPr id="8" name="Shape8"/>
            <p:cNvSpPr/>
            <p:nvPr/>
          </p:nvSpPr>
          <p:spPr>
            <a:xfrm rot="5400000">
              <a:off x="16222" y="2273"/>
              <a:ext cx="1146" cy="2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汉仪旗黑X4-95W" panose="00020600040101010101" charset="-122"/>
                <a:ea typeface="汉仪旗黑X4-95W" panose="00020600040101010101" charset="-122"/>
                <a:sym typeface="汉仪旗黑X4-95W" panose="00020600040101010101" charset="-122"/>
              </a:endParaRPr>
            </a:p>
          </p:txBody>
        </p:sp>
        <p:sp>
          <p:nvSpPr>
            <p:cNvPr id="9" name="Shape8"/>
            <p:cNvSpPr/>
            <p:nvPr/>
          </p:nvSpPr>
          <p:spPr>
            <a:xfrm rot="5400000">
              <a:off x="16726" y="2273"/>
              <a:ext cx="1146" cy="2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汉仪旗黑X4-95W" panose="00020600040101010101" charset="-122"/>
                <a:ea typeface="汉仪旗黑X4-95W" panose="00020600040101010101" charset="-122"/>
                <a:sym typeface="汉仪旗黑X4-95W" panose="00020600040101010101" charset="-122"/>
              </a:endParaRPr>
            </a:p>
          </p:txBody>
        </p:sp>
      </p:grpSp>
      <p:sp>
        <p:nvSpPr>
          <p:cNvPr id="10" name="Shape9"/>
          <p:cNvSpPr/>
          <p:nvPr userDrawn="1"/>
        </p:nvSpPr>
        <p:spPr>
          <a:xfrm>
            <a:off x="10292120" y="5911291"/>
            <a:ext cx="912301" cy="414682"/>
          </a:xfrm>
          <a:custGeom>
            <a:avLst/>
            <a:gdLst>
              <a:gd name="connsiteX0" fmla="*/ 648072 w 792088"/>
              <a:gd name="connsiteY0" fmla="*/ 216024 h 360040"/>
              <a:gd name="connsiteX1" fmla="*/ 792088 w 792088"/>
              <a:gd name="connsiteY1" fmla="*/ 216024 h 360040"/>
              <a:gd name="connsiteX2" fmla="*/ 792088 w 792088"/>
              <a:gd name="connsiteY2" fmla="*/ 360040 h 360040"/>
              <a:gd name="connsiteX3" fmla="*/ 648072 w 792088"/>
              <a:gd name="connsiteY3" fmla="*/ 360040 h 360040"/>
              <a:gd name="connsiteX4" fmla="*/ 432048 w 792088"/>
              <a:gd name="connsiteY4" fmla="*/ 216024 h 360040"/>
              <a:gd name="connsiteX5" fmla="*/ 576064 w 792088"/>
              <a:gd name="connsiteY5" fmla="*/ 216024 h 360040"/>
              <a:gd name="connsiteX6" fmla="*/ 576064 w 792088"/>
              <a:gd name="connsiteY6" fmla="*/ 360040 h 360040"/>
              <a:gd name="connsiteX7" fmla="*/ 432048 w 792088"/>
              <a:gd name="connsiteY7" fmla="*/ 360040 h 360040"/>
              <a:gd name="connsiteX8" fmla="*/ 216024 w 792088"/>
              <a:gd name="connsiteY8" fmla="*/ 216024 h 360040"/>
              <a:gd name="connsiteX9" fmla="*/ 360040 w 792088"/>
              <a:gd name="connsiteY9" fmla="*/ 216024 h 360040"/>
              <a:gd name="connsiteX10" fmla="*/ 360040 w 792088"/>
              <a:gd name="connsiteY10" fmla="*/ 360040 h 360040"/>
              <a:gd name="connsiteX11" fmla="*/ 216024 w 792088"/>
              <a:gd name="connsiteY11" fmla="*/ 360040 h 360040"/>
              <a:gd name="connsiteX12" fmla="*/ 0 w 792088"/>
              <a:gd name="connsiteY12" fmla="*/ 216024 h 360040"/>
              <a:gd name="connsiteX13" fmla="*/ 144016 w 792088"/>
              <a:gd name="connsiteY13" fmla="*/ 216024 h 360040"/>
              <a:gd name="connsiteX14" fmla="*/ 144016 w 792088"/>
              <a:gd name="connsiteY14" fmla="*/ 360040 h 360040"/>
              <a:gd name="connsiteX15" fmla="*/ 0 w 792088"/>
              <a:gd name="connsiteY15" fmla="*/ 360040 h 360040"/>
              <a:gd name="connsiteX16" fmla="*/ 648072 w 792088"/>
              <a:gd name="connsiteY16" fmla="*/ 0 h 360040"/>
              <a:gd name="connsiteX17" fmla="*/ 792088 w 792088"/>
              <a:gd name="connsiteY17" fmla="*/ 0 h 360040"/>
              <a:gd name="connsiteX18" fmla="*/ 792088 w 792088"/>
              <a:gd name="connsiteY18" fmla="*/ 144016 h 360040"/>
              <a:gd name="connsiteX19" fmla="*/ 648072 w 792088"/>
              <a:gd name="connsiteY19" fmla="*/ 144016 h 360040"/>
              <a:gd name="connsiteX20" fmla="*/ 432048 w 792088"/>
              <a:gd name="connsiteY20" fmla="*/ 0 h 360040"/>
              <a:gd name="connsiteX21" fmla="*/ 576064 w 792088"/>
              <a:gd name="connsiteY21" fmla="*/ 0 h 360040"/>
              <a:gd name="connsiteX22" fmla="*/ 576064 w 792088"/>
              <a:gd name="connsiteY22" fmla="*/ 144016 h 360040"/>
              <a:gd name="connsiteX23" fmla="*/ 432048 w 792088"/>
              <a:gd name="connsiteY23" fmla="*/ 144016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92088" h="360040">
                <a:moveTo>
                  <a:pt x="648072" y="216024"/>
                </a:moveTo>
                <a:lnTo>
                  <a:pt x="792088" y="216024"/>
                </a:lnTo>
                <a:lnTo>
                  <a:pt x="792088" y="360040"/>
                </a:lnTo>
                <a:lnTo>
                  <a:pt x="648072" y="360040"/>
                </a:lnTo>
                <a:close/>
                <a:moveTo>
                  <a:pt x="432048" y="216024"/>
                </a:moveTo>
                <a:lnTo>
                  <a:pt x="576064" y="216024"/>
                </a:lnTo>
                <a:lnTo>
                  <a:pt x="576064" y="360040"/>
                </a:lnTo>
                <a:lnTo>
                  <a:pt x="432048" y="360040"/>
                </a:lnTo>
                <a:close/>
                <a:moveTo>
                  <a:pt x="216024" y="216024"/>
                </a:moveTo>
                <a:lnTo>
                  <a:pt x="360040" y="216024"/>
                </a:lnTo>
                <a:lnTo>
                  <a:pt x="360040" y="360040"/>
                </a:lnTo>
                <a:lnTo>
                  <a:pt x="216024" y="360040"/>
                </a:lnTo>
                <a:close/>
                <a:moveTo>
                  <a:pt x="0" y="216024"/>
                </a:moveTo>
                <a:lnTo>
                  <a:pt x="144016" y="216024"/>
                </a:lnTo>
                <a:lnTo>
                  <a:pt x="144016" y="360040"/>
                </a:lnTo>
                <a:lnTo>
                  <a:pt x="0" y="360040"/>
                </a:lnTo>
                <a:close/>
                <a:moveTo>
                  <a:pt x="648072" y="0"/>
                </a:moveTo>
                <a:lnTo>
                  <a:pt x="792088" y="0"/>
                </a:lnTo>
                <a:lnTo>
                  <a:pt x="792088" y="144016"/>
                </a:lnTo>
                <a:lnTo>
                  <a:pt x="648072" y="144016"/>
                </a:lnTo>
                <a:close/>
                <a:moveTo>
                  <a:pt x="432048" y="0"/>
                </a:moveTo>
                <a:lnTo>
                  <a:pt x="576064" y="0"/>
                </a:lnTo>
                <a:lnTo>
                  <a:pt x="576064" y="144016"/>
                </a:lnTo>
                <a:lnTo>
                  <a:pt x="432048" y="14401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>
              <a:latin typeface="汉仪旗黑X4-95W" panose="00020600040101010101" charset="-122"/>
              <a:ea typeface="汉仪旗黑X4-95W" panose="00020600040101010101" charset="-122"/>
              <a:sym typeface="汉仪旗黑X4-95W" panose="00020600040101010101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2859902" y="2705921"/>
            <a:ext cx="2802566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accent1">
                    <a:alpha val="2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CONTENTS</a:t>
            </a:r>
            <a:endParaRPr lang="zh-CN" altLang="en-US" sz="3600" dirty="0">
              <a:solidFill>
                <a:schemeClr val="accent1">
                  <a:alpha val="2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2858768" y="2906720"/>
            <a:ext cx="2673698" cy="135421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dist"/>
            <a:r>
              <a:rPr lang="zh-CN" altLang="en-US" sz="8800" dirty="0">
                <a:solidFill>
                  <a:schemeClr val="accent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目录</a:t>
            </a:r>
            <a:endParaRPr lang="zh-CN" altLang="en-US" sz="8800" dirty="0">
              <a:solidFill>
                <a:schemeClr val="accent1"/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1"/>
          <p:cNvGrpSpPr/>
          <p:nvPr userDrawn="1"/>
        </p:nvGrpSpPr>
        <p:grpSpPr>
          <a:xfrm>
            <a:off x="21722" y="0"/>
            <a:ext cx="4173895" cy="6858000"/>
            <a:chOff x="21722" y="0"/>
            <a:chExt cx="4173895" cy="6858000"/>
          </a:xfrm>
        </p:grpSpPr>
        <p:sp>
          <p:nvSpPr>
            <p:cNvPr id="3" name="Shape1"/>
            <p:cNvSpPr/>
            <p:nvPr/>
          </p:nvSpPr>
          <p:spPr>
            <a:xfrm rot="5400000">
              <a:off x="-38375" y="2642890"/>
              <a:ext cx="4275207" cy="4155013"/>
            </a:xfrm>
            <a:custGeom>
              <a:avLst/>
              <a:gdLst>
                <a:gd name="connsiteX0" fmla="*/ 4941710 w 4941710"/>
                <a:gd name="connsiteY0" fmla="*/ 0 h 5232369"/>
                <a:gd name="connsiteX1" fmla="*/ 4941710 w 4941710"/>
                <a:gd name="connsiteY1" fmla="*/ 4024509 h 5232369"/>
                <a:gd name="connsiteX2" fmla="*/ 3800946 w 4941710"/>
                <a:gd name="connsiteY2" fmla="*/ 5232369 h 5232369"/>
                <a:gd name="connsiteX3" fmla="*/ 0 w 4941710"/>
                <a:gd name="connsiteY3" fmla="*/ 5232369 h 5232369"/>
                <a:gd name="connsiteX4" fmla="*/ 4941710 w 4941710"/>
                <a:gd name="connsiteY4" fmla="*/ 0 h 523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1710" h="5232369">
                  <a:moveTo>
                    <a:pt x="4941710" y="0"/>
                  </a:moveTo>
                  <a:lnTo>
                    <a:pt x="4941710" y="4024509"/>
                  </a:lnTo>
                  <a:lnTo>
                    <a:pt x="3800946" y="5232369"/>
                  </a:lnTo>
                  <a:lnTo>
                    <a:pt x="0" y="5232369"/>
                  </a:lnTo>
                  <a:lnTo>
                    <a:pt x="4941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旗黑X4-95W" panose="00020600040101010101" charset="-122"/>
                <a:ea typeface="汉仪旗黑X4-95W" panose="00020600040101010101" charset="-122"/>
                <a:cs typeface="汉仪君黑-45简" panose="020B0604020202020204" charset="-122"/>
                <a:sym typeface="汉仪旗黑X4-95W" panose="00020600040101010101" charset="-122"/>
              </a:endParaRPr>
            </a:p>
          </p:txBody>
        </p:sp>
        <p:sp>
          <p:nvSpPr>
            <p:cNvPr id="4" name="Shape1"/>
            <p:cNvSpPr/>
            <p:nvPr/>
          </p:nvSpPr>
          <p:spPr>
            <a:xfrm rot="10800000">
              <a:off x="21723" y="0"/>
              <a:ext cx="4173894" cy="5603631"/>
            </a:xfrm>
            <a:custGeom>
              <a:avLst/>
              <a:gdLst>
                <a:gd name="connsiteX0" fmla="*/ 4941710 w 4941710"/>
                <a:gd name="connsiteY0" fmla="*/ 0 h 5232369"/>
                <a:gd name="connsiteX1" fmla="*/ 4941710 w 4941710"/>
                <a:gd name="connsiteY1" fmla="*/ 4024509 h 5232369"/>
                <a:gd name="connsiteX2" fmla="*/ 3800946 w 4941710"/>
                <a:gd name="connsiteY2" fmla="*/ 5232369 h 5232369"/>
                <a:gd name="connsiteX3" fmla="*/ 0 w 4941710"/>
                <a:gd name="connsiteY3" fmla="*/ 5232369 h 5232369"/>
                <a:gd name="connsiteX4" fmla="*/ 4941710 w 4941710"/>
                <a:gd name="connsiteY4" fmla="*/ 0 h 523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1710" h="5232369">
                  <a:moveTo>
                    <a:pt x="4941710" y="0"/>
                  </a:moveTo>
                  <a:lnTo>
                    <a:pt x="4941710" y="4024509"/>
                  </a:lnTo>
                  <a:lnTo>
                    <a:pt x="3800946" y="5232369"/>
                  </a:lnTo>
                  <a:lnTo>
                    <a:pt x="0" y="5232369"/>
                  </a:lnTo>
                  <a:lnTo>
                    <a:pt x="49417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旗黑X4-95W" panose="00020600040101010101" charset="-122"/>
                <a:ea typeface="汉仪旗黑X4-95W" panose="00020600040101010101" charset="-122"/>
                <a:cs typeface="汉仪君黑-45简" panose="020B0604020202020204" charset="-122"/>
                <a:sym typeface="汉仪旗黑X4-95W" panose="00020600040101010101" charset="-122"/>
              </a:endParaRPr>
            </a:p>
          </p:txBody>
        </p:sp>
      </p:grpSp>
      <p:sp>
        <p:nvSpPr>
          <p:cNvPr id="5" name="Shape2"/>
          <p:cNvSpPr/>
          <p:nvPr userDrawn="1"/>
        </p:nvSpPr>
        <p:spPr>
          <a:xfrm>
            <a:off x="1797839" y="278588"/>
            <a:ext cx="9690776" cy="6300824"/>
          </a:xfrm>
          <a:custGeom>
            <a:avLst/>
            <a:gdLst>
              <a:gd name="connsiteX0" fmla="*/ 2656930 w 9690776"/>
              <a:gd name="connsiteY0" fmla="*/ 0 h 6300824"/>
              <a:gd name="connsiteX1" fmla="*/ 9690776 w 9690776"/>
              <a:gd name="connsiteY1" fmla="*/ 0 h 6300824"/>
              <a:gd name="connsiteX2" fmla="*/ 9690776 w 9690776"/>
              <a:gd name="connsiteY2" fmla="*/ 6300824 h 6300824"/>
              <a:gd name="connsiteX3" fmla="*/ 2656930 w 9690776"/>
              <a:gd name="connsiteY3" fmla="*/ 6300824 h 6300824"/>
              <a:gd name="connsiteX4" fmla="*/ 2656928 w 9690776"/>
              <a:gd name="connsiteY4" fmla="*/ 6300824 h 6300824"/>
              <a:gd name="connsiteX5" fmla="*/ 0 w 9690776"/>
              <a:gd name="connsiteY5" fmla="*/ 3567040 h 6300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90776" h="6300824">
                <a:moveTo>
                  <a:pt x="2656930" y="0"/>
                </a:moveTo>
                <a:lnTo>
                  <a:pt x="9690776" y="0"/>
                </a:lnTo>
                <a:lnTo>
                  <a:pt x="9690776" y="6300824"/>
                </a:lnTo>
                <a:lnTo>
                  <a:pt x="2656930" y="6300824"/>
                </a:lnTo>
                <a:lnTo>
                  <a:pt x="2656928" y="6300824"/>
                </a:lnTo>
                <a:lnTo>
                  <a:pt x="0" y="3567040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旗黑X4-95W" panose="00020600040101010101" charset="-122"/>
              <a:ea typeface="汉仪旗黑X4-95W" panose="00020600040101010101" charset="-122"/>
              <a:sym typeface="汉仪旗黑X4-95W" panose="00020600040101010101" charset="-122"/>
            </a:endParaRPr>
          </a:p>
        </p:txBody>
      </p:sp>
      <p:grpSp>
        <p:nvGrpSpPr>
          <p:cNvPr id="6" name="Shape8"/>
          <p:cNvGrpSpPr/>
          <p:nvPr userDrawn="1"/>
        </p:nvGrpSpPr>
        <p:grpSpPr>
          <a:xfrm>
            <a:off x="10394161" y="594894"/>
            <a:ext cx="810260" cy="410210"/>
            <a:chOff x="16157" y="1834"/>
            <a:chExt cx="1276" cy="1146"/>
          </a:xfrm>
          <a:solidFill>
            <a:schemeClr val="accent1"/>
          </a:solidFill>
        </p:grpSpPr>
        <p:sp>
          <p:nvSpPr>
            <p:cNvPr id="7" name="Shape8"/>
            <p:cNvSpPr/>
            <p:nvPr/>
          </p:nvSpPr>
          <p:spPr>
            <a:xfrm rot="5400000">
              <a:off x="15718" y="2273"/>
              <a:ext cx="1146" cy="2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汉仪旗黑X4-95W" panose="00020600040101010101" charset="-122"/>
                <a:ea typeface="汉仪旗黑X4-95W" panose="00020600040101010101" charset="-122"/>
                <a:sym typeface="汉仪旗黑X4-95W" panose="00020600040101010101" charset="-122"/>
              </a:endParaRPr>
            </a:p>
          </p:txBody>
        </p:sp>
        <p:sp>
          <p:nvSpPr>
            <p:cNvPr id="8" name="Shape8"/>
            <p:cNvSpPr/>
            <p:nvPr/>
          </p:nvSpPr>
          <p:spPr>
            <a:xfrm rot="5400000">
              <a:off x="16222" y="2273"/>
              <a:ext cx="1146" cy="2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汉仪旗黑X4-95W" panose="00020600040101010101" charset="-122"/>
                <a:ea typeface="汉仪旗黑X4-95W" panose="00020600040101010101" charset="-122"/>
                <a:sym typeface="汉仪旗黑X4-95W" panose="00020600040101010101" charset="-122"/>
              </a:endParaRPr>
            </a:p>
          </p:txBody>
        </p:sp>
        <p:sp>
          <p:nvSpPr>
            <p:cNvPr id="9" name="Shape8"/>
            <p:cNvSpPr/>
            <p:nvPr/>
          </p:nvSpPr>
          <p:spPr>
            <a:xfrm rot="5400000">
              <a:off x="16726" y="2273"/>
              <a:ext cx="1146" cy="26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汉仪旗黑X4-95W" panose="00020600040101010101" charset="-122"/>
                <a:ea typeface="汉仪旗黑X4-95W" panose="00020600040101010101" charset="-122"/>
                <a:sym typeface="汉仪旗黑X4-95W" panose="00020600040101010101" charset="-122"/>
              </a:endParaRPr>
            </a:p>
          </p:txBody>
        </p:sp>
      </p:grpSp>
      <p:sp>
        <p:nvSpPr>
          <p:cNvPr id="10" name="Shape9"/>
          <p:cNvSpPr/>
          <p:nvPr userDrawn="1"/>
        </p:nvSpPr>
        <p:spPr>
          <a:xfrm>
            <a:off x="10292120" y="5911291"/>
            <a:ext cx="912301" cy="414682"/>
          </a:xfrm>
          <a:custGeom>
            <a:avLst/>
            <a:gdLst>
              <a:gd name="connsiteX0" fmla="*/ 648072 w 792088"/>
              <a:gd name="connsiteY0" fmla="*/ 216024 h 360040"/>
              <a:gd name="connsiteX1" fmla="*/ 792088 w 792088"/>
              <a:gd name="connsiteY1" fmla="*/ 216024 h 360040"/>
              <a:gd name="connsiteX2" fmla="*/ 792088 w 792088"/>
              <a:gd name="connsiteY2" fmla="*/ 360040 h 360040"/>
              <a:gd name="connsiteX3" fmla="*/ 648072 w 792088"/>
              <a:gd name="connsiteY3" fmla="*/ 360040 h 360040"/>
              <a:gd name="connsiteX4" fmla="*/ 432048 w 792088"/>
              <a:gd name="connsiteY4" fmla="*/ 216024 h 360040"/>
              <a:gd name="connsiteX5" fmla="*/ 576064 w 792088"/>
              <a:gd name="connsiteY5" fmla="*/ 216024 h 360040"/>
              <a:gd name="connsiteX6" fmla="*/ 576064 w 792088"/>
              <a:gd name="connsiteY6" fmla="*/ 360040 h 360040"/>
              <a:gd name="connsiteX7" fmla="*/ 432048 w 792088"/>
              <a:gd name="connsiteY7" fmla="*/ 360040 h 360040"/>
              <a:gd name="connsiteX8" fmla="*/ 216024 w 792088"/>
              <a:gd name="connsiteY8" fmla="*/ 216024 h 360040"/>
              <a:gd name="connsiteX9" fmla="*/ 360040 w 792088"/>
              <a:gd name="connsiteY9" fmla="*/ 216024 h 360040"/>
              <a:gd name="connsiteX10" fmla="*/ 360040 w 792088"/>
              <a:gd name="connsiteY10" fmla="*/ 360040 h 360040"/>
              <a:gd name="connsiteX11" fmla="*/ 216024 w 792088"/>
              <a:gd name="connsiteY11" fmla="*/ 360040 h 360040"/>
              <a:gd name="connsiteX12" fmla="*/ 0 w 792088"/>
              <a:gd name="connsiteY12" fmla="*/ 216024 h 360040"/>
              <a:gd name="connsiteX13" fmla="*/ 144016 w 792088"/>
              <a:gd name="connsiteY13" fmla="*/ 216024 h 360040"/>
              <a:gd name="connsiteX14" fmla="*/ 144016 w 792088"/>
              <a:gd name="connsiteY14" fmla="*/ 360040 h 360040"/>
              <a:gd name="connsiteX15" fmla="*/ 0 w 792088"/>
              <a:gd name="connsiteY15" fmla="*/ 360040 h 360040"/>
              <a:gd name="connsiteX16" fmla="*/ 648072 w 792088"/>
              <a:gd name="connsiteY16" fmla="*/ 0 h 360040"/>
              <a:gd name="connsiteX17" fmla="*/ 792088 w 792088"/>
              <a:gd name="connsiteY17" fmla="*/ 0 h 360040"/>
              <a:gd name="connsiteX18" fmla="*/ 792088 w 792088"/>
              <a:gd name="connsiteY18" fmla="*/ 144016 h 360040"/>
              <a:gd name="connsiteX19" fmla="*/ 648072 w 792088"/>
              <a:gd name="connsiteY19" fmla="*/ 144016 h 360040"/>
              <a:gd name="connsiteX20" fmla="*/ 432048 w 792088"/>
              <a:gd name="connsiteY20" fmla="*/ 0 h 360040"/>
              <a:gd name="connsiteX21" fmla="*/ 576064 w 792088"/>
              <a:gd name="connsiteY21" fmla="*/ 0 h 360040"/>
              <a:gd name="connsiteX22" fmla="*/ 576064 w 792088"/>
              <a:gd name="connsiteY22" fmla="*/ 144016 h 360040"/>
              <a:gd name="connsiteX23" fmla="*/ 432048 w 792088"/>
              <a:gd name="connsiteY23" fmla="*/ 144016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92088" h="360040">
                <a:moveTo>
                  <a:pt x="648072" y="216024"/>
                </a:moveTo>
                <a:lnTo>
                  <a:pt x="792088" y="216024"/>
                </a:lnTo>
                <a:lnTo>
                  <a:pt x="792088" y="360040"/>
                </a:lnTo>
                <a:lnTo>
                  <a:pt x="648072" y="360040"/>
                </a:lnTo>
                <a:close/>
                <a:moveTo>
                  <a:pt x="432048" y="216024"/>
                </a:moveTo>
                <a:lnTo>
                  <a:pt x="576064" y="216024"/>
                </a:lnTo>
                <a:lnTo>
                  <a:pt x="576064" y="360040"/>
                </a:lnTo>
                <a:lnTo>
                  <a:pt x="432048" y="360040"/>
                </a:lnTo>
                <a:close/>
                <a:moveTo>
                  <a:pt x="216024" y="216024"/>
                </a:moveTo>
                <a:lnTo>
                  <a:pt x="360040" y="216024"/>
                </a:lnTo>
                <a:lnTo>
                  <a:pt x="360040" y="360040"/>
                </a:lnTo>
                <a:lnTo>
                  <a:pt x="216024" y="360040"/>
                </a:lnTo>
                <a:close/>
                <a:moveTo>
                  <a:pt x="0" y="216024"/>
                </a:moveTo>
                <a:lnTo>
                  <a:pt x="144016" y="216024"/>
                </a:lnTo>
                <a:lnTo>
                  <a:pt x="144016" y="360040"/>
                </a:lnTo>
                <a:lnTo>
                  <a:pt x="0" y="360040"/>
                </a:lnTo>
                <a:close/>
                <a:moveTo>
                  <a:pt x="648072" y="0"/>
                </a:moveTo>
                <a:lnTo>
                  <a:pt x="792088" y="0"/>
                </a:lnTo>
                <a:lnTo>
                  <a:pt x="792088" y="144016"/>
                </a:lnTo>
                <a:lnTo>
                  <a:pt x="648072" y="144016"/>
                </a:lnTo>
                <a:close/>
                <a:moveTo>
                  <a:pt x="432048" y="0"/>
                </a:moveTo>
                <a:lnTo>
                  <a:pt x="576064" y="0"/>
                </a:lnTo>
                <a:lnTo>
                  <a:pt x="576064" y="144016"/>
                </a:lnTo>
                <a:lnTo>
                  <a:pt x="432048" y="14401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800">
              <a:latin typeface="汉仪旗黑X4-95W" panose="00020600040101010101" charset="-122"/>
              <a:ea typeface="汉仪旗黑X4-95W" panose="00020600040101010101" charset="-122"/>
              <a:sym typeface="汉仪旗黑X4-95W" panose="00020600040101010101" charset="-122"/>
            </a:endParaRPr>
          </a:p>
        </p:txBody>
      </p:sp>
      <p:sp>
        <p:nvSpPr>
          <p:cNvPr id="49" name="任意多边形: 形状 48"/>
          <p:cNvSpPr/>
          <p:nvPr userDrawn="1"/>
        </p:nvSpPr>
        <p:spPr>
          <a:xfrm flipV="1">
            <a:off x="1" y="2390773"/>
            <a:ext cx="8083295" cy="2398343"/>
          </a:xfrm>
          <a:custGeom>
            <a:avLst/>
            <a:gdLst>
              <a:gd name="connsiteX0" fmla="*/ 0 w 6998405"/>
              <a:gd name="connsiteY0" fmla="*/ 2076452 h 2076452"/>
              <a:gd name="connsiteX1" fmla="*/ 6142741 w 6998405"/>
              <a:gd name="connsiteY1" fmla="*/ 2076452 h 2076452"/>
              <a:gd name="connsiteX2" fmla="*/ 6998405 w 6998405"/>
              <a:gd name="connsiteY2" fmla="*/ 0 h 2076452"/>
              <a:gd name="connsiteX3" fmla="*/ 0 w 6998405"/>
              <a:gd name="connsiteY3" fmla="*/ 0 h 207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8405" h="2076452">
                <a:moveTo>
                  <a:pt x="0" y="2076452"/>
                </a:moveTo>
                <a:lnTo>
                  <a:pt x="6142741" y="2076452"/>
                </a:lnTo>
                <a:lnTo>
                  <a:pt x="699840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bg1"/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sp>
        <p:nvSpPr>
          <p:cNvPr id="53" name="任意多边形: 形状 52"/>
          <p:cNvSpPr/>
          <p:nvPr userDrawn="1"/>
        </p:nvSpPr>
        <p:spPr>
          <a:xfrm rot="10800000" flipV="1">
            <a:off x="7451971" y="2390773"/>
            <a:ext cx="4740028" cy="2398343"/>
          </a:xfrm>
          <a:custGeom>
            <a:avLst/>
            <a:gdLst>
              <a:gd name="connsiteX0" fmla="*/ 4740028 w 4740028"/>
              <a:gd name="connsiteY0" fmla="*/ 0 h 2398343"/>
              <a:gd name="connsiteX1" fmla="*/ 0 w 4740028"/>
              <a:gd name="connsiteY1" fmla="*/ 0 h 2398343"/>
              <a:gd name="connsiteX2" fmla="*/ 0 w 4740028"/>
              <a:gd name="connsiteY2" fmla="*/ 2398343 h 2398343"/>
              <a:gd name="connsiteX3" fmla="*/ 3751720 w 4740028"/>
              <a:gd name="connsiteY3" fmla="*/ 2398343 h 239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0028" h="2398343">
                <a:moveTo>
                  <a:pt x="4740028" y="0"/>
                </a:moveTo>
                <a:lnTo>
                  <a:pt x="0" y="0"/>
                </a:lnTo>
                <a:lnTo>
                  <a:pt x="0" y="2398343"/>
                </a:lnTo>
                <a:lnTo>
                  <a:pt x="3751720" y="23983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bg1"/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 userDrawn="1"/>
        </p:nvSpPr>
        <p:spPr>
          <a:xfrm>
            <a:off x="1" y="1"/>
            <a:ext cx="606890" cy="606890"/>
          </a:xfrm>
          <a:custGeom>
            <a:avLst/>
            <a:gdLst>
              <a:gd name="connsiteX0" fmla="*/ 0 w 466725"/>
              <a:gd name="connsiteY0" fmla="*/ 0 h 466725"/>
              <a:gd name="connsiteX1" fmla="*/ 466725 w 466725"/>
              <a:gd name="connsiteY1" fmla="*/ 0 h 466725"/>
              <a:gd name="connsiteX2" fmla="*/ 0 w 466725"/>
              <a:gd name="connsiteY2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725" h="466725">
                <a:moveTo>
                  <a:pt x="0" y="0"/>
                </a:moveTo>
                <a:lnTo>
                  <a:pt x="466725" y="0"/>
                </a:lnTo>
                <a:cubicBezTo>
                  <a:pt x="466725" y="257765"/>
                  <a:pt x="257765" y="466725"/>
                  <a:pt x="0" y="4667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bg1"/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sp>
        <p:nvSpPr>
          <p:cNvPr id="3" name="椭圆 2"/>
          <p:cNvSpPr/>
          <p:nvPr userDrawn="1"/>
        </p:nvSpPr>
        <p:spPr>
          <a:xfrm>
            <a:off x="606891" y="383054"/>
            <a:ext cx="223837" cy="2238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sp>
        <p:nvSpPr>
          <p:cNvPr id="5" name="任意形状 12"/>
          <p:cNvSpPr/>
          <p:nvPr userDrawn="1"/>
        </p:nvSpPr>
        <p:spPr>
          <a:xfrm>
            <a:off x="0" y="6464698"/>
            <a:ext cx="12192000" cy="393302"/>
          </a:xfrm>
          <a:custGeom>
            <a:avLst/>
            <a:gdLst>
              <a:gd name="connsiteX0" fmla="*/ 12192000 w 12192000"/>
              <a:gd name="connsiteY0" fmla="*/ 0 h 909447"/>
              <a:gd name="connsiteX1" fmla="*/ 12192000 w 12192000"/>
              <a:gd name="connsiteY1" fmla="*/ 909447 h 909447"/>
              <a:gd name="connsiteX2" fmla="*/ 0 w 12192000"/>
              <a:gd name="connsiteY2" fmla="*/ 909447 h 909447"/>
              <a:gd name="connsiteX3" fmla="*/ 0 w 12192000"/>
              <a:gd name="connsiteY3" fmla="*/ 401788 h 909447"/>
              <a:gd name="connsiteX4" fmla="*/ 271475 w 12192000"/>
              <a:gd name="connsiteY4" fmla="*/ 389839 h 909447"/>
              <a:gd name="connsiteX5" fmla="*/ 8190271 w 12192000"/>
              <a:gd name="connsiteY5" fmla="*/ 639060 h 909447"/>
              <a:gd name="connsiteX6" fmla="*/ 12049480 w 12192000"/>
              <a:gd name="connsiteY6" fmla="*/ 34242 h 909447"/>
              <a:gd name="connsiteX0-1" fmla="*/ 12192000 w 12192000"/>
              <a:gd name="connsiteY0-2" fmla="*/ 0 h 909447"/>
              <a:gd name="connsiteX1-3" fmla="*/ 12192000 w 12192000"/>
              <a:gd name="connsiteY1-4" fmla="*/ 909447 h 909447"/>
              <a:gd name="connsiteX2-5" fmla="*/ 0 w 12192000"/>
              <a:gd name="connsiteY2-6" fmla="*/ 909447 h 909447"/>
              <a:gd name="connsiteX3-7" fmla="*/ 0 w 12192000"/>
              <a:gd name="connsiteY3-8" fmla="*/ 401788 h 909447"/>
              <a:gd name="connsiteX4-9" fmla="*/ 8190271 w 12192000"/>
              <a:gd name="connsiteY4-10" fmla="*/ 639060 h 909447"/>
              <a:gd name="connsiteX5-11" fmla="*/ 12049480 w 12192000"/>
              <a:gd name="connsiteY5-12" fmla="*/ 34242 h 909447"/>
              <a:gd name="connsiteX6-13" fmla="*/ 12192000 w 12192000"/>
              <a:gd name="connsiteY6-14" fmla="*/ 0 h 909447"/>
              <a:gd name="connsiteX0-15" fmla="*/ 12192000 w 12192000"/>
              <a:gd name="connsiteY0-16" fmla="*/ 0 h 909447"/>
              <a:gd name="connsiteX1-17" fmla="*/ 12192000 w 12192000"/>
              <a:gd name="connsiteY1-18" fmla="*/ 909447 h 909447"/>
              <a:gd name="connsiteX2-19" fmla="*/ 0 w 12192000"/>
              <a:gd name="connsiteY2-20" fmla="*/ 909447 h 909447"/>
              <a:gd name="connsiteX3-21" fmla="*/ 0 w 12192000"/>
              <a:gd name="connsiteY3-22" fmla="*/ 401788 h 909447"/>
              <a:gd name="connsiteX4-23" fmla="*/ 12049480 w 12192000"/>
              <a:gd name="connsiteY4-24" fmla="*/ 34242 h 909447"/>
              <a:gd name="connsiteX5-25" fmla="*/ 12192000 w 12192000"/>
              <a:gd name="connsiteY5-26" fmla="*/ 0 h 909447"/>
              <a:gd name="connsiteX0-27" fmla="*/ 12192000 w 12192000"/>
              <a:gd name="connsiteY0-28" fmla="*/ 0 h 909447"/>
              <a:gd name="connsiteX1-29" fmla="*/ 12192000 w 12192000"/>
              <a:gd name="connsiteY1-30" fmla="*/ 909447 h 909447"/>
              <a:gd name="connsiteX2-31" fmla="*/ 0 w 12192000"/>
              <a:gd name="connsiteY2-32" fmla="*/ 909447 h 909447"/>
              <a:gd name="connsiteX3-33" fmla="*/ 0 w 12192000"/>
              <a:gd name="connsiteY3-34" fmla="*/ 401788 h 909447"/>
              <a:gd name="connsiteX4-35" fmla="*/ 12192000 w 12192000"/>
              <a:gd name="connsiteY4-36" fmla="*/ 0 h 909447"/>
              <a:gd name="connsiteX0-37" fmla="*/ 12192000 w 12192000"/>
              <a:gd name="connsiteY0-38" fmla="*/ 0 h 909447"/>
              <a:gd name="connsiteX1-39" fmla="*/ 12192000 w 12192000"/>
              <a:gd name="connsiteY1-40" fmla="*/ 909447 h 909447"/>
              <a:gd name="connsiteX2-41" fmla="*/ 0 w 12192000"/>
              <a:gd name="connsiteY2-42" fmla="*/ 909447 h 909447"/>
              <a:gd name="connsiteX3-43" fmla="*/ 0 w 12192000"/>
              <a:gd name="connsiteY3-44" fmla="*/ 401788 h 909447"/>
              <a:gd name="connsiteX4-45" fmla="*/ 12192000 w 12192000"/>
              <a:gd name="connsiteY4-46" fmla="*/ 0 h 909447"/>
              <a:gd name="connsiteX0-47" fmla="*/ 12192000 w 12192000"/>
              <a:gd name="connsiteY0-48" fmla="*/ 0 h 909447"/>
              <a:gd name="connsiteX1-49" fmla="*/ 12192000 w 12192000"/>
              <a:gd name="connsiteY1-50" fmla="*/ 909447 h 909447"/>
              <a:gd name="connsiteX2-51" fmla="*/ 0 w 12192000"/>
              <a:gd name="connsiteY2-52" fmla="*/ 909447 h 909447"/>
              <a:gd name="connsiteX3-53" fmla="*/ 0 w 12192000"/>
              <a:gd name="connsiteY3-54" fmla="*/ 401788 h 909447"/>
              <a:gd name="connsiteX4-55" fmla="*/ 12192000 w 12192000"/>
              <a:gd name="connsiteY4-56" fmla="*/ 0 h 9094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909447">
                <a:moveTo>
                  <a:pt x="12192000" y="0"/>
                </a:moveTo>
                <a:lnTo>
                  <a:pt x="12192000" y="909447"/>
                </a:lnTo>
                <a:lnTo>
                  <a:pt x="0" y="909447"/>
                </a:lnTo>
                <a:lnTo>
                  <a:pt x="0" y="401788"/>
                </a:lnTo>
                <a:cubicBezTo>
                  <a:pt x="2540000" y="700478"/>
                  <a:pt x="6289368" y="812355"/>
                  <a:pt x="12192000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7" Type="http://schemas.openxmlformats.org/officeDocument/2006/relationships/slideLayout" Target="../slideLayouts/slideLayout2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8" Type="http://schemas.openxmlformats.org/officeDocument/2006/relationships/slideLayout" Target="../slideLayouts/slideLayout4.xml"/><Relationship Id="rId27" Type="http://schemas.openxmlformats.org/officeDocument/2006/relationships/tags" Target="../tags/tag95.xml"/><Relationship Id="rId26" Type="http://schemas.openxmlformats.org/officeDocument/2006/relationships/tags" Target="../tags/tag94.xml"/><Relationship Id="rId25" Type="http://schemas.openxmlformats.org/officeDocument/2006/relationships/tags" Target="../tags/tag93.xml"/><Relationship Id="rId24" Type="http://schemas.openxmlformats.org/officeDocument/2006/relationships/tags" Target="../tags/tag92.xml"/><Relationship Id="rId23" Type="http://schemas.openxmlformats.org/officeDocument/2006/relationships/tags" Target="../tags/tag91.xml"/><Relationship Id="rId22" Type="http://schemas.openxmlformats.org/officeDocument/2006/relationships/tags" Target="../tags/tag90.xml"/><Relationship Id="rId21" Type="http://schemas.openxmlformats.org/officeDocument/2006/relationships/tags" Target="../tags/tag89.xml"/><Relationship Id="rId20" Type="http://schemas.openxmlformats.org/officeDocument/2006/relationships/tags" Target="../tags/tag88.xml"/><Relationship Id="rId2" Type="http://schemas.openxmlformats.org/officeDocument/2006/relationships/tags" Target="../tags/tag70.xml"/><Relationship Id="rId19" Type="http://schemas.openxmlformats.org/officeDocument/2006/relationships/tags" Target="../tags/tag87.xml"/><Relationship Id="rId18" Type="http://schemas.openxmlformats.org/officeDocument/2006/relationships/tags" Target="../tags/tag86.xml"/><Relationship Id="rId17" Type="http://schemas.openxmlformats.org/officeDocument/2006/relationships/tags" Target="../tags/tag85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7" Type="http://schemas.openxmlformats.org/officeDocument/2006/relationships/slideLayout" Target="../slideLayouts/slideLayout4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7" Type="http://schemas.openxmlformats.org/officeDocument/2006/relationships/slideLayout" Target="../slideLayouts/slideLayout4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3584103" y="2947194"/>
            <a:ext cx="6705600" cy="101536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校园二手交易平台</a:t>
            </a:r>
            <a:endParaRPr lang="zh-CN" altLang="en-US" sz="6600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15453" y="2409270"/>
            <a:ext cx="152400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100000"/>
                  </a:schemeClr>
                </a:solidFill>
                <a:latin typeface="+mn-ea"/>
              </a:rPr>
              <a:t>数据库课设</a:t>
            </a:r>
            <a:endParaRPr lang="zh-CN" altLang="en-US" sz="2400" dirty="0">
              <a:solidFill>
                <a:schemeClr val="accent1">
                  <a:lumMod val="100000"/>
                </a:schemeClr>
              </a:solidFill>
              <a:latin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202417" y="4402661"/>
            <a:ext cx="1735436" cy="245745"/>
            <a:chOff x="4095451" y="4640913"/>
            <a:chExt cx="1735436" cy="245745"/>
          </a:xfrm>
        </p:grpSpPr>
        <p:sp>
          <p:nvSpPr>
            <p:cNvPr id="31" name="矩形 30"/>
            <p:cNvSpPr/>
            <p:nvPr/>
          </p:nvSpPr>
          <p:spPr>
            <a:xfrm>
              <a:off x="4095451" y="4672584"/>
              <a:ext cx="164592" cy="1645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408487" y="4640913"/>
              <a:ext cx="1422400" cy="24574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zh-CN" altLang="en-US" sz="1600" dirty="0">
                  <a:solidFill>
                    <a:schemeClr val="accent1">
                      <a:lumMod val="100000"/>
                    </a:schemeClr>
                  </a:solidFill>
                  <a:latin typeface="+mn-ea"/>
                </a:rPr>
                <a:t>汇报人：孔嘉辉</a:t>
              </a:r>
              <a:endParaRPr lang="en-US" altLang="zh-CN" sz="1600" dirty="0">
                <a:solidFill>
                  <a:schemeClr val="accent1">
                    <a:lumMod val="10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460985" y="4402661"/>
            <a:ext cx="2304396" cy="245745"/>
            <a:chOff x="4095451" y="4640913"/>
            <a:chExt cx="2304396" cy="245745"/>
          </a:xfrm>
        </p:grpSpPr>
        <p:sp>
          <p:nvSpPr>
            <p:cNvPr id="34" name="矩形 33"/>
            <p:cNvSpPr/>
            <p:nvPr/>
          </p:nvSpPr>
          <p:spPr>
            <a:xfrm>
              <a:off x="4095451" y="4672584"/>
              <a:ext cx="164592" cy="164592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408487" y="4640913"/>
              <a:ext cx="1991360" cy="24574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zh-CN" altLang="en-US" sz="1600" dirty="0">
                  <a:solidFill>
                    <a:schemeClr val="accent1">
                      <a:lumMod val="100000"/>
                    </a:schemeClr>
                  </a:solidFill>
                  <a:latin typeface="+mn-ea"/>
                </a:rPr>
                <a:t>组员：程浩原</a:t>
              </a:r>
              <a:r>
                <a:rPr lang="en-US" altLang="zh-CN" sz="1600" dirty="0">
                  <a:solidFill>
                    <a:schemeClr val="accent1">
                      <a:lumMod val="100000"/>
                    </a:schemeClr>
                  </a:solidFill>
                  <a:latin typeface="+mn-ea"/>
                </a:rPr>
                <a:t>                </a:t>
              </a:r>
              <a:r>
                <a:rPr lang="zh-CN" altLang="en-US" sz="1600" dirty="0">
                  <a:solidFill>
                    <a:schemeClr val="accent1">
                      <a:lumMod val="100000"/>
                    </a:schemeClr>
                  </a:solidFill>
                  <a:latin typeface="+mn-ea"/>
                </a:rPr>
                <a:t>樊金鹏</a:t>
              </a:r>
              <a:endParaRPr lang="en-US" altLang="zh-CN" sz="1600" dirty="0">
                <a:solidFill>
                  <a:schemeClr val="accent1">
                    <a:lumMod val="100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203801" y="2897446"/>
            <a:ext cx="4616649" cy="1384995"/>
            <a:chOff x="2008240" y="1971973"/>
            <a:chExt cx="4616649" cy="1384995"/>
          </a:xfrm>
        </p:grpSpPr>
        <p:sp>
          <p:nvSpPr>
            <p:cNvPr id="56" name="文本框 55"/>
            <p:cNvSpPr txBox="1"/>
            <p:nvPr/>
          </p:nvSpPr>
          <p:spPr>
            <a:xfrm>
              <a:off x="2030566" y="1971973"/>
              <a:ext cx="4572000" cy="11074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印品铸宋体" panose="02000500000000000000" charset="-122"/>
                  <a:ea typeface="印品铸宋体" panose="02000500000000000000" charset="-122"/>
                  <a:sym typeface="印品铸宋体" panose="02000500000000000000" charset="-122"/>
                </a:rPr>
                <a:t>数据库设计</a:t>
              </a:r>
              <a:endParaRPr kumimoji="1" lang="zh-CN" altLang="en-US" sz="72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08240" y="3079969"/>
              <a:ext cx="461664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Transition Page Title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8938649" y="3022199"/>
            <a:ext cx="2776402" cy="9233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第</a:t>
            </a:r>
            <a:r>
              <a:rPr kumimoji="1" lang="en-US" altLang="zh-CN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4</a:t>
            </a:r>
            <a:r>
              <a:rPr kumimoji="1" lang="zh-CN" altLang="en-US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部分</a:t>
            </a:r>
            <a:endParaRPr kumimoji="1" lang="zh-CN" altLang="en-US" sz="6000" dirty="0">
              <a:solidFill>
                <a:schemeClr val="bg1"/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5530" y="0"/>
            <a:ext cx="9820275" cy="6795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360" y="3180715"/>
            <a:ext cx="2088515" cy="4972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基本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E-R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图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054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数据元素表：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1/15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089660"/>
            <a:ext cx="9742170" cy="51777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054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数据元素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表：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2/15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089660"/>
            <a:ext cx="9741535" cy="22371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054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数据元素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表：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3/15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310" y="1089660"/>
            <a:ext cx="9742805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054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数据元素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表：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4/15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291590"/>
            <a:ext cx="9742805" cy="3182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054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数据元素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表：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5/15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089660"/>
            <a:ext cx="8580755" cy="54622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054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数据元素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表：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6/15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089660"/>
            <a:ext cx="9741535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054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数据元素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表：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7/15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089660"/>
            <a:ext cx="9742170" cy="36899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054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数据元素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表：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8/15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089660"/>
            <a:ext cx="9722485" cy="4702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>
            <p:custDataLst>
              <p:tags r:id="rId1"/>
            </p:custDataLst>
          </p:nvPr>
        </p:nvGrpSpPr>
        <p:grpSpPr>
          <a:xfrm>
            <a:off x="6403757" y="1208367"/>
            <a:ext cx="3295174" cy="623411"/>
            <a:chOff x="805101" y="1589366"/>
            <a:chExt cx="3295174" cy="623411"/>
          </a:xfrm>
        </p:grpSpPr>
        <p:sp>
          <p:nvSpPr>
            <p:cNvPr id="60" name="矩形: 单圆角 59"/>
            <p:cNvSpPr/>
            <p:nvPr>
              <p:custDataLst>
                <p:tags r:id="rId2"/>
              </p:custDataLst>
            </p:nvPr>
          </p:nvSpPr>
          <p:spPr>
            <a:xfrm>
              <a:off x="805101" y="1589366"/>
              <a:ext cx="3295174" cy="623411"/>
            </a:xfrm>
            <a:prstGeom prst="round1Rect">
              <a:avLst>
                <a:gd name="adj" fmla="val 2601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24" tIns="38862" rIns="77724" bIns="38862" rtlCol="0" anchor="ctr"/>
            <a:lstStyle/>
            <a:p>
              <a:pPr algn="ctr"/>
              <a:endParaRPr lang="zh-CN" altLang="en-US" sz="5100" dirty="0"/>
            </a:p>
          </p:txBody>
        </p:sp>
        <p:sp>
          <p:nvSpPr>
            <p:cNvPr id="61" name="任意多边形: 形状 60"/>
            <p:cNvSpPr/>
            <p:nvPr>
              <p:custDataLst>
                <p:tags r:id="rId3"/>
              </p:custDataLst>
            </p:nvPr>
          </p:nvSpPr>
          <p:spPr>
            <a:xfrm>
              <a:off x="1505428" y="1589366"/>
              <a:ext cx="576709" cy="623411"/>
            </a:xfrm>
            <a:custGeom>
              <a:avLst/>
              <a:gdLst>
                <a:gd name="connsiteX0" fmla="*/ 0 w 1469055"/>
                <a:gd name="connsiteY0" fmla="*/ 0 h 733425"/>
                <a:gd name="connsiteX1" fmla="*/ 1469055 w 1469055"/>
                <a:gd name="connsiteY1" fmla="*/ 0 h 733425"/>
                <a:gd name="connsiteX2" fmla="*/ 1285699 w 1469055"/>
                <a:gd name="connsiteY2" fmla="*/ 733425 h 733425"/>
                <a:gd name="connsiteX3" fmla="*/ 0 w 1469055"/>
                <a:gd name="connsiteY3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055" h="733425">
                  <a:moveTo>
                    <a:pt x="0" y="0"/>
                  </a:moveTo>
                  <a:lnTo>
                    <a:pt x="1469055" y="0"/>
                  </a:lnTo>
                  <a:lnTo>
                    <a:pt x="1285699" y="733425"/>
                  </a:lnTo>
                  <a:lnTo>
                    <a:pt x="0" y="733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7724" tIns="38862" rIns="77724" bIns="38862" rtlCol="0" anchor="ctr">
              <a:noAutofit/>
            </a:bodyPr>
            <a:lstStyle/>
            <a:p>
              <a:pPr algn="ctr"/>
              <a:endParaRPr lang="zh-CN" altLang="en-US" sz="5100" dirty="0"/>
            </a:p>
          </p:txBody>
        </p:sp>
        <p:sp>
          <p:nvSpPr>
            <p:cNvPr id="62" name="任意多边形: 形状 61"/>
            <p:cNvSpPr/>
            <p:nvPr>
              <p:custDataLst>
                <p:tags r:id="rId4"/>
              </p:custDataLst>
            </p:nvPr>
          </p:nvSpPr>
          <p:spPr>
            <a:xfrm>
              <a:off x="805102" y="1589366"/>
              <a:ext cx="1248697" cy="623411"/>
            </a:xfrm>
            <a:custGeom>
              <a:avLst/>
              <a:gdLst>
                <a:gd name="connsiteX0" fmla="*/ 0 w 1469055"/>
                <a:gd name="connsiteY0" fmla="*/ 0 h 733425"/>
                <a:gd name="connsiteX1" fmla="*/ 1469055 w 1469055"/>
                <a:gd name="connsiteY1" fmla="*/ 0 h 733425"/>
                <a:gd name="connsiteX2" fmla="*/ 1285699 w 1469055"/>
                <a:gd name="connsiteY2" fmla="*/ 733425 h 733425"/>
                <a:gd name="connsiteX3" fmla="*/ 0 w 1469055"/>
                <a:gd name="connsiteY3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055" h="733425">
                  <a:moveTo>
                    <a:pt x="0" y="0"/>
                  </a:moveTo>
                  <a:lnTo>
                    <a:pt x="1469055" y="0"/>
                  </a:lnTo>
                  <a:lnTo>
                    <a:pt x="1285699" y="733425"/>
                  </a:lnTo>
                  <a:lnTo>
                    <a:pt x="0" y="733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7724" tIns="38862" rIns="77724" bIns="38862" rtlCol="0" anchor="ctr">
              <a:noAutofit/>
            </a:bodyPr>
            <a:lstStyle/>
            <a:p>
              <a:pPr algn="ctr"/>
              <a:endParaRPr lang="zh-CN" altLang="en-US" sz="5100" dirty="0"/>
            </a:p>
          </p:txBody>
        </p:sp>
        <p:sp>
          <p:nvSpPr>
            <p:cNvPr id="63" name="文本框 62"/>
            <p:cNvSpPr txBox="1"/>
            <p:nvPr>
              <p:custDataLst>
                <p:tags r:id="rId5"/>
              </p:custDataLst>
            </p:nvPr>
          </p:nvSpPr>
          <p:spPr>
            <a:xfrm>
              <a:off x="1164667" y="1665621"/>
              <a:ext cx="436017" cy="47089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l"/>
              <a:r>
                <a:rPr lang="en-US" altLang="zh-CN" sz="3060" dirty="0">
                  <a:solidFill>
                    <a:schemeClr val="bg1"/>
                  </a:solidFill>
                </a:rPr>
                <a:t>01</a:t>
              </a:r>
              <a:endParaRPr lang="zh-CN" altLang="en-US" sz="3060" dirty="0">
                <a:solidFill>
                  <a:schemeClr val="bg1"/>
                </a:solidFill>
              </a:endParaRPr>
            </a:p>
          </p:txBody>
        </p:sp>
        <p:sp>
          <p:nvSpPr>
            <p:cNvPr id="64" name="文本框 63"/>
            <p:cNvSpPr txBox="1"/>
            <p:nvPr>
              <p:custDataLst>
                <p:tags r:id="rId6"/>
              </p:custDataLst>
            </p:nvPr>
          </p:nvSpPr>
          <p:spPr>
            <a:xfrm>
              <a:off x="2210813" y="1744104"/>
              <a:ext cx="1036320" cy="313055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zh-CN" altLang="en-US" sz="2040" dirty="0">
                  <a:solidFill>
                    <a:schemeClr val="accent1">
                      <a:lumMod val="100000"/>
                    </a:schemeClr>
                  </a:solidFill>
                  <a:latin typeface="印品铸宋体" panose="02000500000000000000" charset="-122"/>
                  <a:ea typeface="印品铸宋体" panose="02000500000000000000" charset="-122"/>
                  <a:sym typeface="印品铸宋体" panose="02000500000000000000" charset="-122"/>
                </a:rPr>
                <a:t>项目背景</a:t>
              </a:r>
              <a:endParaRPr lang="zh-CN" altLang="en-US" sz="2040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endParaRPr>
            </a:p>
          </p:txBody>
        </p:sp>
      </p:grpSp>
      <p:grpSp>
        <p:nvGrpSpPr>
          <p:cNvPr id="65" name="组合 64"/>
          <p:cNvGrpSpPr/>
          <p:nvPr>
            <p:custDataLst>
              <p:tags r:id="rId7"/>
            </p:custDataLst>
          </p:nvPr>
        </p:nvGrpSpPr>
        <p:grpSpPr>
          <a:xfrm>
            <a:off x="6403757" y="2057924"/>
            <a:ext cx="3295174" cy="623411"/>
            <a:chOff x="805101" y="1589366"/>
            <a:chExt cx="3295174" cy="623411"/>
          </a:xfrm>
        </p:grpSpPr>
        <p:sp>
          <p:nvSpPr>
            <p:cNvPr id="66" name="矩形: 单圆角 65"/>
            <p:cNvSpPr/>
            <p:nvPr>
              <p:custDataLst>
                <p:tags r:id="rId8"/>
              </p:custDataLst>
            </p:nvPr>
          </p:nvSpPr>
          <p:spPr>
            <a:xfrm>
              <a:off x="805101" y="1589366"/>
              <a:ext cx="3295174" cy="623411"/>
            </a:xfrm>
            <a:prstGeom prst="round1Rect">
              <a:avLst>
                <a:gd name="adj" fmla="val 2601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24" tIns="38862" rIns="77724" bIns="38862" rtlCol="0" anchor="ctr"/>
            <a:lstStyle/>
            <a:p>
              <a:pPr algn="ctr"/>
              <a:endParaRPr lang="zh-CN" altLang="en-US" sz="5100" dirty="0"/>
            </a:p>
          </p:txBody>
        </p:sp>
        <p:sp>
          <p:nvSpPr>
            <p:cNvPr id="67" name="任意多边形: 形状 66"/>
            <p:cNvSpPr/>
            <p:nvPr>
              <p:custDataLst>
                <p:tags r:id="rId9"/>
              </p:custDataLst>
            </p:nvPr>
          </p:nvSpPr>
          <p:spPr>
            <a:xfrm>
              <a:off x="1505428" y="1589366"/>
              <a:ext cx="576709" cy="623411"/>
            </a:xfrm>
            <a:custGeom>
              <a:avLst/>
              <a:gdLst>
                <a:gd name="connsiteX0" fmla="*/ 0 w 1469055"/>
                <a:gd name="connsiteY0" fmla="*/ 0 h 733425"/>
                <a:gd name="connsiteX1" fmla="*/ 1469055 w 1469055"/>
                <a:gd name="connsiteY1" fmla="*/ 0 h 733425"/>
                <a:gd name="connsiteX2" fmla="*/ 1285699 w 1469055"/>
                <a:gd name="connsiteY2" fmla="*/ 733425 h 733425"/>
                <a:gd name="connsiteX3" fmla="*/ 0 w 1469055"/>
                <a:gd name="connsiteY3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055" h="733425">
                  <a:moveTo>
                    <a:pt x="0" y="0"/>
                  </a:moveTo>
                  <a:lnTo>
                    <a:pt x="1469055" y="0"/>
                  </a:lnTo>
                  <a:lnTo>
                    <a:pt x="1285699" y="733425"/>
                  </a:lnTo>
                  <a:lnTo>
                    <a:pt x="0" y="733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7724" tIns="38862" rIns="77724" bIns="38862" rtlCol="0" anchor="ctr">
              <a:noAutofit/>
            </a:bodyPr>
            <a:lstStyle/>
            <a:p>
              <a:pPr algn="ctr"/>
              <a:endParaRPr lang="zh-CN" altLang="en-US" sz="5100" dirty="0"/>
            </a:p>
          </p:txBody>
        </p:sp>
        <p:sp>
          <p:nvSpPr>
            <p:cNvPr id="68" name="任意多边形: 形状 67"/>
            <p:cNvSpPr/>
            <p:nvPr>
              <p:custDataLst>
                <p:tags r:id="rId10"/>
              </p:custDataLst>
            </p:nvPr>
          </p:nvSpPr>
          <p:spPr>
            <a:xfrm>
              <a:off x="805102" y="1589366"/>
              <a:ext cx="1248697" cy="623411"/>
            </a:xfrm>
            <a:custGeom>
              <a:avLst/>
              <a:gdLst>
                <a:gd name="connsiteX0" fmla="*/ 0 w 1469055"/>
                <a:gd name="connsiteY0" fmla="*/ 0 h 733425"/>
                <a:gd name="connsiteX1" fmla="*/ 1469055 w 1469055"/>
                <a:gd name="connsiteY1" fmla="*/ 0 h 733425"/>
                <a:gd name="connsiteX2" fmla="*/ 1285699 w 1469055"/>
                <a:gd name="connsiteY2" fmla="*/ 733425 h 733425"/>
                <a:gd name="connsiteX3" fmla="*/ 0 w 1469055"/>
                <a:gd name="connsiteY3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055" h="733425">
                  <a:moveTo>
                    <a:pt x="0" y="0"/>
                  </a:moveTo>
                  <a:lnTo>
                    <a:pt x="1469055" y="0"/>
                  </a:lnTo>
                  <a:lnTo>
                    <a:pt x="1285699" y="733425"/>
                  </a:lnTo>
                  <a:lnTo>
                    <a:pt x="0" y="733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7724" tIns="38862" rIns="77724" bIns="38862" rtlCol="0" anchor="ctr">
              <a:noAutofit/>
            </a:bodyPr>
            <a:lstStyle/>
            <a:p>
              <a:pPr algn="ctr"/>
              <a:endParaRPr lang="zh-CN" altLang="en-US" sz="5100" dirty="0"/>
            </a:p>
          </p:txBody>
        </p:sp>
        <p:sp>
          <p:nvSpPr>
            <p:cNvPr id="69" name="文本框 68"/>
            <p:cNvSpPr txBox="1"/>
            <p:nvPr>
              <p:custDataLst>
                <p:tags r:id="rId11"/>
              </p:custDataLst>
            </p:nvPr>
          </p:nvSpPr>
          <p:spPr>
            <a:xfrm>
              <a:off x="1164667" y="1665621"/>
              <a:ext cx="436017" cy="47089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l"/>
              <a:r>
                <a:rPr lang="en-US" altLang="zh-CN" sz="3060" dirty="0">
                  <a:solidFill>
                    <a:schemeClr val="bg1"/>
                  </a:solidFill>
                </a:rPr>
                <a:t>02</a:t>
              </a:r>
              <a:endParaRPr lang="zh-CN" altLang="en-US" sz="3060" dirty="0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>
              <p:custDataLst>
                <p:tags r:id="rId12"/>
              </p:custDataLst>
            </p:nvPr>
          </p:nvSpPr>
          <p:spPr>
            <a:xfrm>
              <a:off x="2210813" y="1744104"/>
              <a:ext cx="1036320" cy="313055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zh-CN" altLang="en-US" sz="2040" dirty="0">
                  <a:solidFill>
                    <a:schemeClr val="accent1">
                      <a:lumMod val="100000"/>
                    </a:schemeClr>
                  </a:solidFill>
                  <a:latin typeface="印品铸宋体" panose="02000500000000000000" charset="-122"/>
                  <a:ea typeface="印品铸宋体" panose="02000500000000000000" charset="-122"/>
                  <a:sym typeface="印品铸宋体" panose="02000500000000000000" charset="-122"/>
                </a:rPr>
                <a:t>组内分工</a:t>
              </a:r>
              <a:endParaRPr lang="zh-CN" altLang="en-US" sz="2040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endParaRPr>
            </a:p>
          </p:txBody>
        </p:sp>
      </p:grpSp>
      <p:grpSp>
        <p:nvGrpSpPr>
          <p:cNvPr id="71" name="组合 70"/>
          <p:cNvGrpSpPr/>
          <p:nvPr>
            <p:custDataLst>
              <p:tags r:id="rId13"/>
            </p:custDataLst>
          </p:nvPr>
        </p:nvGrpSpPr>
        <p:grpSpPr>
          <a:xfrm>
            <a:off x="6403757" y="2907481"/>
            <a:ext cx="3295174" cy="623411"/>
            <a:chOff x="805101" y="1589366"/>
            <a:chExt cx="3295174" cy="623411"/>
          </a:xfrm>
        </p:grpSpPr>
        <p:sp>
          <p:nvSpPr>
            <p:cNvPr id="72" name="矩形: 单圆角 71"/>
            <p:cNvSpPr/>
            <p:nvPr>
              <p:custDataLst>
                <p:tags r:id="rId14"/>
              </p:custDataLst>
            </p:nvPr>
          </p:nvSpPr>
          <p:spPr>
            <a:xfrm>
              <a:off x="805101" y="1589366"/>
              <a:ext cx="3295174" cy="623411"/>
            </a:xfrm>
            <a:prstGeom prst="round1Rect">
              <a:avLst>
                <a:gd name="adj" fmla="val 2601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24" tIns="38862" rIns="77724" bIns="38862" rtlCol="0" anchor="ctr"/>
            <a:lstStyle/>
            <a:p>
              <a:pPr algn="ctr"/>
              <a:endParaRPr lang="zh-CN" altLang="en-US" sz="5100" dirty="0"/>
            </a:p>
          </p:txBody>
        </p:sp>
        <p:sp>
          <p:nvSpPr>
            <p:cNvPr id="73" name="任意多边形: 形状 72"/>
            <p:cNvSpPr/>
            <p:nvPr>
              <p:custDataLst>
                <p:tags r:id="rId15"/>
              </p:custDataLst>
            </p:nvPr>
          </p:nvSpPr>
          <p:spPr>
            <a:xfrm>
              <a:off x="1505428" y="1589366"/>
              <a:ext cx="576709" cy="623411"/>
            </a:xfrm>
            <a:custGeom>
              <a:avLst/>
              <a:gdLst>
                <a:gd name="connsiteX0" fmla="*/ 0 w 1469055"/>
                <a:gd name="connsiteY0" fmla="*/ 0 h 733425"/>
                <a:gd name="connsiteX1" fmla="*/ 1469055 w 1469055"/>
                <a:gd name="connsiteY1" fmla="*/ 0 h 733425"/>
                <a:gd name="connsiteX2" fmla="*/ 1285699 w 1469055"/>
                <a:gd name="connsiteY2" fmla="*/ 733425 h 733425"/>
                <a:gd name="connsiteX3" fmla="*/ 0 w 1469055"/>
                <a:gd name="connsiteY3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055" h="733425">
                  <a:moveTo>
                    <a:pt x="0" y="0"/>
                  </a:moveTo>
                  <a:lnTo>
                    <a:pt x="1469055" y="0"/>
                  </a:lnTo>
                  <a:lnTo>
                    <a:pt x="1285699" y="733425"/>
                  </a:lnTo>
                  <a:lnTo>
                    <a:pt x="0" y="733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7724" tIns="38862" rIns="77724" bIns="38862" rtlCol="0" anchor="ctr">
              <a:noAutofit/>
            </a:bodyPr>
            <a:lstStyle/>
            <a:p>
              <a:pPr algn="ctr"/>
              <a:endParaRPr lang="zh-CN" altLang="en-US" sz="5100" dirty="0"/>
            </a:p>
          </p:txBody>
        </p:sp>
        <p:sp>
          <p:nvSpPr>
            <p:cNvPr id="74" name="任意多边形: 形状 73"/>
            <p:cNvSpPr/>
            <p:nvPr>
              <p:custDataLst>
                <p:tags r:id="rId16"/>
              </p:custDataLst>
            </p:nvPr>
          </p:nvSpPr>
          <p:spPr>
            <a:xfrm>
              <a:off x="805102" y="1589366"/>
              <a:ext cx="1248697" cy="623411"/>
            </a:xfrm>
            <a:custGeom>
              <a:avLst/>
              <a:gdLst>
                <a:gd name="connsiteX0" fmla="*/ 0 w 1469055"/>
                <a:gd name="connsiteY0" fmla="*/ 0 h 733425"/>
                <a:gd name="connsiteX1" fmla="*/ 1469055 w 1469055"/>
                <a:gd name="connsiteY1" fmla="*/ 0 h 733425"/>
                <a:gd name="connsiteX2" fmla="*/ 1285699 w 1469055"/>
                <a:gd name="connsiteY2" fmla="*/ 733425 h 733425"/>
                <a:gd name="connsiteX3" fmla="*/ 0 w 1469055"/>
                <a:gd name="connsiteY3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055" h="733425">
                  <a:moveTo>
                    <a:pt x="0" y="0"/>
                  </a:moveTo>
                  <a:lnTo>
                    <a:pt x="1469055" y="0"/>
                  </a:lnTo>
                  <a:lnTo>
                    <a:pt x="1285699" y="733425"/>
                  </a:lnTo>
                  <a:lnTo>
                    <a:pt x="0" y="733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7724" tIns="38862" rIns="77724" bIns="38862" rtlCol="0" anchor="ctr">
              <a:noAutofit/>
            </a:bodyPr>
            <a:lstStyle/>
            <a:p>
              <a:pPr algn="ctr"/>
              <a:endParaRPr lang="zh-CN" altLang="en-US" sz="5100" dirty="0"/>
            </a:p>
          </p:txBody>
        </p:sp>
        <p:sp>
          <p:nvSpPr>
            <p:cNvPr id="75" name="文本框 74"/>
            <p:cNvSpPr txBox="1"/>
            <p:nvPr>
              <p:custDataLst>
                <p:tags r:id="rId17"/>
              </p:custDataLst>
            </p:nvPr>
          </p:nvSpPr>
          <p:spPr>
            <a:xfrm>
              <a:off x="1164667" y="1665621"/>
              <a:ext cx="436017" cy="47089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l"/>
              <a:r>
                <a:rPr lang="en-US" altLang="zh-CN" sz="3060" dirty="0">
                  <a:solidFill>
                    <a:schemeClr val="bg1"/>
                  </a:solidFill>
                </a:rPr>
                <a:t>03</a:t>
              </a:r>
              <a:endParaRPr lang="zh-CN" altLang="en-US" sz="3060" dirty="0">
                <a:solidFill>
                  <a:schemeClr val="bg1"/>
                </a:solidFill>
              </a:endParaRPr>
            </a:p>
          </p:txBody>
        </p:sp>
        <p:sp>
          <p:nvSpPr>
            <p:cNvPr id="76" name="文本框 75"/>
            <p:cNvSpPr txBox="1"/>
            <p:nvPr>
              <p:custDataLst>
                <p:tags r:id="rId18"/>
              </p:custDataLst>
            </p:nvPr>
          </p:nvSpPr>
          <p:spPr>
            <a:xfrm>
              <a:off x="2210813" y="1744104"/>
              <a:ext cx="1036320" cy="313055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l"/>
              <a:r>
                <a:rPr lang="zh-CN" altLang="en-US" sz="2040" dirty="0">
                  <a:solidFill>
                    <a:schemeClr val="accent1">
                      <a:lumMod val="100000"/>
                    </a:schemeClr>
                  </a:solidFill>
                  <a:latin typeface="印品铸宋体" panose="02000500000000000000" charset="-122"/>
                  <a:ea typeface="印品铸宋体" panose="02000500000000000000" charset="-122"/>
                  <a:sym typeface="印品铸宋体" panose="02000500000000000000" charset="-122"/>
                </a:rPr>
                <a:t>系统架构</a:t>
              </a:r>
              <a:endParaRPr lang="zh-CN" altLang="en-US" sz="2040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endParaRPr>
            </a:p>
          </p:txBody>
        </p:sp>
      </p:grpSp>
      <p:grpSp>
        <p:nvGrpSpPr>
          <p:cNvPr id="77" name="组合 76"/>
          <p:cNvGrpSpPr/>
          <p:nvPr>
            <p:custDataLst>
              <p:tags r:id="rId19"/>
            </p:custDataLst>
          </p:nvPr>
        </p:nvGrpSpPr>
        <p:grpSpPr>
          <a:xfrm>
            <a:off x="6403757" y="3757038"/>
            <a:ext cx="3295174" cy="623411"/>
            <a:chOff x="805101" y="1589366"/>
            <a:chExt cx="3295174" cy="623411"/>
          </a:xfrm>
        </p:grpSpPr>
        <p:sp>
          <p:nvSpPr>
            <p:cNvPr id="78" name="矩形: 单圆角 77"/>
            <p:cNvSpPr/>
            <p:nvPr>
              <p:custDataLst>
                <p:tags r:id="rId20"/>
              </p:custDataLst>
            </p:nvPr>
          </p:nvSpPr>
          <p:spPr>
            <a:xfrm>
              <a:off x="805101" y="1589366"/>
              <a:ext cx="3295174" cy="623411"/>
            </a:xfrm>
            <a:prstGeom prst="round1Rect">
              <a:avLst>
                <a:gd name="adj" fmla="val 2601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24" tIns="38862" rIns="77724" bIns="38862" rtlCol="0" anchor="ctr"/>
            <a:lstStyle/>
            <a:p>
              <a:pPr algn="ctr"/>
              <a:endParaRPr lang="zh-CN" altLang="en-US" sz="5100" dirty="0"/>
            </a:p>
          </p:txBody>
        </p:sp>
        <p:sp>
          <p:nvSpPr>
            <p:cNvPr id="79" name="任意多边形: 形状 78"/>
            <p:cNvSpPr/>
            <p:nvPr>
              <p:custDataLst>
                <p:tags r:id="rId21"/>
              </p:custDataLst>
            </p:nvPr>
          </p:nvSpPr>
          <p:spPr>
            <a:xfrm>
              <a:off x="1505428" y="1589366"/>
              <a:ext cx="576709" cy="623411"/>
            </a:xfrm>
            <a:custGeom>
              <a:avLst/>
              <a:gdLst>
                <a:gd name="connsiteX0" fmla="*/ 0 w 1469055"/>
                <a:gd name="connsiteY0" fmla="*/ 0 h 733425"/>
                <a:gd name="connsiteX1" fmla="*/ 1469055 w 1469055"/>
                <a:gd name="connsiteY1" fmla="*/ 0 h 733425"/>
                <a:gd name="connsiteX2" fmla="*/ 1285699 w 1469055"/>
                <a:gd name="connsiteY2" fmla="*/ 733425 h 733425"/>
                <a:gd name="connsiteX3" fmla="*/ 0 w 1469055"/>
                <a:gd name="connsiteY3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055" h="733425">
                  <a:moveTo>
                    <a:pt x="0" y="0"/>
                  </a:moveTo>
                  <a:lnTo>
                    <a:pt x="1469055" y="0"/>
                  </a:lnTo>
                  <a:lnTo>
                    <a:pt x="1285699" y="733425"/>
                  </a:lnTo>
                  <a:lnTo>
                    <a:pt x="0" y="733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7724" tIns="38862" rIns="77724" bIns="38862" rtlCol="0" anchor="ctr">
              <a:noAutofit/>
            </a:bodyPr>
            <a:lstStyle/>
            <a:p>
              <a:pPr algn="ctr"/>
              <a:endParaRPr lang="zh-CN" altLang="en-US" sz="5100" dirty="0"/>
            </a:p>
          </p:txBody>
        </p:sp>
        <p:sp>
          <p:nvSpPr>
            <p:cNvPr id="80" name="任意多边形: 形状 79"/>
            <p:cNvSpPr/>
            <p:nvPr>
              <p:custDataLst>
                <p:tags r:id="rId22"/>
              </p:custDataLst>
            </p:nvPr>
          </p:nvSpPr>
          <p:spPr>
            <a:xfrm>
              <a:off x="805102" y="1589366"/>
              <a:ext cx="1248697" cy="623411"/>
            </a:xfrm>
            <a:custGeom>
              <a:avLst/>
              <a:gdLst>
                <a:gd name="connsiteX0" fmla="*/ 0 w 1469055"/>
                <a:gd name="connsiteY0" fmla="*/ 0 h 733425"/>
                <a:gd name="connsiteX1" fmla="*/ 1469055 w 1469055"/>
                <a:gd name="connsiteY1" fmla="*/ 0 h 733425"/>
                <a:gd name="connsiteX2" fmla="*/ 1285699 w 1469055"/>
                <a:gd name="connsiteY2" fmla="*/ 733425 h 733425"/>
                <a:gd name="connsiteX3" fmla="*/ 0 w 1469055"/>
                <a:gd name="connsiteY3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055" h="733425">
                  <a:moveTo>
                    <a:pt x="0" y="0"/>
                  </a:moveTo>
                  <a:lnTo>
                    <a:pt x="1469055" y="0"/>
                  </a:lnTo>
                  <a:lnTo>
                    <a:pt x="1285699" y="733425"/>
                  </a:lnTo>
                  <a:lnTo>
                    <a:pt x="0" y="733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7724" tIns="38862" rIns="77724" bIns="38862" rtlCol="0" anchor="ctr">
              <a:noAutofit/>
            </a:bodyPr>
            <a:lstStyle/>
            <a:p>
              <a:pPr algn="ctr"/>
              <a:endParaRPr lang="zh-CN" altLang="en-US" sz="5100" dirty="0"/>
            </a:p>
          </p:txBody>
        </p:sp>
        <p:sp>
          <p:nvSpPr>
            <p:cNvPr id="81" name="文本框 80"/>
            <p:cNvSpPr txBox="1"/>
            <p:nvPr>
              <p:custDataLst>
                <p:tags r:id="rId23"/>
              </p:custDataLst>
            </p:nvPr>
          </p:nvSpPr>
          <p:spPr>
            <a:xfrm>
              <a:off x="1164667" y="1665621"/>
              <a:ext cx="436017" cy="47089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l"/>
              <a:r>
                <a:rPr lang="en-US" altLang="zh-CN" sz="3060" dirty="0">
                  <a:solidFill>
                    <a:schemeClr val="bg1"/>
                  </a:solidFill>
                </a:rPr>
                <a:t>04</a:t>
              </a:r>
              <a:endParaRPr lang="zh-CN" altLang="en-US" sz="3060" dirty="0">
                <a:solidFill>
                  <a:schemeClr val="bg1"/>
                </a:solidFill>
              </a:endParaRPr>
            </a:p>
          </p:txBody>
        </p:sp>
        <p:sp>
          <p:nvSpPr>
            <p:cNvPr id="82" name="文本框 81"/>
            <p:cNvSpPr txBox="1"/>
            <p:nvPr>
              <p:custDataLst>
                <p:tags r:id="rId24"/>
              </p:custDataLst>
            </p:nvPr>
          </p:nvSpPr>
          <p:spPr>
            <a:xfrm>
              <a:off x="2210813" y="1744104"/>
              <a:ext cx="1295400" cy="313055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l"/>
              <a:r>
                <a:rPr lang="zh-CN" altLang="en-US" sz="2040" dirty="0">
                  <a:solidFill>
                    <a:schemeClr val="accent1">
                      <a:lumMod val="100000"/>
                    </a:schemeClr>
                  </a:solidFill>
                  <a:latin typeface="印品铸宋体" panose="02000500000000000000" charset="-122"/>
                  <a:ea typeface="印品铸宋体" panose="02000500000000000000" charset="-122"/>
                  <a:sym typeface="印品铸宋体" panose="02000500000000000000" charset="-122"/>
                </a:rPr>
                <a:t>数据库设计</a:t>
              </a:r>
              <a:endParaRPr lang="zh-CN" altLang="en-US" sz="2040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endParaRPr>
            </a:p>
          </p:txBody>
        </p:sp>
      </p:grpSp>
      <p:grpSp>
        <p:nvGrpSpPr>
          <p:cNvPr id="83" name="组合 82"/>
          <p:cNvGrpSpPr/>
          <p:nvPr>
            <p:custDataLst>
              <p:tags r:id="rId25"/>
            </p:custDataLst>
          </p:nvPr>
        </p:nvGrpSpPr>
        <p:grpSpPr>
          <a:xfrm>
            <a:off x="6403757" y="4606595"/>
            <a:ext cx="3295174" cy="623411"/>
            <a:chOff x="805101" y="1589366"/>
            <a:chExt cx="3295174" cy="623411"/>
          </a:xfrm>
        </p:grpSpPr>
        <p:sp>
          <p:nvSpPr>
            <p:cNvPr id="84" name="矩形: 单圆角 83"/>
            <p:cNvSpPr/>
            <p:nvPr>
              <p:custDataLst>
                <p:tags r:id="rId26"/>
              </p:custDataLst>
            </p:nvPr>
          </p:nvSpPr>
          <p:spPr>
            <a:xfrm>
              <a:off x="805101" y="1589366"/>
              <a:ext cx="3295174" cy="623411"/>
            </a:xfrm>
            <a:prstGeom prst="round1Rect">
              <a:avLst>
                <a:gd name="adj" fmla="val 2601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24" tIns="38862" rIns="77724" bIns="38862" rtlCol="0" anchor="ctr"/>
            <a:lstStyle/>
            <a:p>
              <a:pPr algn="ctr"/>
              <a:endParaRPr lang="zh-CN" altLang="en-US" sz="5100" dirty="0"/>
            </a:p>
          </p:txBody>
        </p:sp>
        <p:sp>
          <p:nvSpPr>
            <p:cNvPr id="85" name="任意多边形: 形状 84"/>
            <p:cNvSpPr/>
            <p:nvPr>
              <p:custDataLst>
                <p:tags r:id="rId27"/>
              </p:custDataLst>
            </p:nvPr>
          </p:nvSpPr>
          <p:spPr>
            <a:xfrm>
              <a:off x="1505428" y="1589366"/>
              <a:ext cx="576709" cy="623411"/>
            </a:xfrm>
            <a:custGeom>
              <a:avLst/>
              <a:gdLst>
                <a:gd name="connsiteX0" fmla="*/ 0 w 1469055"/>
                <a:gd name="connsiteY0" fmla="*/ 0 h 733425"/>
                <a:gd name="connsiteX1" fmla="*/ 1469055 w 1469055"/>
                <a:gd name="connsiteY1" fmla="*/ 0 h 733425"/>
                <a:gd name="connsiteX2" fmla="*/ 1285699 w 1469055"/>
                <a:gd name="connsiteY2" fmla="*/ 733425 h 733425"/>
                <a:gd name="connsiteX3" fmla="*/ 0 w 1469055"/>
                <a:gd name="connsiteY3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055" h="733425">
                  <a:moveTo>
                    <a:pt x="0" y="0"/>
                  </a:moveTo>
                  <a:lnTo>
                    <a:pt x="1469055" y="0"/>
                  </a:lnTo>
                  <a:lnTo>
                    <a:pt x="1285699" y="733425"/>
                  </a:lnTo>
                  <a:lnTo>
                    <a:pt x="0" y="733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7724" tIns="38862" rIns="77724" bIns="38862" rtlCol="0" anchor="ctr">
              <a:noAutofit/>
            </a:bodyPr>
            <a:lstStyle/>
            <a:p>
              <a:pPr algn="ctr"/>
              <a:endParaRPr lang="zh-CN" altLang="en-US" sz="5100" dirty="0"/>
            </a:p>
          </p:txBody>
        </p:sp>
        <p:sp>
          <p:nvSpPr>
            <p:cNvPr id="86" name="任意多边形: 形状 85"/>
            <p:cNvSpPr/>
            <p:nvPr>
              <p:custDataLst>
                <p:tags r:id="rId28"/>
              </p:custDataLst>
            </p:nvPr>
          </p:nvSpPr>
          <p:spPr>
            <a:xfrm>
              <a:off x="805102" y="1589366"/>
              <a:ext cx="1248697" cy="623411"/>
            </a:xfrm>
            <a:custGeom>
              <a:avLst/>
              <a:gdLst>
                <a:gd name="connsiteX0" fmla="*/ 0 w 1469055"/>
                <a:gd name="connsiteY0" fmla="*/ 0 h 733425"/>
                <a:gd name="connsiteX1" fmla="*/ 1469055 w 1469055"/>
                <a:gd name="connsiteY1" fmla="*/ 0 h 733425"/>
                <a:gd name="connsiteX2" fmla="*/ 1285699 w 1469055"/>
                <a:gd name="connsiteY2" fmla="*/ 733425 h 733425"/>
                <a:gd name="connsiteX3" fmla="*/ 0 w 1469055"/>
                <a:gd name="connsiteY3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055" h="733425">
                  <a:moveTo>
                    <a:pt x="0" y="0"/>
                  </a:moveTo>
                  <a:lnTo>
                    <a:pt x="1469055" y="0"/>
                  </a:lnTo>
                  <a:lnTo>
                    <a:pt x="1285699" y="733425"/>
                  </a:lnTo>
                  <a:lnTo>
                    <a:pt x="0" y="733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7724" tIns="38862" rIns="77724" bIns="38862" rtlCol="0" anchor="ctr">
              <a:noAutofit/>
            </a:bodyPr>
            <a:lstStyle/>
            <a:p>
              <a:pPr algn="ctr"/>
              <a:endParaRPr lang="zh-CN" altLang="en-US" sz="5100" dirty="0"/>
            </a:p>
          </p:txBody>
        </p:sp>
        <p:sp>
          <p:nvSpPr>
            <p:cNvPr id="87" name="文本框 86"/>
            <p:cNvSpPr txBox="1"/>
            <p:nvPr>
              <p:custDataLst>
                <p:tags r:id="rId29"/>
              </p:custDataLst>
            </p:nvPr>
          </p:nvSpPr>
          <p:spPr>
            <a:xfrm>
              <a:off x="1164667" y="1665621"/>
              <a:ext cx="436017" cy="47089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l"/>
              <a:r>
                <a:rPr lang="en-US" altLang="zh-CN" sz="3060" dirty="0">
                  <a:solidFill>
                    <a:schemeClr val="bg1"/>
                  </a:solidFill>
                </a:rPr>
                <a:t>05</a:t>
              </a:r>
              <a:endParaRPr lang="zh-CN" altLang="en-US" sz="3060" dirty="0">
                <a:solidFill>
                  <a:schemeClr val="bg1"/>
                </a:solidFill>
              </a:endParaRPr>
            </a:p>
          </p:txBody>
        </p:sp>
        <p:sp>
          <p:nvSpPr>
            <p:cNvPr id="88" name="文本框 87"/>
            <p:cNvSpPr txBox="1"/>
            <p:nvPr>
              <p:custDataLst>
                <p:tags r:id="rId30"/>
              </p:custDataLst>
            </p:nvPr>
          </p:nvSpPr>
          <p:spPr>
            <a:xfrm>
              <a:off x="2210813" y="1744104"/>
              <a:ext cx="1295400" cy="313055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l"/>
              <a:r>
                <a:rPr lang="zh-CN" altLang="en-US" sz="2040" dirty="0">
                  <a:solidFill>
                    <a:schemeClr val="accent1">
                      <a:lumMod val="100000"/>
                    </a:schemeClr>
                  </a:solidFill>
                  <a:latin typeface="印品铸宋体" panose="02000500000000000000" charset="-122"/>
                  <a:ea typeface="印品铸宋体" panose="02000500000000000000" charset="-122"/>
                  <a:sym typeface="印品铸宋体" panose="02000500000000000000" charset="-122"/>
                </a:rPr>
                <a:t>亮点与特色</a:t>
              </a:r>
              <a:endParaRPr lang="zh-CN" altLang="en-US" sz="2040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endParaRPr>
            </a:p>
          </p:txBody>
        </p:sp>
      </p:grpSp>
      <p:grpSp>
        <p:nvGrpSpPr>
          <p:cNvPr id="89" name="组合 88"/>
          <p:cNvGrpSpPr/>
          <p:nvPr>
            <p:custDataLst>
              <p:tags r:id="rId31"/>
            </p:custDataLst>
          </p:nvPr>
        </p:nvGrpSpPr>
        <p:grpSpPr>
          <a:xfrm>
            <a:off x="6403757" y="5456150"/>
            <a:ext cx="3295174" cy="781483"/>
            <a:chOff x="805101" y="1589366"/>
            <a:chExt cx="3295174" cy="781483"/>
          </a:xfrm>
        </p:grpSpPr>
        <p:sp>
          <p:nvSpPr>
            <p:cNvPr id="90" name="矩形: 单圆角 89"/>
            <p:cNvSpPr/>
            <p:nvPr>
              <p:custDataLst>
                <p:tags r:id="rId32"/>
              </p:custDataLst>
            </p:nvPr>
          </p:nvSpPr>
          <p:spPr>
            <a:xfrm>
              <a:off x="805101" y="1589366"/>
              <a:ext cx="3295174" cy="623411"/>
            </a:xfrm>
            <a:prstGeom prst="round1Rect">
              <a:avLst>
                <a:gd name="adj" fmla="val 2601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724" tIns="38862" rIns="77724" bIns="38862" rtlCol="0" anchor="ctr"/>
            <a:lstStyle/>
            <a:p>
              <a:pPr algn="ctr"/>
              <a:endParaRPr lang="zh-CN" altLang="en-US" sz="5100" dirty="0"/>
            </a:p>
          </p:txBody>
        </p:sp>
        <p:sp>
          <p:nvSpPr>
            <p:cNvPr id="91" name="任意多边形: 形状 90"/>
            <p:cNvSpPr/>
            <p:nvPr>
              <p:custDataLst>
                <p:tags r:id="rId33"/>
              </p:custDataLst>
            </p:nvPr>
          </p:nvSpPr>
          <p:spPr>
            <a:xfrm>
              <a:off x="1505428" y="1589366"/>
              <a:ext cx="576709" cy="623411"/>
            </a:xfrm>
            <a:custGeom>
              <a:avLst/>
              <a:gdLst>
                <a:gd name="connsiteX0" fmla="*/ 0 w 1469055"/>
                <a:gd name="connsiteY0" fmla="*/ 0 h 733425"/>
                <a:gd name="connsiteX1" fmla="*/ 1469055 w 1469055"/>
                <a:gd name="connsiteY1" fmla="*/ 0 h 733425"/>
                <a:gd name="connsiteX2" fmla="*/ 1285699 w 1469055"/>
                <a:gd name="connsiteY2" fmla="*/ 733425 h 733425"/>
                <a:gd name="connsiteX3" fmla="*/ 0 w 1469055"/>
                <a:gd name="connsiteY3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055" h="733425">
                  <a:moveTo>
                    <a:pt x="0" y="0"/>
                  </a:moveTo>
                  <a:lnTo>
                    <a:pt x="1469055" y="0"/>
                  </a:lnTo>
                  <a:lnTo>
                    <a:pt x="1285699" y="733425"/>
                  </a:lnTo>
                  <a:lnTo>
                    <a:pt x="0" y="733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7724" tIns="38862" rIns="77724" bIns="38862" rtlCol="0" anchor="ctr">
              <a:noAutofit/>
            </a:bodyPr>
            <a:lstStyle/>
            <a:p>
              <a:pPr algn="ctr"/>
              <a:endParaRPr lang="zh-CN" altLang="en-US" sz="5100" dirty="0"/>
            </a:p>
          </p:txBody>
        </p:sp>
        <p:sp>
          <p:nvSpPr>
            <p:cNvPr id="92" name="任意多边形: 形状 91"/>
            <p:cNvSpPr/>
            <p:nvPr>
              <p:custDataLst>
                <p:tags r:id="rId34"/>
              </p:custDataLst>
            </p:nvPr>
          </p:nvSpPr>
          <p:spPr>
            <a:xfrm>
              <a:off x="805102" y="1589366"/>
              <a:ext cx="1248697" cy="623411"/>
            </a:xfrm>
            <a:custGeom>
              <a:avLst/>
              <a:gdLst>
                <a:gd name="connsiteX0" fmla="*/ 0 w 1469055"/>
                <a:gd name="connsiteY0" fmla="*/ 0 h 733425"/>
                <a:gd name="connsiteX1" fmla="*/ 1469055 w 1469055"/>
                <a:gd name="connsiteY1" fmla="*/ 0 h 733425"/>
                <a:gd name="connsiteX2" fmla="*/ 1285699 w 1469055"/>
                <a:gd name="connsiteY2" fmla="*/ 733425 h 733425"/>
                <a:gd name="connsiteX3" fmla="*/ 0 w 1469055"/>
                <a:gd name="connsiteY3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055" h="733425">
                  <a:moveTo>
                    <a:pt x="0" y="0"/>
                  </a:moveTo>
                  <a:lnTo>
                    <a:pt x="1469055" y="0"/>
                  </a:lnTo>
                  <a:lnTo>
                    <a:pt x="1285699" y="733425"/>
                  </a:lnTo>
                  <a:lnTo>
                    <a:pt x="0" y="7334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7724" tIns="38862" rIns="77724" bIns="38862" rtlCol="0" anchor="ctr">
              <a:noAutofit/>
            </a:bodyPr>
            <a:lstStyle/>
            <a:p>
              <a:pPr algn="ctr"/>
              <a:endParaRPr lang="zh-CN" altLang="en-US" sz="5100" dirty="0"/>
            </a:p>
          </p:txBody>
        </p:sp>
        <p:sp>
          <p:nvSpPr>
            <p:cNvPr id="93" name="文本框 92"/>
            <p:cNvSpPr txBox="1"/>
            <p:nvPr>
              <p:custDataLst>
                <p:tags r:id="rId35"/>
              </p:custDataLst>
            </p:nvPr>
          </p:nvSpPr>
          <p:spPr>
            <a:xfrm>
              <a:off x="1164667" y="1665621"/>
              <a:ext cx="436017" cy="470898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l"/>
              <a:r>
                <a:rPr lang="en-US" altLang="zh-CN" sz="3060" dirty="0">
                  <a:solidFill>
                    <a:schemeClr val="bg1"/>
                  </a:solidFill>
                </a:rPr>
                <a:t>06</a:t>
              </a:r>
              <a:endParaRPr lang="zh-CN" altLang="en-US" sz="3060" dirty="0">
                <a:solidFill>
                  <a:schemeClr val="bg1"/>
                </a:solidFill>
              </a:endParaRPr>
            </a:p>
          </p:txBody>
        </p:sp>
        <p:sp>
          <p:nvSpPr>
            <p:cNvPr id="94" name="文本框 93"/>
            <p:cNvSpPr txBox="1"/>
            <p:nvPr>
              <p:custDataLst>
                <p:tags r:id="rId36"/>
              </p:custDataLst>
            </p:nvPr>
          </p:nvSpPr>
          <p:spPr>
            <a:xfrm>
              <a:off x="2210813" y="1744104"/>
              <a:ext cx="1036320" cy="626745"/>
            </a:xfrm>
            <a:prstGeom prst="rect">
              <a:avLst/>
            </a:prstGeom>
            <a:noFill/>
            <a:effectLst/>
          </p:spPr>
          <p:txBody>
            <a:bodyPr wrap="none" lIns="0" tIns="0" rIns="0" bIns="0" rtlCol="0" anchor="t">
              <a:spAutoFit/>
            </a:bodyPr>
            <a:lstStyle/>
            <a:p>
              <a:pPr algn="l"/>
              <a:r>
                <a:rPr lang="zh-CN" altLang="en-US" sz="2040" dirty="0">
                  <a:solidFill>
                    <a:schemeClr val="accent1">
                      <a:lumMod val="100000"/>
                    </a:schemeClr>
                  </a:solidFill>
                  <a:latin typeface="印品铸宋体" panose="02000500000000000000" charset="-122"/>
                  <a:ea typeface="印品铸宋体" panose="02000500000000000000" charset="-122"/>
                  <a:sym typeface="印品铸宋体" panose="02000500000000000000" charset="-122"/>
                </a:rPr>
                <a:t>系统演示</a:t>
              </a:r>
              <a:endParaRPr lang="zh-CN" altLang="en-US" sz="2040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endParaRPr>
            </a:p>
            <a:p>
              <a:endParaRPr lang="zh-CN" altLang="en-US" sz="2040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054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数据元素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表：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9/15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089660"/>
            <a:ext cx="9757410" cy="46869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250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数据元素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表：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10/15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089660"/>
            <a:ext cx="9742170" cy="46920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250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数据元素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表：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11/15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089660"/>
            <a:ext cx="9742170" cy="47224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250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数据元素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表：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12/15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089660"/>
            <a:ext cx="9742170" cy="22047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250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数据元素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表：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13/15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089660"/>
            <a:ext cx="9113520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250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数据元素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表：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14/15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089660"/>
            <a:ext cx="9742170" cy="37001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250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数据元素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表：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15/15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089660"/>
            <a:ext cx="9742805" cy="22167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203801" y="2897446"/>
            <a:ext cx="4616649" cy="1384995"/>
            <a:chOff x="2008240" y="1971973"/>
            <a:chExt cx="4616649" cy="1384995"/>
          </a:xfrm>
        </p:grpSpPr>
        <p:sp>
          <p:nvSpPr>
            <p:cNvPr id="56" name="文本框 55"/>
            <p:cNvSpPr txBox="1"/>
            <p:nvPr/>
          </p:nvSpPr>
          <p:spPr>
            <a:xfrm>
              <a:off x="2487766" y="1971973"/>
              <a:ext cx="3657600" cy="11074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印品铸宋体" panose="02000500000000000000" charset="-122"/>
                  <a:ea typeface="印品铸宋体" panose="02000500000000000000" charset="-122"/>
                  <a:sym typeface="印品铸宋体" panose="02000500000000000000" charset="-122"/>
                </a:rPr>
                <a:t>功能亮点</a:t>
              </a:r>
              <a:endParaRPr kumimoji="1" lang="zh-CN" altLang="en-US" sz="72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08240" y="3079969"/>
              <a:ext cx="461664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Transition Page Title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8938649" y="3022199"/>
            <a:ext cx="2776402" cy="9233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第</a:t>
            </a:r>
            <a:r>
              <a:rPr kumimoji="1" lang="en-US" altLang="zh-CN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5</a:t>
            </a:r>
            <a:r>
              <a:rPr kumimoji="1" lang="zh-CN" altLang="en-US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部分</a:t>
            </a:r>
            <a:endParaRPr kumimoji="1" lang="zh-CN" altLang="en-US" sz="6000" dirty="0">
              <a:solidFill>
                <a:schemeClr val="bg1"/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41"/>
          <p:cNvSpPr/>
          <p:nvPr>
            <p:custDataLst>
              <p:tags r:id="rId1"/>
            </p:custDataLst>
          </p:nvPr>
        </p:nvSpPr>
        <p:spPr>
          <a:xfrm flipH="1">
            <a:off x="4886586" y="1103415"/>
            <a:ext cx="865371" cy="83721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2225">
                <a:solidFill>
                  <a:srgbClr val="231F20"/>
                </a:solidFill>
              </a:ln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>
            <p:custDataLst>
              <p:tags r:id="rId2"/>
            </p:custDataLst>
          </p:nvPr>
        </p:nvSpPr>
        <p:spPr>
          <a:xfrm flipH="1">
            <a:off x="8376464" y="1103415"/>
            <a:ext cx="865371" cy="83721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2225">
                <a:solidFill>
                  <a:srgbClr val="231F20"/>
                </a:solidFill>
              </a:ln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0728" y="505480"/>
            <a:ext cx="3042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用户简明使用流程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sp>
        <p:nvSpPr>
          <p:cNvPr id="3" name="TextBox 23"/>
          <p:cNvSpPr txBox="1"/>
          <p:nvPr>
            <p:custDataLst>
              <p:tags r:id="rId3"/>
            </p:custDataLst>
          </p:nvPr>
        </p:nvSpPr>
        <p:spPr>
          <a:xfrm flipH="1">
            <a:off x="393700" y="2124075"/>
            <a:ext cx="286385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2"/>
                </a:solidFill>
                <a:cs typeface="+mn-ea"/>
                <a:sym typeface="+mn-lt"/>
              </a:rPr>
              <a:t>用户注册</a:t>
            </a:r>
            <a:endParaRPr lang="zh-CN" altLang="en-US" b="1">
              <a:solidFill>
                <a:schemeClr val="accent2"/>
              </a:solidFill>
              <a:cs typeface="+mn-ea"/>
              <a:sym typeface="+mn-lt"/>
            </a:endParaRPr>
          </a:p>
          <a:p>
            <a:pPr algn="ctr"/>
            <a:r>
              <a:rPr lang="zh-CN" altLang="en-US" b="1" dirty="0">
                <a:solidFill>
                  <a:schemeClr val="accent2"/>
                </a:solidFill>
                <a:cs typeface="+mn-ea"/>
                <a:sym typeface="+mn-lt"/>
              </a:rPr>
              <a:t>（确保手机号作为唯一凭据）</a:t>
            </a:r>
            <a:endParaRPr lang="zh-CN" altLang="en-US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" name="空心弧 4"/>
          <p:cNvSpPr/>
          <p:nvPr>
            <p:custDataLst>
              <p:tags r:id="rId4"/>
            </p:custDataLst>
          </p:nvPr>
        </p:nvSpPr>
        <p:spPr>
          <a:xfrm rot="5400000">
            <a:off x="7756614" y="1509179"/>
            <a:ext cx="3191049" cy="3191049"/>
          </a:xfrm>
          <a:prstGeom prst="blockArc">
            <a:avLst>
              <a:gd name="adj1" fmla="val 11037645"/>
              <a:gd name="adj2" fmla="val 21542696"/>
              <a:gd name="adj3" fmla="val 31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solidFill>
                <a:prstClr val="black">
                  <a:lumMod val="85000"/>
                  <a:lumOff val="1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6" name="右箭头 2"/>
          <p:cNvSpPr/>
          <p:nvPr>
            <p:custDataLst>
              <p:tags r:id="rId5"/>
            </p:custDataLst>
          </p:nvPr>
        </p:nvSpPr>
        <p:spPr>
          <a:xfrm flipH="1">
            <a:off x="5961585" y="4571699"/>
            <a:ext cx="2225066" cy="174541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solidFill>
                <a:prstClr val="black">
                  <a:lumMod val="85000"/>
                  <a:lumOff val="1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8" name="右箭头 3"/>
          <p:cNvSpPr/>
          <p:nvPr>
            <p:custDataLst>
              <p:tags r:id="rId6"/>
            </p:custDataLst>
          </p:nvPr>
        </p:nvSpPr>
        <p:spPr>
          <a:xfrm>
            <a:off x="5939282" y="1409742"/>
            <a:ext cx="2225066" cy="174541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solidFill>
                <a:prstClr val="black">
                  <a:lumMod val="85000"/>
                  <a:lumOff val="1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9" name="右箭头 4"/>
          <p:cNvSpPr/>
          <p:nvPr>
            <p:custDataLst>
              <p:tags r:id="rId7"/>
            </p:custDataLst>
          </p:nvPr>
        </p:nvSpPr>
        <p:spPr>
          <a:xfrm flipH="1">
            <a:off x="2497968" y="4571699"/>
            <a:ext cx="2225066" cy="174541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solidFill>
                <a:prstClr val="black">
                  <a:lumMod val="85000"/>
                  <a:lumOff val="1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" name="右箭头 5"/>
          <p:cNvSpPr/>
          <p:nvPr>
            <p:custDataLst>
              <p:tags r:id="rId8"/>
            </p:custDataLst>
          </p:nvPr>
        </p:nvSpPr>
        <p:spPr>
          <a:xfrm>
            <a:off x="2492350" y="1409742"/>
            <a:ext cx="2225066" cy="174541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Freeform 9"/>
          <p:cNvSpPr>
            <a:spLocks noEditPoints="1"/>
          </p:cNvSpPr>
          <p:nvPr>
            <p:custDataLst>
              <p:tags r:id="rId9"/>
            </p:custDataLst>
          </p:nvPr>
        </p:nvSpPr>
        <p:spPr>
          <a:xfrm flipH="1">
            <a:off x="8625569" y="1338440"/>
            <a:ext cx="367161" cy="367161"/>
          </a:xfrm>
          <a:custGeom>
            <a:avLst/>
            <a:gdLst/>
            <a:ahLst/>
            <a:cxnLst>
              <a:cxn ang="0">
                <a:pos x="224474" y="148714"/>
              </a:cxn>
              <a:cxn ang="0">
                <a:pos x="224474" y="224473"/>
              </a:cxn>
              <a:cxn ang="0">
                <a:pos x="207639" y="238503"/>
              </a:cxn>
              <a:cxn ang="0">
                <a:pos x="28059" y="238503"/>
              </a:cxn>
              <a:cxn ang="0">
                <a:pos x="14030" y="224473"/>
              </a:cxn>
              <a:cxn ang="0">
                <a:pos x="14030" y="148714"/>
              </a:cxn>
              <a:cxn ang="0">
                <a:pos x="47701" y="157131"/>
              </a:cxn>
              <a:cxn ang="0">
                <a:pos x="47701" y="171161"/>
              </a:cxn>
              <a:cxn ang="0">
                <a:pos x="58925" y="171161"/>
              </a:cxn>
              <a:cxn ang="0">
                <a:pos x="58925" y="190802"/>
              </a:cxn>
              <a:cxn ang="0">
                <a:pos x="75760" y="190802"/>
              </a:cxn>
              <a:cxn ang="0">
                <a:pos x="75760" y="171161"/>
              </a:cxn>
              <a:cxn ang="0">
                <a:pos x="84178" y="171161"/>
              </a:cxn>
              <a:cxn ang="0">
                <a:pos x="84178" y="159937"/>
              </a:cxn>
              <a:cxn ang="0">
                <a:pos x="151520" y="159937"/>
              </a:cxn>
              <a:cxn ang="0">
                <a:pos x="151520" y="171161"/>
              </a:cxn>
              <a:cxn ang="0">
                <a:pos x="159938" y="171161"/>
              </a:cxn>
              <a:cxn ang="0">
                <a:pos x="159938" y="190802"/>
              </a:cxn>
              <a:cxn ang="0">
                <a:pos x="176774" y="190802"/>
              </a:cxn>
              <a:cxn ang="0">
                <a:pos x="176774" y="171161"/>
              </a:cxn>
              <a:cxn ang="0">
                <a:pos x="185191" y="171161"/>
              </a:cxn>
              <a:cxn ang="0">
                <a:pos x="185191" y="157131"/>
              </a:cxn>
              <a:cxn ang="0">
                <a:pos x="224474" y="148714"/>
              </a:cxn>
              <a:cxn ang="0">
                <a:pos x="86984" y="0"/>
              </a:cxn>
              <a:cxn ang="0">
                <a:pos x="151520" y="0"/>
              </a:cxn>
              <a:cxn ang="0">
                <a:pos x="171162" y="19641"/>
              </a:cxn>
              <a:cxn ang="0">
                <a:pos x="171162" y="44895"/>
              </a:cxn>
              <a:cxn ang="0">
                <a:pos x="148714" y="44895"/>
              </a:cxn>
              <a:cxn ang="0">
                <a:pos x="148714" y="22447"/>
              </a:cxn>
              <a:cxn ang="0">
                <a:pos x="89790" y="22447"/>
              </a:cxn>
              <a:cxn ang="0">
                <a:pos x="89790" y="44895"/>
              </a:cxn>
              <a:cxn ang="0">
                <a:pos x="67342" y="44895"/>
              </a:cxn>
              <a:cxn ang="0">
                <a:pos x="67342" y="19641"/>
              </a:cxn>
              <a:cxn ang="0">
                <a:pos x="86984" y="0"/>
              </a:cxn>
              <a:cxn ang="0">
                <a:pos x="0" y="56118"/>
              </a:cxn>
              <a:cxn ang="0">
                <a:pos x="0" y="134684"/>
              </a:cxn>
              <a:cxn ang="0">
                <a:pos x="238504" y="134684"/>
              </a:cxn>
              <a:cxn ang="0">
                <a:pos x="238504" y="56118"/>
              </a:cxn>
              <a:cxn ang="0">
                <a:pos x="0" y="56118"/>
              </a:cxn>
            </a:cxnLst>
            <a:rect l="0" t="0" r="0" b="0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1"/>
                  <a:pt x="17" y="61"/>
                  <a:pt x="17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68"/>
                  <a:pt x="21" y="68"/>
                  <a:pt x="21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1"/>
                  <a:pt x="27" y="61"/>
                  <a:pt x="27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1"/>
                  <a:pt x="54" y="61"/>
                  <a:pt x="54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1"/>
                  <a:pt x="63" y="61"/>
                  <a:pt x="63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>
            <p:custDataLst>
              <p:tags r:id="rId10"/>
            </p:custDataLst>
          </p:nvPr>
        </p:nvGrpSpPr>
        <p:grpSpPr>
          <a:xfrm>
            <a:off x="1393490" y="1286705"/>
            <a:ext cx="4178412" cy="3797392"/>
            <a:chOff x="1393490" y="-1528904"/>
            <a:chExt cx="4178412" cy="3797392"/>
          </a:xfrm>
        </p:grpSpPr>
        <p:grpSp>
          <p:nvGrpSpPr>
            <p:cNvPr id="14" name="组合 13"/>
            <p:cNvGrpSpPr/>
            <p:nvPr/>
          </p:nvGrpSpPr>
          <p:grpSpPr>
            <a:xfrm flipH="1">
              <a:off x="1393490" y="1404488"/>
              <a:ext cx="865371" cy="864000"/>
              <a:chOff x="1117600" y="1847270"/>
              <a:chExt cx="1163782" cy="1201022"/>
            </a:xfrm>
          </p:grpSpPr>
          <p:sp>
            <p:nvSpPr>
              <p:cNvPr id="16" name="椭圆 15"/>
              <p:cNvSpPr/>
              <p:nvPr>
                <p:custDataLst>
                  <p:tags r:id="rId11"/>
                </p:custDataLst>
              </p:nvPr>
            </p:nvSpPr>
            <p:spPr>
              <a:xfrm>
                <a:off x="1117600" y="1847271"/>
                <a:ext cx="1163782" cy="1163782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231F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22225">
                    <a:solidFill>
                      <a:srgbClr val="231F20"/>
                    </a:solidFill>
                  </a:ln>
                  <a:cs typeface="+mn-ea"/>
                  <a:sym typeface="+mn-lt"/>
                </a:endParaRPr>
              </a:p>
            </p:txBody>
          </p:sp>
          <p:sp>
            <p:nvSpPr>
              <p:cNvPr id="17" name="椭圆 1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117600" y="1847270"/>
                <a:ext cx="1163782" cy="1201022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231F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22225">
                    <a:solidFill>
                      <a:srgbClr val="231F20"/>
                    </a:solidFill>
                  </a:ln>
                  <a:cs typeface="+mn-ea"/>
                  <a:sym typeface="+mn-lt"/>
                </a:endParaRPr>
              </a:p>
            </p:txBody>
          </p:sp>
        </p:grpSp>
        <p:sp>
          <p:nvSpPr>
            <p:cNvPr id="15" name="Freeform 103"/>
            <p:cNvSpPr>
              <a:spLocks noEditPoints="1"/>
            </p:cNvSpPr>
            <p:nvPr>
              <p:custDataLst>
                <p:tags r:id="rId13"/>
              </p:custDataLst>
            </p:nvPr>
          </p:nvSpPr>
          <p:spPr>
            <a:xfrm flipH="1">
              <a:off x="5111169" y="-1528904"/>
              <a:ext cx="460733" cy="497625"/>
            </a:xfrm>
            <a:custGeom>
              <a:avLst/>
              <a:gdLst/>
              <a:ahLst/>
              <a:cxnLst>
                <a:cxn ang="0">
                  <a:pos x="126413" y="291332"/>
                </a:cxn>
                <a:cxn ang="0">
                  <a:pos x="90758" y="210406"/>
                </a:cxn>
                <a:cxn ang="0">
                  <a:pos x="149102" y="168325"/>
                </a:cxn>
                <a:cxn ang="0">
                  <a:pos x="204205" y="207169"/>
                </a:cxn>
                <a:cxn ang="0">
                  <a:pos x="175033" y="288095"/>
                </a:cxn>
                <a:cxn ang="0">
                  <a:pos x="178274" y="87399"/>
                </a:cxn>
                <a:cxn ang="0">
                  <a:pos x="149102" y="116533"/>
                </a:cxn>
                <a:cxn ang="0">
                  <a:pos x="106965" y="90636"/>
                </a:cxn>
                <a:cxn ang="0">
                  <a:pos x="81034" y="139192"/>
                </a:cxn>
                <a:cxn ang="0">
                  <a:pos x="16207" y="158614"/>
                </a:cxn>
                <a:cxn ang="0">
                  <a:pos x="35655" y="216880"/>
                </a:cxn>
                <a:cxn ang="0">
                  <a:pos x="3241" y="271909"/>
                </a:cxn>
                <a:cxn ang="0">
                  <a:pos x="58344" y="301043"/>
                </a:cxn>
                <a:cxn ang="0">
                  <a:pos x="74551" y="362546"/>
                </a:cxn>
                <a:cxn ang="0">
                  <a:pos x="129654" y="343124"/>
                </a:cxn>
                <a:cxn ang="0">
                  <a:pos x="171792" y="343124"/>
                </a:cxn>
                <a:cxn ang="0">
                  <a:pos x="230136" y="359309"/>
                </a:cxn>
                <a:cxn ang="0">
                  <a:pos x="243102" y="294569"/>
                </a:cxn>
                <a:cxn ang="0">
                  <a:pos x="294963" y="262198"/>
                </a:cxn>
                <a:cxn ang="0">
                  <a:pos x="259308" y="207169"/>
                </a:cxn>
                <a:cxn ang="0">
                  <a:pos x="272274" y="152140"/>
                </a:cxn>
                <a:cxn ang="0">
                  <a:pos x="210688" y="135955"/>
                </a:cxn>
                <a:cxn ang="0">
                  <a:pos x="178274" y="87399"/>
                </a:cxn>
                <a:cxn ang="0">
                  <a:pos x="301446" y="103585"/>
                </a:cxn>
                <a:cxn ang="0">
                  <a:pos x="272274" y="71214"/>
                </a:cxn>
                <a:cxn ang="0">
                  <a:pos x="304687" y="42081"/>
                </a:cxn>
                <a:cxn ang="0">
                  <a:pos x="324135" y="48555"/>
                </a:cxn>
                <a:cxn ang="0">
                  <a:pos x="324135" y="93873"/>
                </a:cxn>
                <a:cxn ang="0">
                  <a:pos x="291722" y="0"/>
                </a:cxn>
                <a:cxn ang="0">
                  <a:pos x="272274" y="25896"/>
                </a:cxn>
                <a:cxn ang="0">
                  <a:pos x="243102" y="25896"/>
                </a:cxn>
                <a:cxn ang="0">
                  <a:pos x="249584" y="58266"/>
                </a:cxn>
                <a:cxn ang="0">
                  <a:pos x="230136" y="80925"/>
                </a:cxn>
                <a:cxn ang="0">
                  <a:pos x="256067" y="100348"/>
                </a:cxn>
                <a:cxn ang="0">
                  <a:pos x="259308" y="129481"/>
                </a:cxn>
                <a:cxn ang="0">
                  <a:pos x="291722" y="126244"/>
                </a:cxn>
                <a:cxn ang="0">
                  <a:pos x="314411" y="145666"/>
                </a:cxn>
                <a:cxn ang="0">
                  <a:pos x="333859" y="119770"/>
                </a:cxn>
                <a:cxn ang="0">
                  <a:pos x="359790" y="116533"/>
                </a:cxn>
                <a:cxn ang="0">
                  <a:pos x="356549" y="84162"/>
                </a:cxn>
                <a:cxn ang="0">
                  <a:pos x="375997" y="61503"/>
                </a:cxn>
                <a:cxn ang="0">
                  <a:pos x="350066" y="42081"/>
                </a:cxn>
                <a:cxn ang="0">
                  <a:pos x="346825" y="12948"/>
                </a:cxn>
                <a:cxn ang="0">
                  <a:pos x="314411" y="16185"/>
                </a:cxn>
                <a:cxn ang="0">
                  <a:pos x="291722" y="0"/>
                </a:cxn>
              </a:cxnLst>
              <a:rect l="0" t="0" r="0" b="0"/>
              <a:pathLst>
                <a:path w="116" h="117">
                  <a:moveTo>
                    <a:pt x="46" y="91"/>
                  </a:moveTo>
                  <a:cubicBezTo>
                    <a:pt x="44" y="91"/>
                    <a:pt x="41" y="91"/>
                    <a:pt x="39" y="90"/>
                  </a:cubicBezTo>
                  <a:cubicBezTo>
                    <a:pt x="34" y="88"/>
                    <a:pt x="30" y="84"/>
                    <a:pt x="28" y="80"/>
                  </a:cubicBezTo>
                  <a:cubicBezTo>
                    <a:pt x="26" y="75"/>
                    <a:pt x="26" y="70"/>
                    <a:pt x="28" y="65"/>
                  </a:cubicBezTo>
                  <a:cubicBezTo>
                    <a:pt x="29" y="60"/>
                    <a:pt x="33" y="56"/>
                    <a:pt x="38" y="54"/>
                  </a:cubicBezTo>
                  <a:cubicBezTo>
                    <a:pt x="40" y="53"/>
                    <a:pt x="43" y="52"/>
                    <a:pt x="46" y="52"/>
                  </a:cubicBezTo>
                  <a:cubicBezTo>
                    <a:pt x="48" y="52"/>
                    <a:pt x="50" y="53"/>
                    <a:pt x="53" y="53"/>
                  </a:cubicBezTo>
                  <a:cubicBezTo>
                    <a:pt x="58" y="55"/>
                    <a:pt x="61" y="59"/>
                    <a:pt x="63" y="64"/>
                  </a:cubicBezTo>
                  <a:cubicBezTo>
                    <a:pt x="66" y="68"/>
                    <a:pt x="66" y="73"/>
                    <a:pt x="64" y="78"/>
                  </a:cubicBezTo>
                  <a:cubicBezTo>
                    <a:pt x="62" y="83"/>
                    <a:pt x="58" y="87"/>
                    <a:pt x="54" y="89"/>
                  </a:cubicBezTo>
                  <a:cubicBezTo>
                    <a:pt x="51" y="90"/>
                    <a:pt x="49" y="91"/>
                    <a:pt x="46" y="91"/>
                  </a:cubicBezTo>
                  <a:moveTo>
                    <a:pt x="55" y="27"/>
                  </a:moveTo>
                  <a:cubicBezTo>
                    <a:pt x="51" y="37"/>
                    <a:pt x="51" y="37"/>
                    <a:pt x="51" y="37"/>
                  </a:cubicBezTo>
                  <a:cubicBezTo>
                    <a:pt x="49" y="37"/>
                    <a:pt x="48" y="36"/>
                    <a:pt x="46" y="36"/>
                  </a:cubicBezTo>
                  <a:cubicBezTo>
                    <a:pt x="43" y="36"/>
                    <a:pt x="40" y="37"/>
                    <a:pt x="38" y="37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1" y="46"/>
                    <a:pt x="18" y="49"/>
                    <a:pt x="16" y="53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71"/>
                    <a:pt x="10" y="76"/>
                    <a:pt x="11" y="80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20" y="96"/>
                    <a:pt x="23" y="99"/>
                    <a:pt x="27" y="101"/>
                  </a:cubicBezTo>
                  <a:cubicBezTo>
                    <a:pt x="23" y="112"/>
                    <a:pt x="23" y="112"/>
                    <a:pt x="23" y="112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2" y="107"/>
                    <a:pt x="44" y="107"/>
                    <a:pt x="46" y="107"/>
                  </a:cubicBezTo>
                  <a:cubicBezTo>
                    <a:pt x="48" y="107"/>
                    <a:pt x="51" y="107"/>
                    <a:pt x="53" y="10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70" y="98"/>
                    <a:pt x="73" y="95"/>
                    <a:pt x="75" y="91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3"/>
                    <a:pt x="81" y="68"/>
                    <a:pt x="80" y="64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2" y="47"/>
                    <a:pt x="68" y="44"/>
                    <a:pt x="65" y="4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55" y="27"/>
                    <a:pt x="55" y="27"/>
                    <a:pt x="55" y="27"/>
                  </a:cubicBezTo>
                  <a:moveTo>
                    <a:pt x="94" y="32"/>
                  </a:moveTo>
                  <a:cubicBezTo>
                    <a:pt x="94" y="32"/>
                    <a:pt x="93" y="32"/>
                    <a:pt x="93" y="32"/>
                  </a:cubicBezTo>
                  <a:cubicBezTo>
                    <a:pt x="91" y="32"/>
                    <a:pt x="88" y="31"/>
                    <a:pt x="87" y="29"/>
                  </a:cubicBezTo>
                  <a:cubicBezTo>
                    <a:pt x="85" y="27"/>
                    <a:pt x="84" y="25"/>
                    <a:pt x="84" y="22"/>
                  </a:cubicBezTo>
                  <a:cubicBezTo>
                    <a:pt x="84" y="19"/>
                    <a:pt x="85" y="17"/>
                    <a:pt x="87" y="15"/>
                  </a:cubicBezTo>
                  <a:cubicBezTo>
                    <a:pt x="89" y="14"/>
                    <a:pt x="91" y="13"/>
                    <a:pt x="9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6" y="13"/>
                    <a:pt x="99" y="14"/>
                    <a:pt x="100" y="15"/>
                  </a:cubicBezTo>
                  <a:cubicBezTo>
                    <a:pt x="102" y="17"/>
                    <a:pt x="103" y="20"/>
                    <a:pt x="103" y="22"/>
                  </a:cubicBezTo>
                  <a:cubicBezTo>
                    <a:pt x="103" y="25"/>
                    <a:pt x="102" y="27"/>
                    <a:pt x="100" y="29"/>
                  </a:cubicBezTo>
                  <a:cubicBezTo>
                    <a:pt x="98" y="31"/>
                    <a:pt x="96" y="32"/>
                    <a:pt x="94" y="32"/>
                  </a:cubicBezTo>
                  <a:moveTo>
                    <a:pt x="90" y="0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88" y="6"/>
                    <a:pt x="86" y="6"/>
                    <a:pt x="84" y="8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8" y="14"/>
                    <a:pt x="77" y="16"/>
                    <a:pt x="77" y="1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8"/>
                    <a:pt x="78" y="30"/>
                    <a:pt x="79" y="31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85" y="38"/>
                    <a:pt x="87" y="38"/>
                    <a:pt x="90" y="39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9" y="39"/>
                    <a:pt x="101" y="38"/>
                    <a:pt x="103" y="37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9" y="30"/>
                    <a:pt x="110" y="28"/>
                    <a:pt x="110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0" y="17"/>
                    <a:pt x="109" y="15"/>
                    <a:pt x="108" y="13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1" y="6"/>
                    <a:pt x="99" y="6"/>
                    <a:pt x="97" y="5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椭圆 17"/>
          <p:cNvSpPr/>
          <p:nvPr>
            <p:custDataLst>
              <p:tags r:id="rId14"/>
            </p:custDataLst>
          </p:nvPr>
        </p:nvSpPr>
        <p:spPr>
          <a:xfrm flipH="1">
            <a:off x="4886586" y="4220098"/>
            <a:ext cx="865371" cy="83721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2225">
                <a:solidFill>
                  <a:srgbClr val="231F20"/>
                </a:solidFill>
              </a:ln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>
            <p:custDataLst>
              <p:tags r:id="rId15"/>
            </p:custDataLst>
          </p:nvPr>
        </p:nvSpPr>
        <p:spPr>
          <a:xfrm flipH="1">
            <a:off x="8376464" y="4220098"/>
            <a:ext cx="865371" cy="83721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2225">
                <a:solidFill>
                  <a:srgbClr val="231F20"/>
                </a:solidFill>
              </a:ln>
              <a:cs typeface="+mn-ea"/>
              <a:sym typeface="+mn-lt"/>
            </a:endParaRPr>
          </a:p>
        </p:txBody>
      </p:sp>
      <p:sp>
        <p:nvSpPr>
          <p:cNvPr id="20" name="Freeform 9"/>
          <p:cNvSpPr>
            <a:spLocks noEditPoints="1"/>
          </p:cNvSpPr>
          <p:nvPr>
            <p:custDataLst>
              <p:tags r:id="rId16"/>
            </p:custDataLst>
          </p:nvPr>
        </p:nvSpPr>
        <p:spPr>
          <a:xfrm flipH="1">
            <a:off x="8625569" y="4455123"/>
            <a:ext cx="367161" cy="367161"/>
          </a:xfrm>
          <a:custGeom>
            <a:avLst/>
            <a:gdLst/>
            <a:ahLst/>
            <a:cxnLst>
              <a:cxn ang="0">
                <a:pos x="224474" y="148714"/>
              </a:cxn>
              <a:cxn ang="0">
                <a:pos x="224474" y="224473"/>
              </a:cxn>
              <a:cxn ang="0">
                <a:pos x="207639" y="238503"/>
              </a:cxn>
              <a:cxn ang="0">
                <a:pos x="28059" y="238503"/>
              </a:cxn>
              <a:cxn ang="0">
                <a:pos x="14030" y="224473"/>
              </a:cxn>
              <a:cxn ang="0">
                <a:pos x="14030" y="148714"/>
              </a:cxn>
              <a:cxn ang="0">
                <a:pos x="47701" y="157131"/>
              </a:cxn>
              <a:cxn ang="0">
                <a:pos x="47701" y="171161"/>
              </a:cxn>
              <a:cxn ang="0">
                <a:pos x="58925" y="171161"/>
              </a:cxn>
              <a:cxn ang="0">
                <a:pos x="58925" y="190802"/>
              </a:cxn>
              <a:cxn ang="0">
                <a:pos x="75760" y="190802"/>
              </a:cxn>
              <a:cxn ang="0">
                <a:pos x="75760" y="171161"/>
              </a:cxn>
              <a:cxn ang="0">
                <a:pos x="84178" y="171161"/>
              </a:cxn>
              <a:cxn ang="0">
                <a:pos x="84178" y="159937"/>
              </a:cxn>
              <a:cxn ang="0">
                <a:pos x="151520" y="159937"/>
              </a:cxn>
              <a:cxn ang="0">
                <a:pos x="151520" y="171161"/>
              </a:cxn>
              <a:cxn ang="0">
                <a:pos x="159938" y="171161"/>
              </a:cxn>
              <a:cxn ang="0">
                <a:pos x="159938" y="190802"/>
              </a:cxn>
              <a:cxn ang="0">
                <a:pos x="176774" y="190802"/>
              </a:cxn>
              <a:cxn ang="0">
                <a:pos x="176774" y="171161"/>
              </a:cxn>
              <a:cxn ang="0">
                <a:pos x="185191" y="171161"/>
              </a:cxn>
              <a:cxn ang="0">
                <a:pos x="185191" y="157131"/>
              </a:cxn>
              <a:cxn ang="0">
                <a:pos x="224474" y="148714"/>
              </a:cxn>
              <a:cxn ang="0">
                <a:pos x="86984" y="0"/>
              </a:cxn>
              <a:cxn ang="0">
                <a:pos x="151520" y="0"/>
              </a:cxn>
              <a:cxn ang="0">
                <a:pos x="171162" y="19641"/>
              </a:cxn>
              <a:cxn ang="0">
                <a:pos x="171162" y="44895"/>
              </a:cxn>
              <a:cxn ang="0">
                <a:pos x="148714" y="44895"/>
              </a:cxn>
              <a:cxn ang="0">
                <a:pos x="148714" y="22447"/>
              </a:cxn>
              <a:cxn ang="0">
                <a:pos x="89790" y="22447"/>
              </a:cxn>
              <a:cxn ang="0">
                <a:pos x="89790" y="44895"/>
              </a:cxn>
              <a:cxn ang="0">
                <a:pos x="67342" y="44895"/>
              </a:cxn>
              <a:cxn ang="0">
                <a:pos x="67342" y="19641"/>
              </a:cxn>
              <a:cxn ang="0">
                <a:pos x="86984" y="0"/>
              </a:cxn>
              <a:cxn ang="0">
                <a:pos x="0" y="56118"/>
              </a:cxn>
              <a:cxn ang="0">
                <a:pos x="0" y="134684"/>
              </a:cxn>
              <a:cxn ang="0">
                <a:pos x="238504" y="134684"/>
              </a:cxn>
              <a:cxn ang="0">
                <a:pos x="238504" y="56118"/>
              </a:cxn>
              <a:cxn ang="0">
                <a:pos x="0" y="56118"/>
              </a:cxn>
            </a:cxnLst>
            <a:rect l="0" t="0" r="0" b="0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1"/>
                  <a:pt x="17" y="61"/>
                  <a:pt x="17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68"/>
                  <a:pt x="21" y="68"/>
                  <a:pt x="21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1"/>
                  <a:pt x="27" y="61"/>
                  <a:pt x="27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1"/>
                  <a:pt x="54" y="61"/>
                  <a:pt x="54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1"/>
                  <a:pt x="63" y="61"/>
                  <a:pt x="63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1" name="Freeform 7"/>
          <p:cNvSpPr>
            <a:spLocks noEditPoints="1"/>
          </p:cNvSpPr>
          <p:nvPr>
            <p:custDataLst>
              <p:tags r:id="rId17"/>
            </p:custDataLst>
          </p:nvPr>
        </p:nvSpPr>
        <p:spPr>
          <a:xfrm flipH="1">
            <a:off x="5041417" y="4467619"/>
            <a:ext cx="555711" cy="368956"/>
          </a:xfrm>
          <a:custGeom>
            <a:avLst/>
            <a:gdLst/>
            <a:ahLst/>
            <a:cxnLst>
              <a:cxn ang="0">
                <a:pos x="27962" y="0"/>
              </a:cxn>
              <a:cxn ang="0">
                <a:pos x="39147" y="118034"/>
              </a:cxn>
              <a:cxn ang="0">
                <a:pos x="67109" y="120844"/>
              </a:cxn>
              <a:cxn ang="0">
                <a:pos x="150996" y="67448"/>
              </a:cxn>
              <a:cxn ang="0">
                <a:pos x="198531" y="78689"/>
              </a:cxn>
              <a:cxn ang="0">
                <a:pos x="117441" y="33724"/>
              </a:cxn>
              <a:cxn ang="0">
                <a:pos x="72702" y="36534"/>
              </a:cxn>
              <a:cxn ang="0">
                <a:pos x="55924" y="61827"/>
              </a:cxn>
              <a:cxn ang="0">
                <a:pos x="69905" y="14052"/>
              </a:cxn>
              <a:cxn ang="0">
                <a:pos x="321565" y="89931"/>
              </a:cxn>
              <a:cxn ang="0">
                <a:pos x="279622" y="106793"/>
              </a:cxn>
              <a:cxn ang="0">
                <a:pos x="234882" y="129275"/>
              </a:cxn>
              <a:cxn ang="0">
                <a:pos x="206920" y="193913"/>
              </a:cxn>
              <a:cxn ang="0">
                <a:pos x="187347" y="213585"/>
              </a:cxn>
              <a:cxn ang="0">
                <a:pos x="178958" y="179861"/>
              </a:cxn>
              <a:cxn ang="0">
                <a:pos x="148200" y="205154"/>
              </a:cxn>
              <a:cxn ang="0">
                <a:pos x="148200" y="165809"/>
              </a:cxn>
              <a:cxn ang="0">
                <a:pos x="111849" y="191102"/>
              </a:cxn>
              <a:cxn ang="0">
                <a:pos x="134218" y="134896"/>
              </a:cxn>
              <a:cxn ang="0">
                <a:pos x="86683" y="165809"/>
              </a:cxn>
              <a:cxn ang="0">
                <a:pos x="139811" y="84310"/>
              </a:cxn>
              <a:cxn ang="0">
                <a:pos x="192939" y="103982"/>
              </a:cxn>
              <a:cxn ang="0">
                <a:pos x="192939" y="53396"/>
              </a:cxn>
              <a:cxn ang="0">
                <a:pos x="248863" y="75879"/>
              </a:cxn>
              <a:cxn ang="0">
                <a:pos x="226494" y="39345"/>
              </a:cxn>
              <a:cxn ang="0">
                <a:pos x="220901" y="33724"/>
              </a:cxn>
              <a:cxn ang="0">
                <a:pos x="271233" y="146137"/>
              </a:cxn>
              <a:cxn ang="0">
                <a:pos x="237678" y="148947"/>
              </a:cxn>
              <a:cxn ang="0">
                <a:pos x="271233" y="146137"/>
              </a:cxn>
              <a:cxn ang="0">
                <a:pos x="240475" y="188292"/>
              </a:cxn>
              <a:cxn ang="0">
                <a:pos x="212513" y="177051"/>
              </a:cxn>
              <a:cxn ang="0">
                <a:pos x="243271" y="182671"/>
              </a:cxn>
              <a:cxn ang="0">
                <a:pos x="226494" y="151758"/>
              </a:cxn>
              <a:cxn ang="0">
                <a:pos x="243271" y="182671"/>
              </a:cxn>
            </a:cxnLst>
            <a:rect l="0" t="0" r="0" b="0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3" name="TextBox 23"/>
          <p:cNvSpPr txBox="1"/>
          <p:nvPr>
            <p:custDataLst>
              <p:tags r:id="rId18"/>
            </p:custDataLst>
          </p:nvPr>
        </p:nvSpPr>
        <p:spPr>
          <a:xfrm flipH="1">
            <a:off x="3776345" y="2124075"/>
            <a:ext cx="3085465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2"/>
                </a:solidFill>
                <a:cs typeface="+mn-ea"/>
                <a:sym typeface="+mn-lt"/>
              </a:rPr>
              <a:t>补全个人信息</a:t>
            </a:r>
            <a:endParaRPr lang="zh-CN" altLang="en-US" b="1">
              <a:solidFill>
                <a:schemeClr val="accent2"/>
              </a:solidFill>
              <a:cs typeface="+mn-ea"/>
              <a:sym typeface="+mn-lt"/>
            </a:endParaRPr>
          </a:p>
          <a:p>
            <a:pPr algn="ctr"/>
            <a:r>
              <a:rPr lang="zh-CN" altLang="en-US" b="1" dirty="0">
                <a:solidFill>
                  <a:schemeClr val="accent2"/>
                </a:solidFill>
                <a:cs typeface="+mn-ea"/>
                <a:sym typeface="+mn-lt"/>
              </a:rPr>
              <a:t>（头像、多个收货地址等）</a:t>
            </a:r>
            <a:endParaRPr lang="zh-CN" altLang="en-US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6" name="TextBox 23"/>
          <p:cNvSpPr txBox="1"/>
          <p:nvPr>
            <p:custDataLst>
              <p:tags r:id="rId19"/>
            </p:custDataLst>
          </p:nvPr>
        </p:nvSpPr>
        <p:spPr>
          <a:xfrm flipH="1">
            <a:off x="7380605" y="2124075"/>
            <a:ext cx="293814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>
                <a:solidFill>
                  <a:schemeClr val="accent2"/>
                </a:solidFill>
                <a:cs typeface="+mn-ea"/>
                <a:sym typeface="+mn-lt"/>
              </a:rPr>
              <a:t>发布商品</a:t>
            </a:r>
            <a:endParaRPr lang="zh-CN" altLang="en-US" b="1">
              <a:solidFill>
                <a:schemeClr val="accent2"/>
              </a:solidFill>
              <a:cs typeface="+mn-ea"/>
              <a:sym typeface="+mn-lt"/>
            </a:endParaRPr>
          </a:p>
          <a:p>
            <a:pPr algn="ctr"/>
            <a:r>
              <a:rPr lang="zh-CN" altLang="en-US" b="1" dirty="0">
                <a:solidFill>
                  <a:schemeClr val="accent2"/>
                </a:solidFill>
                <a:cs typeface="+mn-ea"/>
                <a:sym typeface="+mn-lt"/>
              </a:rPr>
              <a:t>（发布后可在商品页或私信中回复买方的咨询和质疑）</a:t>
            </a:r>
            <a:endParaRPr lang="zh-CN" altLang="en-US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9" name="TextBox 23"/>
          <p:cNvSpPr txBox="1"/>
          <p:nvPr>
            <p:custDataLst>
              <p:tags r:id="rId20"/>
            </p:custDataLst>
          </p:nvPr>
        </p:nvSpPr>
        <p:spPr>
          <a:xfrm flipH="1">
            <a:off x="277495" y="5213350"/>
            <a:ext cx="287972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cs typeface="+mn-ea"/>
                <a:sym typeface="+mn-lt"/>
              </a:rPr>
              <a:t>确认收货、申请退款</a:t>
            </a:r>
            <a:endParaRPr lang="zh-CN" altLang="en-US" b="1" dirty="0">
              <a:solidFill>
                <a:schemeClr val="accent2"/>
              </a:solidFill>
              <a:cs typeface="+mn-ea"/>
              <a:sym typeface="+mn-lt"/>
            </a:endParaRPr>
          </a:p>
          <a:p>
            <a:pPr algn="ctr"/>
            <a:r>
              <a:rPr lang="zh-CN" altLang="en-US" b="1" dirty="0">
                <a:solidFill>
                  <a:schemeClr val="accent2"/>
                </a:solidFill>
                <a:cs typeface="+mn-ea"/>
                <a:sym typeface="+mn-lt"/>
              </a:rPr>
              <a:t>（确认收货后有权对该订单发表订单评价）</a:t>
            </a:r>
            <a:endParaRPr lang="zh-CN" altLang="en-US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32" name="TextBox 23"/>
          <p:cNvSpPr txBox="1"/>
          <p:nvPr>
            <p:custDataLst>
              <p:tags r:id="rId21"/>
            </p:custDataLst>
          </p:nvPr>
        </p:nvSpPr>
        <p:spPr>
          <a:xfrm flipH="1">
            <a:off x="4215130" y="5213350"/>
            <a:ext cx="235077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  <a:cs typeface="+mn-ea"/>
                <a:sym typeface="+mn-lt"/>
              </a:rPr>
              <a:t>购买商品</a:t>
            </a:r>
            <a:endParaRPr lang="zh-CN" altLang="en-US" b="1" dirty="0">
              <a:solidFill>
                <a:schemeClr val="accent2"/>
              </a:solidFill>
              <a:cs typeface="+mn-ea"/>
              <a:sym typeface="+mn-lt"/>
            </a:endParaRPr>
          </a:p>
          <a:p>
            <a:pPr algn="ctr"/>
            <a:r>
              <a:rPr lang="zh-CN" altLang="en-US" b="1" dirty="0">
                <a:solidFill>
                  <a:schemeClr val="accent2"/>
                </a:solidFill>
                <a:cs typeface="+mn-ea"/>
                <a:sym typeface="+mn-lt"/>
              </a:rPr>
              <a:t>（可有多个待选地址）</a:t>
            </a:r>
            <a:endParaRPr lang="zh-CN" altLang="en-US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35" name="TextBox 23"/>
          <p:cNvSpPr txBox="1"/>
          <p:nvPr>
            <p:custDataLst>
              <p:tags r:id="rId22"/>
            </p:custDataLst>
          </p:nvPr>
        </p:nvSpPr>
        <p:spPr>
          <a:xfrm flipH="1">
            <a:off x="7623810" y="5213350"/>
            <a:ext cx="2641600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cs typeface="+mn-ea"/>
                <a:sym typeface="+mn-lt"/>
              </a:rPr>
              <a:t>浏览商品、添加收藏、查看卖家信息、发表评论</a:t>
            </a:r>
            <a:endParaRPr lang="zh-CN" altLang="en-US" b="1">
              <a:solidFill>
                <a:schemeClr val="accent2"/>
              </a:solidFill>
              <a:cs typeface="+mn-ea"/>
              <a:sym typeface="+mn-lt"/>
            </a:endParaRPr>
          </a:p>
          <a:p>
            <a:r>
              <a:rPr lang="zh-CN" altLang="en-US" b="1" dirty="0">
                <a:solidFill>
                  <a:schemeClr val="accent2"/>
                </a:solidFill>
                <a:cs typeface="+mn-ea"/>
                <a:sym typeface="+mn-lt"/>
              </a:rPr>
              <a:t>（也可以与卖家私信沟通）</a:t>
            </a:r>
            <a:endParaRPr lang="zh-CN" altLang="en-US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>
            <p:custDataLst>
              <p:tags r:id="rId23"/>
            </p:custDataLst>
          </p:nvPr>
        </p:nvGrpSpPr>
        <p:grpSpPr>
          <a:xfrm>
            <a:off x="1393490" y="1103414"/>
            <a:ext cx="865371" cy="864000"/>
            <a:chOff x="1393490" y="1404488"/>
            <a:chExt cx="865371" cy="864000"/>
          </a:xfrm>
        </p:grpSpPr>
        <p:grpSp>
          <p:nvGrpSpPr>
            <p:cNvPr id="38" name="组合 37"/>
            <p:cNvGrpSpPr/>
            <p:nvPr/>
          </p:nvGrpSpPr>
          <p:grpSpPr>
            <a:xfrm flipH="1">
              <a:off x="1393490" y="1404488"/>
              <a:ext cx="865371" cy="864000"/>
              <a:chOff x="1117600" y="1847270"/>
              <a:chExt cx="1163782" cy="1201022"/>
            </a:xfrm>
          </p:grpSpPr>
          <p:sp>
            <p:nvSpPr>
              <p:cNvPr id="40" name="椭圆 39"/>
              <p:cNvSpPr/>
              <p:nvPr>
                <p:custDataLst>
                  <p:tags r:id="rId24"/>
                </p:custDataLst>
              </p:nvPr>
            </p:nvSpPr>
            <p:spPr>
              <a:xfrm>
                <a:off x="1117600" y="1847271"/>
                <a:ext cx="1163782" cy="1163782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231F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22225">
                    <a:solidFill>
                      <a:srgbClr val="231F20"/>
                    </a:solidFill>
                  </a:ln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17600" y="1847270"/>
                <a:ext cx="1163782" cy="1201022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231F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22225">
                    <a:solidFill>
                      <a:srgbClr val="231F20"/>
                    </a:solidFill>
                  </a:ln>
                  <a:cs typeface="+mn-ea"/>
                  <a:sym typeface="+mn-lt"/>
                </a:endParaRPr>
              </a:p>
            </p:txBody>
          </p:sp>
        </p:grpSp>
        <p:sp>
          <p:nvSpPr>
            <p:cNvPr id="39" name="Freeform 10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>
            <a:xfrm flipH="1">
              <a:off x="1595809" y="1587676"/>
              <a:ext cx="460733" cy="497625"/>
            </a:xfrm>
            <a:custGeom>
              <a:avLst/>
              <a:gdLst/>
              <a:ahLst/>
              <a:cxnLst>
                <a:cxn ang="0">
                  <a:pos x="126413" y="291332"/>
                </a:cxn>
                <a:cxn ang="0">
                  <a:pos x="90758" y="210406"/>
                </a:cxn>
                <a:cxn ang="0">
                  <a:pos x="149102" y="168325"/>
                </a:cxn>
                <a:cxn ang="0">
                  <a:pos x="204205" y="207169"/>
                </a:cxn>
                <a:cxn ang="0">
                  <a:pos x="175033" y="288095"/>
                </a:cxn>
                <a:cxn ang="0">
                  <a:pos x="178274" y="87399"/>
                </a:cxn>
                <a:cxn ang="0">
                  <a:pos x="149102" y="116533"/>
                </a:cxn>
                <a:cxn ang="0">
                  <a:pos x="106965" y="90636"/>
                </a:cxn>
                <a:cxn ang="0">
                  <a:pos x="81034" y="139192"/>
                </a:cxn>
                <a:cxn ang="0">
                  <a:pos x="16207" y="158614"/>
                </a:cxn>
                <a:cxn ang="0">
                  <a:pos x="35655" y="216880"/>
                </a:cxn>
                <a:cxn ang="0">
                  <a:pos x="3241" y="271909"/>
                </a:cxn>
                <a:cxn ang="0">
                  <a:pos x="58344" y="301043"/>
                </a:cxn>
                <a:cxn ang="0">
                  <a:pos x="74551" y="362546"/>
                </a:cxn>
                <a:cxn ang="0">
                  <a:pos x="129654" y="343124"/>
                </a:cxn>
                <a:cxn ang="0">
                  <a:pos x="171792" y="343124"/>
                </a:cxn>
                <a:cxn ang="0">
                  <a:pos x="230136" y="359309"/>
                </a:cxn>
                <a:cxn ang="0">
                  <a:pos x="243102" y="294569"/>
                </a:cxn>
                <a:cxn ang="0">
                  <a:pos x="294963" y="262198"/>
                </a:cxn>
                <a:cxn ang="0">
                  <a:pos x="259308" y="207169"/>
                </a:cxn>
                <a:cxn ang="0">
                  <a:pos x="272274" y="152140"/>
                </a:cxn>
                <a:cxn ang="0">
                  <a:pos x="210688" y="135955"/>
                </a:cxn>
                <a:cxn ang="0">
                  <a:pos x="178274" y="87399"/>
                </a:cxn>
                <a:cxn ang="0">
                  <a:pos x="301446" y="103585"/>
                </a:cxn>
                <a:cxn ang="0">
                  <a:pos x="272274" y="71214"/>
                </a:cxn>
                <a:cxn ang="0">
                  <a:pos x="304687" y="42081"/>
                </a:cxn>
                <a:cxn ang="0">
                  <a:pos x="324135" y="48555"/>
                </a:cxn>
                <a:cxn ang="0">
                  <a:pos x="324135" y="93873"/>
                </a:cxn>
                <a:cxn ang="0">
                  <a:pos x="291722" y="0"/>
                </a:cxn>
                <a:cxn ang="0">
                  <a:pos x="272274" y="25896"/>
                </a:cxn>
                <a:cxn ang="0">
                  <a:pos x="243102" y="25896"/>
                </a:cxn>
                <a:cxn ang="0">
                  <a:pos x="249584" y="58266"/>
                </a:cxn>
                <a:cxn ang="0">
                  <a:pos x="230136" y="80925"/>
                </a:cxn>
                <a:cxn ang="0">
                  <a:pos x="256067" y="100348"/>
                </a:cxn>
                <a:cxn ang="0">
                  <a:pos x="259308" y="129481"/>
                </a:cxn>
                <a:cxn ang="0">
                  <a:pos x="291722" y="126244"/>
                </a:cxn>
                <a:cxn ang="0">
                  <a:pos x="314411" y="145666"/>
                </a:cxn>
                <a:cxn ang="0">
                  <a:pos x="333859" y="119770"/>
                </a:cxn>
                <a:cxn ang="0">
                  <a:pos x="359790" y="116533"/>
                </a:cxn>
                <a:cxn ang="0">
                  <a:pos x="356549" y="84162"/>
                </a:cxn>
                <a:cxn ang="0">
                  <a:pos x="375997" y="61503"/>
                </a:cxn>
                <a:cxn ang="0">
                  <a:pos x="350066" y="42081"/>
                </a:cxn>
                <a:cxn ang="0">
                  <a:pos x="346825" y="12948"/>
                </a:cxn>
                <a:cxn ang="0">
                  <a:pos x="314411" y="16185"/>
                </a:cxn>
                <a:cxn ang="0">
                  <a:pos x="291722" y="0"/>
                </a:cxn>
              </a:cxnLst>
              <a:rect l="0" t="0" r="0" b="0"/>
              <a:pathLst>
                <a:path w="116" h="117">
                  <a:moveTo>
                    <a:pt x="46" y="91"/>
                  </a:moveTo>
                  <a:cubicBezTo>
                    <a:pt x="44" y="91"/>
                    <a:pt x="41" y="91"/>
                    <a:pt x="39" y="90"/>
                  </a:cubicBezTo>
                  <a:cubicBezTo>
                    <a:pt x="34" y="88"/>
                    <a:pt x="30" y="84"/>
                    <a:pt x="28" y="80"/>
                  </a:cubicBezTo>
                  <a:cubicBezTo>
                    <a:pt x="26" y="75"/>
                    <a:pt x="26" y="70"/>
                    <a:pt x="28" y="65"/>
                  </a:cubicBezTo>
                  <a:cubicBezTo>
                    <a:pt x="29" y="60"/>
                    <a:pt x="33" y="56"/>
                    <a:pt x="38" y="54"/>
                  </a:cubicBezTo>
                  <a:cubicBezTo>
                    <a:pt x="40" y="53"/>
                    <a:pt x="43" y="52"/>
                    <a:pt x="46" y="52"/>
                  </a:cubicBezTo>
                  <a:cubicBezTo>
                    <a:pt x="48" y="52"/>
                    <a:pt x="50" y="53"/>
                    <a:pt x="53" y="53"/>
                  </a:cubicBezTo>
                  <a:cubicBezTo>
                    <a:pt x="58" y="55"/>
                    <a:pt x="61" y="59"/>
                    <a:pt x="63" y="64"/>
                  </a:cubicBezTo>
                  <a:cubicBezTo>
                    <a:pt x="66" y="68"/>
                    <a:pt x="66" y="73"/>
                    <a:pt x="64" y="78"/>
                  </a:cubicBezTo>
                  <a:cubicBezTo>
                    <a:pt x="62" y="83"/>
                    <a:pt x="58" y="87"/>
                    <a:pt x="54" y="89"/>
                  </a:cubicBezTo>
                  <a:cubicBezTo>
                    <a:pt x="51" y="90"/>
                    <a:pt x="49" y="91"/>
                    <a:pt x="46" y="91"/>
                  </a:cubicBezTo>
                  <a:moveTo>
                    <a:pt x="55" y="27"/>
                  </a:moveTo>
                  <a:cubicBezTo>
                    <a:pt x="51" y="37"/>
                    <a:pt x="51" y="37"/>
                    <a:pt x="51" y="37"/>
                  </a:cubicBezTo>
                  <a:cubicBezTo>
                    <a:pt x="49" y="37"/>
                    <a:pt x="48" y="36"/>
                    <a:pt x="46" y="36"/>
                  </a:cubicBezTo>
                  <a:cubicBezTo>
                    <a:pt x="43" y="36"/>
                    <a:pt x="40" y="37"/>
                    <a:pt x="38" y="37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1" y="46"/>
                    <a:pt x="18" y="49"/>
                    <a:pt x="16" y="53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71"/>
                    <a:pt x="10" y="76"/>
                    <a:pt x="11" y="80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20" y="96"/>
                    <a:pt x="23" y="99"/>
                    <a:pt x="27" y="101"/>
                  </a:cubicBezTo>
                  <a:cubicBezTo>
                    <a:pt x="23" y="112"/>
                    <a:pt x="23" y="112"/>
                    <a:pt x="23" y="112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42" y="107"/>
                    <a:pt x="44" y="107"/>
                    <a:pt x="46" y="107"/>
                  </a:cubicBezTo>
                  <a:cubicBezTo>
                    <a:pt x="48" y="107"/>
                    <a:pt x="51" y="107"/>
                    <a:pt x="53" y="106"/>
                  </a:cubicBezTo>
                  <a:cubicBezTo>
                    <a:pt x="58" y="116"/>
                    <a:pt x="58" y="116"/>
                    <a:pt x="58" y="116"/>
                  </a:cubicBezTo>
                  <a:cubicBezTo>
                    <a:pt x="71" y="111"/>
                    <a:pt x="71" y="111"/>
                    <a:pt x="71" y="111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70" y="98"/>
                    <a:pt x="73" y="95"/>
                    <a:pt x="75" y="91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3"/>
                    <a:pt x="81" y="68"/>
                    <a:pt x="80" y="64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2" y="47"/>
                    <a:pt x="68" y="44"/>
                    <a:pt x="65" y="4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55" y="27"/>
                    <a:pt x="55" y="27"/>
                    <a:pt x="55" y="27"/>
                  </a:cubicBezTo>
                  <a:moveTo>
                    <a:pt x="94" y="32"/>
                  </a:moveTo>
                  <a:cubicBezTo>
                    <a:pt x="94" y="32"/>
                    <a:pt x="93" y="32"/>
                    <a:pt x="93" y="32"/>
                  </a:cubicBezTo>
                  <a:cubicBezTo>
                    <a:pt x="91" y="32"/>
                    <a:pt x="88" y="31"/>
                    <a:pt x="87" y="29"/>
                  </a:cubicBezTo>
                  <a:cubicBezTo>
                    <a:pt x="85" y="27"/>
                    <a:pt x="84" y="25"/>
                    <a:pt x="84" y="22"/>
                  </a:cubicBezTo>
                  <a:cubicBezTo>
                    <a:pt x="84" y="19"/>
                    <a:pt x="85" y="17"/>
                    <a:pt x="87" y="15"/>
                  </a:cubicBezTo>
                  <a:cubicBezTo>
                    <a:pt x="89" y="14"/>
                    <a:pt x="91" y="13"/>
                    <a:pt x="94" y="13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96" y="13"/>
                    <a:pt x="99" y="14"/>
                    <a:pt x="100" y="15"/>
                  </a:cubicBezTo>
                  <a:cubicBezTo>
                    <a:pt x="102" y="17"/>
                    <a:pt x="103" y="20"/>
                    <a:pt x="103" y="22"/>
                  </a:cubicBezTo>
                  <a:cubicBezTo>
                    <a:pt x="103" y="25"/>
                    <a:pt x="102" y="27"/>
                    <a:pt x="100" y="29"/>
                  </a:cubicBezTo>
                  <a:cubicBezTo>
                    <a:pt x="98" y="31"/>
                    <a:pt x="96" y="32"/>
                    <a:pt x="94" y="32"/>
                  </a:cubicBezTo>
                  <a:moveTo>
                    <a:pt x="90" y="0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88" y="6"/>
                    <a:pt x="86" y="6"/>
                    <a:pt x="84" y="8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8" y="14"/>
                    <a:pt x="77" y="16"/>
                    <a:pt x="77" y="1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8"/>
                    <a:pt x="78" y="30"/>
                    <a:pt x="79" y="31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85" y="38"/>
                    <a:pt x="87" y="38"/>
                    <a:pt x="90" y="39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9" y="39"/>
                    <a:pt x="101" y="38"/>
                    <a:pt x="103" y="37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9" y="30"/>
                    <a:pt x="110" y="28"/>
                    <a:pt x="110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0" y="17"/>
                    <a:pt x="109" y="15"/>
                    <a:pt x="108" y="13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1" y="6"/>
                    <a:pt x="99" y="6"/>
                    <a:pt x="97" y="5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Freeform 7"/>
          <p:cNvSpPr>
            <a:spLocks noEditPoints="1"/>
          </p:cNvSpPr>
          <p:nvPr>
            <p:custDataLst>
              <p:tags r:id="rId27"/>
            </p:custDataLst>
          </p:nvPr>
        </p:nvSpPr>
        <p:spPr>
          <a:xfrm flipH="1">
            <a:off x="1595907" y="4481486"/>
            <a:ext cx="555711" cy="368956"/>
          </a:xfrm>
          <a:custGeom>
            <a:avLst/>
            <a:gdLst/>
            <a:ahLst/>
            <a:cxnLst>
              <a:cxn ang="0">
                <a:pos x="27962" y="0"/>
              </a:cxn>
              <a:cxn ang="0">
                <a:pos x="39147" y="118034"/>
              </a:cxn>
              <a:cxn ang="0">
                <a:pos x="67109" y="120844"/>
              </a:cxn>
              <a:cxn ang="0">
                <a:pos x="150996" y="67448"/>
              </a:cxn>
              <a:cxn ang="0">
                <a:pos x="198531" y="78689"/>
              </a:cxn>
              <a:cxn ang="0">
                <a:pos x="117441" y="33724"/>
              </a:cxn>
              <a:cxn ang="0">
                <a:pos x="72702" y="36534"/>
              </a:cxn>
              <a:cxn ang="0">
                <a:pos x="55924" y="61827"/>
              </a:cxn>
              <a:cxn ang="0">
                <a:pos x="69905" y="14052"/>
              </a:cxn>
              <a:cxn ang="0">
                <a:pos x="321565" y="89931"/>
              </a:cxn>
              <a:cxn ang="0">
                <a:pos x="279622" y="106793"/>
              </a:cxn>
              <a:cxn ang="0">
                <a:pos x="234882" y="129275"/>
              </a:cxn>
              <a:cxn ang="0">
                <a:pos x="206920" y="193913"/>
              </a:cxn>
              <a:cxn ang="0">
                <a:pos x="187347" y="213585"/>
              </a:cxn>
              <a:cxn ang="0">
                <a:pos x="178958" y="179861"/>
              </a:cxn>
              <a:cxn ang="0">
                <a:pos x="148200" y="205154"/>
              </a:cxn>
              <a:cxn ang="0">
                <a:pos x="148200" y="165809"/>
              </a:cxn>
              <a:cxn ang="0">
                <a:pos x="111849" y="191102"/>
              </a:cxn>
              <a:cxn ang="0">
                <a:pos x="134218" y="134896"/>
              </a:cxn>
              <a:cxn ang="0">
                <a:pos x="86683" y="165809"/>
              </a:cxn>
              <a:cxn ang="0">
                <a:pos x="139811" y="84310"/>
              </a:cxn>
              <a:cxn ang="0">
                <a:pos x="192939" y="103982"/>
              </a:cxn>
              <a:cxn ang="0">
                <a:pos x="192939" y="53396"/>
              </a:cxn>
              <a:cxn ang="0">
                <a:pos x="248863" y="75879"/>
              </a:cxn>
              <a:cxn ang="0">
                <a:pos x="226494" y="39345"/>
              </a:cxn>
              <a:cxn ang="0">
                <a:pos x="220901" y="33724"/>
              </a:cxn>
              <a:cxn ang="0">
                <a:pos x="271233" y="146137"/>
              </a:cxn>
              <a:cxn ang="0">
                <a:pos x="237678" y="148947"/>
              </a:cxn>
              <a:cxn ang="0">
                <a:pos x="271233" y="146137"/>
              </a:cxn>
              <a:cxn ang="0">
                <a:pos x="240475" y="188292"/>
              </a:cxn>
              <a:cxn ang="0">
                <a:pos x="212513" y="177051"/>
              </a:cxn>
              <a:cxn ang="0">
                <a:pos x="243271" y="182671"/>
              </a:cxn>
              <a:cxn ang="0">
                <a:pos x="226494" y="151758"/>
              </a:cxn>
              <a:cxn ang="0">
                <a:pos x="243271" y="182671"/>
              </a:cxn>
            </a:cxnLst>
            <a:rect l="0" t="0" r="0" b="0"/>
            <a:pathLst>
              <a:path w="115" h="76">
                <a:moveTo>
                  <a:pt x="25" y="5"/>
                </a:moveTo>
                <a:cubicBezTo>
                  <a:pt x="10" y="0"/>
                  <a:pt x="10" y="0"/>
                  <a:pt x="10" y="0"/>
                </a:cubicBezTo>
                <a:cubicBezTo>
                  <a:pt x="0" y="38"/>
                  <a:pt x="0" y="38"/>
                  <a:pt x="0" y="38"/>
                </a:cubicBezTo>
                <a:cubicBezTo>
                  <a:pt x="14" y="42"/>
                  <a:pt x="14" y="42"/>
                  <a:pt x="14" y="42"/>
                </a:cubicBezTo>
                <a:cubicBezTo>
                  <a:pt x="16" y="36"/>
                  <a:pt x="16" y="36"/>
                  <a:pt x="16" y="36"/>
                </a:cubicBezTo>
                <a:cubicBezTo>
                  <a:pt x="24" y="43"/>
                  <a:pt x="24" y="43"/>
                  <a:pt x="24" y="43"/>
                </a:cubicBezTo>
                <a:cubicBezTo>
                  <a:pt x="43" y="28"/>
                  <a:pt x="43" y="28"/>
                  <a:pt x="43" y="28"/>
                </a:cubicBezTo>
                <a:cubicBezTo>
                  <a:pt x="54" y="24"/>
                  <a:pt x="54" y="24"/>
                  <a:pt x="54" y="24"/>
                </a:cubicBezTo>
                <a:cubicBezTo>
                  <a:pt x="67" y="32"/>
                  <a:pt x="67" y="32"/>
                  <a:pt x="67" y="32"/>
                </a:cubicBezTo>
                <a:cubicBezTo>
                  <a:pt x="71" y="28"/>
                  <a:pt x="71" y="28"/>
                  <a:pt x="71" y="28"/>
                </a:cubicBezTo>
                <a:cubicBezTo>
                  <a:pt x="61" y="13"/>
                  <a:pt x="61" y="13"/>
                  <a:pt x="61" y="13"/>
                </a:cubicBezTo>
                <a:cubicBezTo>
                  <a:pt x="42" y="12"/>
                  <a:pt x="42" y="12"/>
                  <a:pt x="42" y="12"/>
                </a:cubicBezTo>
                <a:cubicBezTo>
                  <a:pt x="28" y="14"/>
                  <a:pt x="28" y="14"/>
                  <a:pt x="28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2"/>
                  <a:pt x="20" y="22"/>
                  <a:pt x="20" y="22"/>
                </a:cubicBezTo>
                <a:cubicBezTo>
                  <a:pt x="23" y="11"/>
                  <a:pt x="23" y="11"/>
                  <a:pt x="23" y="11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91" y="2"/>
                </a:moveTo>
                <a:cubicBezTo>
                  <a:pt x="115" y="32"/>
                  <a:pt x="115" y="32"/>
                  <a:pt x="115" y="32"/>
                </a:cubicBezTo>
                <a:cubicBezTo>
                  <a:pt x="103" y="42"/>
                  <a:pt x="103" y="42"/>
                  <a:pt x="103" y="42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92" y="48"/>
                  <a:pt x="92" y="48"/>
                  <a:pt x="92" y="48"/>
                </a:cubicBezTo>
                <a:cubicBezTo>
                  <a:pt x="84" y="46"/>
                  <a:pt x="84" y="46"/>
                  <a:pt x="84" y="46"/>
                </a:cubicBezTo>
                <a:cubicBezTo>
                  <a:pt x="78" y="49"/>
                  <a:pt x="71" y="55"/>
                  <a:pt x="70" y="62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71"/>
                  <a:pt x="73" y="71"/>
                  <a:pt x="73" y="71"/>
                </a:cubicBezTo>
                <a:cubicBezTo>
                  <a:pt x="71" y="73"/>
                  <a:pt x="69" y="74"/>
                  <a:pt x="67" y="76"/>
                </a:cubicBezTo>
                <a:cubicBezTo>
                  <a:pt x="65" y="75"/>
                  <a:pt x="63" y="73"/>
                  <a:pt x="61" y="72"/>
                </a:cubicBezTo>
                <a:cubicBezTo>
                  <a:pt x="61" y="69"/>
                  <a:pt x="64" y="65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6"/>
                  <a:pt x="55" y="71"/>
                  <a:pt x="53" y="73"/>
                </a:cubicBezTo>
                <a:cubicBezTo>
                  <a:pt x="51" y="72"/>
                  <a:pt x="49" y="71"/>
                  <a:pt x="46" y="69"/>
                </a:cubicBezTo>
                <a:cubicBezTo>
                  <a:pt x="47" y="67"/>
                  <a:pt x="52" y="61"/>
                  <a:pt x="53" y="59"/>
                </a:cubicBezTo>
                <a:cubicBezTo>
                  <a:pt x="52" y="58"/>
                  <a:pt x="52" y="58"/>
                  <a:pt x="52" y="58"/>
                </a:cubicBezTo>
                <a:cubicBezTo>
                  <a:pt x="48" y="63"/>
                  <a:pt x="43" y="67"/>
                  <a:pt x="40" y="68"/>
                </a:cubicBezTo>
                <a:cubicBezTo>
                  <a:pt x="33" y="63"/>
                  <a:pt x="33" y="63"/>
                  <a:pt x="33" y="63"/>
                </a:cubicBezTo>
                <a:cubicBezTo>
                  <a:pt x="37" y="57"/>
                  <a:pt x="43" y="52"/>
                  <a:pt x="48" y="48"/>
                </a:cubicBezTo>
                <a:cubicBezTo>
                  <a:pt x="47" y="46"/>
                  <a:pt x="47" y="46"/>
                  <a:pt x="47" y="46"/>
                </a:cubicBezTo>
                <a:cubicBezTo>
                  <a:pt x="43" y="49"/>
                  <a:pt x="35" y="56"/>
                  <a:pt x="31" y="59"/>
                </a:cubicBezTo>
                <a:cubicBezTo>
                  <a:pt x="27" y="58"/>
                  <a:pt x="25" y="56"/>
                  <a:pt x="24" y="52"/>
                </a:cubicBezTo>
                <a:cubicBezTo>
                  <a:pt x="32" y="45"/>
                  <a:pt x="41" y="37"/>
                  <a:pt x="50" y="30"/>
                </a:cubicBezTo>
                <a:cubicBezTo>
                  <a:pt x="55" y="29"/>
                  <a:pt x="55" y="29"/>
                  <a:pt x="55" y="29"/>
                </a:cubicBezTo>
                <a:cubicBezTo>
                  <a:pt x="69" y="37"/>
                  <a:pt x="69" y="37"/>
                  <a:pt x="69" y="37"/>
                </a:cubicBezTo>
                <a:cubicBezTo>
                  <a:pt x="76" y="30"/>
                  <a:pt x="76" y="30"/>
                  <a:pt x="76" y="30"/>
                </a:cubicBezTo>
                <a:cubicBezTo>
                  <a:pt x="69" y="19"/>
                  <a:pt x="69" y="19"/>
                  <a:pt x="69" y="19"/>
                </a:cubicBezTo>
                <a:cubicBezTo>
                  <a:pt x="72" y="17"/>
                  <a:pt x="74" y="16"/>
                  <a:pt x="76" y="15"/>
                </a:cubicBezTo>
                <a:cubicBezTo>
                  <a:pt x="89" y="27"/>
                  <a:pt x="89" y="27"/>
                  <a:pt x="89" y="27"/>
                </a:cubicBezTo>
                <a:cubicBezTo>
                  <a:pt x="90" y="26"/>
                  <a:pt x="90" y="26"/>
                  <a:pt x="90" y="26"/>
                </a:cubicBezTo>
                <a:cubicBezTo>
                  <a:pt x="81" y="14"/>
                  <a:pt x="81" y="14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9" y="12"/>
                  <a:pt x="79" y="12"/>
                  <a:pt x="79" y="12"/>
                </a:cubicBezTo>
                <a:cubicBezTo>
                  <a:pt x="91" y="2"/>
                  <a:pt x="91" y="2"/>
                  <a:pt x="91" y="2"/>
                </a:cubicBezTo>
                <a:close/>
                <a:moveTo>
                  <a:pt x="97" y="52"/>
                </a:moveTo>
                <a:cubicBezTo>
                  <a:pt x="87" y="50"/>
                  <a:pt x="87" y="50"/>
                  <a:pt x="87" y="50"/>
                </a:cubicBezTo>
                <a:cubicBezTo>
                  <a:pt x="85" y="53"/>
                  <a:pt x="85" y="53"/>
                  <a:pt x="85" y="53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6"/>
                  <a:pt x="95" y="54"/>
                  <a:pt x="97" y="52"/>
                </a:cubicBezTo>
                <a:close/>
                <a:moveTo>
                  <a:pt x="80" y="71"/>
                </a:moveTo>
                <a:cubicBezTo>
                  <a:pt x="82" y="70"/>
                  <a:pt x="84" y="68"/>
                  <a:pt x="86" y="67"/>
                </a:cubicBezTo>
                <a:cubicBezTo>
                  <a:pt x="78" y="61"/>
                  <a:pt x="78" y="61"/>
                  <a:pt x="78" y="61"/>
                </a:cubicBezTo>
                <a:cubicBezTo>
                  <a:pt x="76" y="63"/>
                  <a:pt x="76" y="63"/>
                  <a:pt x="76" y="63"/>
                </a:cubicBezTo>
                <a:cubicBezTo>
                  <a:pt x="80" y="71"/>
                  <a:pt x="80" y="71"/>
                  <a:pt x="80" y="71"/>
                </a:cubicBezTo>
                <a:close/>
                <a:moveTo>
                  <a:pt x="87" y="65"/>
                </a:moveTo>
                <a:cubicBezTo>
                  <a:pt x="89" y="64"/>
                  <a:pt x="90" y="62"/>
                  <a:pt x="91" y="60"/>
                </a:cubicBezTo>
                <a:cubicBezTo>
                  <a:pt x="81" y="54"/>
                  <a:pt x="81" y="54"/>
                  <a:pt x="81" y="54"/>
                </a:cubicBezTo>
                <a:cubicBezTo>
                  <a:pt x="78" y="57"/>
                  <a:pt x="78" y="57"/>
                  <a:pt x="78" y="57"/>
                </a:cubicBezTo>
                <a:lnTo>
                  <a:pt x="87" y="6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596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亮点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1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：实时消息系统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5139850" y="2551641"/>
            <a:ext cx="1927689" cy="2459560"/>
          </a:xfrm>
          <a:custGeom>
            <a:avLst/>
            <a:gdLst>
              <a:gd name="connsiteX0" fmla="*/ 956151 w 1927689"/>
              <a:gd name="connsiteY0" fmla="*/ 0 h 2459560"/>
              <a:gd name="connsiteX1" fmla="*/ 1905109 w 1927689"/>
              <a:gd name="connsiteY1" fmla="*/ 447526 h 2459560"/>
              <a:gd name="connsiteX2" fmla="*/ 1927689 w 1927689"/>
              <a:gd name="connsiteY2" fmla="*/ 477720 h 2459560"/>
              <a:gd name="connsiteX3" fmla="*/ 1876851 w 1927689"/>
              <a:gd name="connsiteY3" fmla="*/ 523924 h 2459560"/>
              <a:gd name="connsiteX4" fmla="*/ 1570161 w 1927689"/>
              <a:gd name="connsiteY4" fmla="*/ 1264340 h 2459560"/>
              <a:gd name="connsiteX5" fmla="*/ 1876851 w 1927689"/>
              <a:gd name="connsiteY5" fmla="*/ 2004756 h 2459560"/>
              <a:gd name="connsiteX6" fmla="*/ 1895949 w 1927689"/>
              <a:gd name="connsiteY6" fmla="*/ 2022113 h 2459560"/>
              <a:gd name="connsiteX7" fmla="*/ 1825737 w 1927689"/>
              <a:gd name="connsiteY7" fmla="*/ 2099366 h 2459560"/>
              <a:gd name="connsiteX8" fmla="*/ 956151 w 1927689"/>
              <a:gd name="connsiteY8" fmla="*/ 2459560 h 2459560"/>
              <a:gd name="connsiteX9" fmla="*/ 7193 w 1927689"/>
              <a:gd name="connsiteY9" fmla="*/ 2012035 h 2459560"/>
              <a:gd name="connsiteX10" fmla="*/ 0 w 1927689"/>
              <a:gd name="connsiteY10" fmla="*/ 2002416 h 2459560"/>
              <a:gd name="connsiteX11" fmla="*/ 35450 w 1927689"/>
              <a:gd name="connsiteY11" fmla="*/ 1970197 h 2459560"/>
              <a:gd name="connsiteX12" fmla="*/ 342140 w 1927689"/>
              <a:gd name="connsiteY12" fmla="*/ 1229781 h 2459560"/>
              <a:gd name="connsiteX13" fmla="*/ 35450 w 1927689"/>
              <a:gd name="connsiteY13" fmla="*/ 489365 h 2459560"/>
              <a:gd name="connsiteX14" fmla="*/ 0 w 1927689"/>
              <a:gd name="connsiteY14" fmla="*/ 457146 h 2459560"/>
              <a:gd name="connsiteX15" fmla="*/ 7193 w 1927689"/>
              <a:gd name="connsiteY15" fmla="*/ 447526 h 2459560"/>
              <a:gd name="connsiteX16" fmla="*/ 956151 w 1927689"/>
              <a:gd name="connsiteY16" fmla="*/ 0 h 245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689" h="2459560">
                <a:moveTo>
                  <a:pt x="956151" y="0"/>
                </a:moveTo>
                <a:cubicBezTo>
                  <a:pt x="1338195" y="0"/>
                  <a:pt x="1679550" y="174211"/>
                  <a:pt x="1905109" y="447526"/>
                </a:cubicBezTo>
                <a:lnTo>
                  <a:pt x="1927689" y="477720"/>
                </a:lnTo>
                <a:lnTo>
                  <a:pt x="1876851" y="523924"/>
                </a:lnTo>
                <a:cubicBezTo>
                  <a:pt x="1687363" y="713413"/>
                  <a:pt x="1570161" y="975190"/>
                  <a:pt x="1570161" y="1264340"/>
                </a:cubicBezTo>
                <a:cubicBezTo>
                  <a:pt x="1570161" y="1553491"/>
                  <a:pt x="1687363" y="1815267"/>
                  <a:pt x="1876851" y="2004756"/>
                </a:cubicBezTo>
                <a:lnTo>
                  <a:pt x="1895949" y="2022113"/>
                </a:lnTo>
                <a:lnTo>
                  <a:pt x="1825737" y="2099366"/>
                </a:lnTo>
                <a:cubicBezTo>
                  <a:pt x="1603191" y="2321912"/>
                  <a:pt x="1295746" y="2459560"/>
                  <a:pt x="956151" y="2459560"/>
                </a:cubicBezTo>
                <a:cubicBezTo>
                  <a:pt x="574107" y="2459560"/>
                  <a:pt x="232753" y="2285350"/>
                  <a:pt x="7193" y="2012035"/>
                </a:cubicBezTo>
                <a:lnTo>
                  <a:pt x="0" y="2002416"/>
                </a:lnTo>
                <a:lnTo>
                  <a:pt x="35450" y="1970197"/>
                </a:lnTo>
                <a:cubicBezTo>
                  <a:pt x="224939" y="1780708"/>
                  <a:pt x="342140" y="1518932"/>
                  <a:pt x="342140" y="1229781"/>
                </a:cubicBezTo>
                <a:cubicBezTo>
                  <a:pt x="342140" y="940631"/>
                  <a:pt x="224939" y="678854"/>
                  <a:pt x="35450" y="489365"/>
                </a:cubicBezTo>
                <a:lnTo>
                  <a:pt x="0" y="457146"/>
                </a:lnTo>
                <a:lnTo>
                  <a:pt x="7193" y="447526"/>
                </a:lnTo>
                <a:cubicBezTo>
                  <a:pt x="232753" y="174211"/>
                  <a:pt x="574107" y="0"/>
                  <a:pt x="956151" y="0"/>
                </a:cubicBezTo>
                <a:close/>
              </a:path>
            </a:pathLst>
          </a:custGeom>
          <a:solidFill>
            <a:schemeClr val="accent2"/>
          </a:solidFill>
          <a:ln w="22225"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2225">
                <a:solidFill>
                  <a:srgbClr val="231F20"/>
                </a:solidFill>
              </a:ln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67855" y="2734316"/>
            <a:ext cx="5656291" cy="2094212"/>
            <a:chOff x="3267855" y="2585094"/>
            <a:chExt cx="5656291" cy="2094212"/>
          </a:xfrm>
        </p:grpSpPr>
        <p:sp>
          <p:nvSpPr>
            <p:cNvPr id="4" name="椭圆 3"/>
            <p:cNvSpPr/>
            <p:nvPr/>
          </p:nvSpPr>
          <p:spPr>
            <a:xfrm>
              <a:off x="6829934" y="2585094"/>
              <a:ext cx="2094212" cy="2094212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23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2225">
                  <a:noFill/>
                </a:ln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267855" y="2585094"/>
              <a:ext cx="2094212" cy="2094212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23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2225">
                  <a:noFill/>
                </a:ln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íṥļiďe"/>
          <p:cNvSpPr/>
          <p:nvPr/>
        </p:nvSpPr>
        <p:spPr bwMode="auto">
          <a:xfrm>
            <a:off x="5798780" y="3400487"/>
            <a:ext cx="594440" cy="632154"/>
          </a:xfrm>
          <a:custGeom>
            <a:avLst/>
            <a:gdLst>
              <a:gd name="connsiteX0" fmla="*/ 254274 w 570592"/>
              <a:gd name="connsiteY0" fmla="*/ 495344 h 606792"/>
              <a:gd name="connsiteX1" fmla="*/ 254274 w 570592"/>
              <a:gd name="connsiteY1" fmla="*/ 520211 h 606792"/>
              <a:gd name="connsiteX2" fmla="*/ 316388 w 570592"/>
              <a:gd name="connsiteY2" fmla="*/ 520211 h 606792"/>
              <a:gd name="connsiteX3" fmla="*/ 316388 w 570592"/>
              <a:gd name="connsiteY3" fmla="*/ 495344 h 606792"/>
              <a:gd name="connsiteX4" fmla="*/ 462463 w 570592"/>
              <a:gd name="connsiteY4" fmla="*/ 362283 h 606792"/>
              <a:gd name="connsiteX5" fmla="*/ 474842 w 570592"/>
              <a:gd name="connsiteY5" fmla="*/ 365597 h 606792"/>
              <a:gd name="connsiteX6" fmla="*/ 523225 w 570592"/>
              <a:gd name="connsiteY6" fmla="*/ 393462 h 606792"/>
              <a:gd name="connsiteX7" fmla="*/ 534773 w 570592"/>
              <a:gd name="connsiteY7" fmla="*/ 408449 h 606792"/>
              <a:gd name="connsiteX8" fmla="*/ 532282 w 570592"/>
              <a:gd name="connsiteY8" fmla="*/ 427201 h 606792"/>
              <a:gd name="connsiteX9" fmla="*/ 510846 w 570592"/>
              <a:gd name="connsiteY9" fmla="*/ 439552 h 606792"/>
              <a:gd name="connsiteX10" fmla="*/ 498467 w 570592"/>
              <a:gd name="connsiteY10" fmla="*/ 436238 h 606792"/>
              <a:gd name="connsiteX11" fmla="*/ 450084 w 570592"/>
              <a:gd name="connsiteY11" fmla="*/ 408373 h 606792"/>
              <a:gd name="connsiteX12" fmla="*/ 438536 w 570592"/>
              <a:gd name="connsiteY12" fmla="*/ 393386 h 606792"/>
              <a:gd name="connsiteX13" fmla="*/ 441027 w 570592"/>
              <a:gd name="connsiteY13" fmla="*/ 374634 h 606792"/>
              <a:gd name="connsiteX14" fmla="*/ 462463 w 570592"/>
              <a:gd name="connsiteY14" fmla="*/ 362283 h 606792"/>
              <a:gd name="connsiteX15" fmla="*/ 107993 w 570592"/>
              <a:gd name="connsiteY15" fmla="*/ 362283 h 606792"/>
              <a:gd name="connsiteX16" fmla="*/ 129500 w 570592"/>
              <a:gd name="connsiteY16" fmla="*/ 374634 h 606792"/>
              <a:gd name="connsiteX17" fmla="*/ 131991 w 570592"/>
              <a:gd name="connsiteY17" fmla="*/ 393386 h 606792"/>
              <a:gd name="connsiteX18" fmla="*/ 120445 w 570592"/>
              <a:gd name="connsiteY18" fmla="*/ 408449 h 606792"/>
              <a:gd name="connsiteX19" fmla="*/ 72147 w 570592"/>
              <a:gd name="connsiteY19" fmla="*/ 436238 h 606792"/>
              <a:gd name="connsiteX20" fmla="*/ 59696 w 570592"/>
              <a:gd name="connsiteY20" fmla="*/ 439552 h 606792"/>
              <a:gd name="connsiteX21" fmla="*/ 38264 w 570592"/>
              <a:gd name="connsiteY21" fmla="*/ 427201 h 606792"/>
              <a:gd name="connsiteX22" fmla="*/ 47320 w 570592"/>
              <a:gd name="connsiteY22" fmla="*/ 393462 h 606792"/>
              <a:gd name="connsiteX23" fmla="*/ 95617 w 570592"/>
              <a:gd name="connsiteY23" fmla="*/ 365672 h 606792"/>
              <a:gd name="connsiteX24" fmla="*/ 107993 w 570592"/>
              <a:gd name="connsiteY24" fmla="*/ 362283 h 606792"/>
              <a:gd name="connsiteX25" fmla="*/ 489992 w 570592"/>
              <a:gd name="connsiteY25" fmla="*/ 260034 h 606792"/>
              <a:gd name="connsiteX26" fmla="*/ 545838 w 570592"/>
              <a:gd name="connsiteY26" fmla="*/ 260034 h 606792"/>
              <a:gd name="connsiteX27" fmla="*/ 570592 w 570592"/>
              <a:gd name="connsiteY27" fmla="*/ 284840 h 606792"/>
              <a:gd name="connsiteX28" fmla="*/ 545838 w 570592"/>
              <a:gd name="connsiteY28" fmla="*/ 309571 h 606792"/>
              <a:gd name="connsiteX29" fmla="*/ 489992 w 570592"/>
              <a:gd name="connsiteY29" fmla="*/ 309571 h 606792"/>
              <a:gd name="connsiteX30" fmla="*/ 465238 w 570592"/>
              <a:gd name="connsiteY30" fmla="*/ 284840 h 606792"/>
              <a:gd name="connsiteX31" fmla="*/ 489992 w 570592"/>
              <a:gd name="connsiteY31" fmla="*/ 260034 h 606792"/>
              <a:gd name="connsiteX32" fmla="*/ 24829 w 570592"/>
              <a:gd name="connsiteY32" fmla="*/ 260034 h 606792"/>
              <a:gd name="connsiteX33" fmla="*/ 80600 w 570592"/>
              <a:gd name="connsiteY33" fmla="*/ 260034 h 606792"/>
              <a:gd name="connsiteX34" fmla="*/ 105354 w 570592"/>
              <a:gd name="connsiteY34" fmla="*/ 284840 h 606792"/>
              <a:gd name="connsiteX35" fmla="*/ 80600 w 570592"/>
              <a:gd name="connsiteY35" fmla="*/ 309571 h 606792"/>
              <a:gd name="connsiteX36" fmla="*/ 24829 w 570592"/>
              <a:gd name="connsiteY36" fmla="*/ 309571 h 606792"/>
              <a:gd name="connsiteX37" fmla="*/ 0 w 570592"/>
              <a:gd name="connsiteY37" fmla="*/ 284840 h 606792"/>
              <a:gd name="connsiteX38" fmla="*/ 24829 w 570592"/>
              <a:gd name="connsiteY38" fmla="*/ 260034 h 606792"/>
              <a:gd name="connsiteX39" fmla="*/ 285185 w 570592"/>
              <a:gd name="connsiteY39" fmla="*/ 185305 h 606792"/>
              <a:gd name="connsiteX40" fmla="*/ 325864 w 570592"/>
              <a:gd name="connsiteY40" fmla="*/ 185305 h 606792"/>
              <a:gd name="connsiteX41" fmla="*/ 331902 w 570592"/>
              <a:gd name="connsiteY41" fmla="*/ 193972 h 606792"/>
              <a:gd name="connsiteX42" fmla="*/ 308506 w 570592"/>
              <a:gd name="connsiteY42" fmla="*/ 257959 h 606792"/>
              <a:gd name="connsiteX43" fmla="*/ 314543 w 570592"/>
              <a:gd name="connsiteY43" fmla="*/ 266626 h 606792"/>
              <a:gd name="connsiteX44" fmla="*/ 328959 w 570592"/>
              <a:gd name="connsiteY44" fmla="*/ 266626 h 606792"/>
              <a:gd name="connsiteX45" fmla="*/ 332657 w 570592"/>
              <a:gd name="connsiteY45" fmla="*/ 274012 h 606792"/>
              <a:gd name="connsiteX46" fmla="*/ 253487 w 570592"/>
              <a:gd name="connsiteY46" fmla="*/ 378395 h 606792"/>
              <a:gd name="connsiteX47" fmla="*/ 249109 w 570592"/>
              <a:gd name="connsiteY47" fmla="*/ 376586 h 606792"/>
              <a:gd name="connsiteX48" fmla="*/ 257336 w 570592"/>
              <a:gd name="connsiteY48" fmla="*/ 313580 h 606792"/>
              <a:gd name="connsiteX49" fmla="*/ 249260 w 570592"/>
              <a:gd name="connsiteY49" fmla="*/ 304385 h 606792"/>
              <a:gd name="connsiteX50" fmla="*/ 241562 w 570592"/>
              <a:gd name="connsiteY50" fmla="*/ 304385 h 606792"/>
              <a:gd name="connsiteX51" fmla="*/ 235524 w 570592"/>
              <a:gd name="connsiteY51" fmla="*/ 295718 h 606792"/>
              <a:gd name="connsiteX52" fmla="*/ 272732 w 570592"/>
              <a:gd name="connsiteY52" fmla="*/ 193972 h 606792"/>
              <a:gd name="connsiteX53" fmla="*/ 285185 w 570592"/>
              <a:gd name="connsiteY53" fmla="*/ 185305 h 606792"/>
              <a:gd name="connsiteX54" fmla="*/ 285293 w 570592"/>
              <a:gd name="connsiteY54" fmla="*/ 160925 h 606792"/>
              <a:gd name="connsiteX55" fmla="*/ 161215 w 570592"/>
              <a:gd name="connsiteY55" fmla="*/ 284882 h 606792"/>
              <a:gd name="connsiteX56" fmla="*/ 230273 w 570592"/>
              <a:gd name="connsiteY56" fmla="*/ 395199 h 606792"/>
              <a:gd name="connsiteX57" fmla="*/ 250877 w 570592"/>
              <a:gd name="connsiteY57" fmla="*/ 405447 h 606792"/>
              <a:gd name="connsiteX58" fmla="*/ 254274 w 570592"/>
              <a:gd name="connsiteY58" fmla="*/ 407105 h 606792"/>
              <a:gd name="connsiteX59" fmla="*/ 254274 w 570592"/>
              <a:gd name="connsiteY59" fmla="*/ 410948 h 606792"/>
              <a:gd name="connsiteX60" fmla="*/ 254274 w 570592"/>
              <a:gd name="connsiteY60" fmla="*/ 445912 h 606792"/>
              <a:gd name="connsiteX61" fmla="*/ 316388 w 570592"/>
              <a:gd name="connsiteY61" fmla="*/ 445912 h 606792"/>
              <a:gd name="connsiteX62" fmla="*/ 316388 w 570592"/>
              <a:gd name="connsiteY62" fmla="*/ 410948 h 606792"/>
              <a:gd name="connsiteX63" fmla="*/ 316388 w 570592"/>
              <a:gd name="connsiteY63" fmla="*/ 407105 h 606792"/>
              <a:gd name="connsiteX64" fmla="*/ 319785 w 570592"/>
              <a:gd name="connsiteY64" fmla="*/ 405447 h 606792"/>
              <a:gd name="connsiteX65" fmla="*/ 340313 w 570592"/>
              <a:gd name="connsiteY65" fmla="*/ 395199 h 606792"/>
              <a:gd name="connsiteX66" fmla="*/ 409371 w 570592"/>
              <a:gd name="connsiteY66" fmla="*/ 284882 h 606792"/>
              <a:gd name="connsiteX67" fmla="*/ 285293 w 570592"/>
              <a:gd name="connsiteY67" fmla="*/ 160925 h 606792"/>
              <a:gd name="connsiteX68" fmla="*/ 510845 w 570592"/>
              <a:gd name="connsiteY68" fmla="*/ 130052 h 606792"/>
              <a:gd name="connsiteX69" fmla="*/ 532282 w 570592"/>
              <a:gd name="connsiteY69" fmla="*/ 142414 h 606792"/>
              <a:gd name="connsiteX70" fmla="*/ 534773 w 570592"/>
              <a:gd name="connsiteY70" fmla="*/ 161184 h 606792"/>
              <a:gd name="connsiteX71" fmla="*/ 523224 w 570592"/>
              <a:gd name="connsiteY71" fmla="*/ 176185 h 606792"/>
              <a:gd name="connsiteX72" fmla="*/ 474839 w 570592"/>
              <a:gd name="connsiteY72" fmla="*/ 204075 h 606792"/>
              <a:gd name="connsiteX73" fmla="*/ 462460 w 570592"/>
              <a:gd name="connsiteY73" fmla="*/ 207392 h 606792"/>
              <a:gd name="connsiteX74" fmla="*/ 441098 w 570592"/>
              <a:gd name="connsiteY74" fmla="*/ 195030 h 606792"/>
              <a:gd name="connsiteX75" fmla="*/ 438532 w 570592"/>
              <a:gd name="connsiteY75" fmla="*/ 176260 h 606792"/>
              <a:gd name="connsiteX76" fmla="*/ 450081 w 570592"/>
              <a:gd name="connsiteY76" fmla="*/ 161259 h 606792"/>
              <a:gd name="connsiteX77" fmla="*/ 498541 w 570592"/>
              <a:gd name="connsiteY77" fmla="*/ 133293 h 606792"/>
              <a:gd name="connsiteX78" fmla="*/ 510845 w 570592"/>
              <a:gd name="connsiteY78" fmla="*/ 130052 h 606792"/>
              <a:gd name="connsiteX79" fmla="*/ 59770 w 570592"/>
              <a:gd name="connsiteY79" fmla="*/ 129981 h 606792"/>
              <a:gd name="connsiteX80" fmla="*/ 72070 w 570592"/>
              <a:gd name="connsiteY80" fmla="*/ 133297 h 606792"/>
              <a:gd name="connsiteX81" fmla="*/ 120440 w 570592"/>
              <a:gd name="connsiteY81" fmla="*/ 161262 h 606792"/>
              <a:gd name="connsiteX82" fmla="*/ 132061 w 570592"/>
              <a:gd name="connsiteY82" fmla="*/ 176261 h 606792"/>
              <a:gd name="connsiteX83" fmla="*/ 129571 w 570592"/>
              <a:gd name="connsiteY83" fmla="*/ 195030 h 606792"/>
              <a:gd name="connsiteX84" fmla="*/ 108064 w 570592"/>
              <a:gd name="connsiteY84" fmla="*/ 207391 h 606792"/>
              <a:gd name="connsiteX85" fmla="*/ 95689 w 570592"/>
              <a:gd name="connsiteY85" fmla="*/ 204075 h 606792"/>
              <a:gd name="connsiteX86" fmla="*/ 47319 w 570592"/>
              <a:gd name="connsiteY86" fmla="*/ 176186 h 606792"/>
              <a:gd name="connsiteX87" fmla="*/ 38263 w 570592"/>
              <a:gd name="connsiteY87" fmla="*/ 142418 h 606792"/>
              <a:gd name="connsiteX88" fmla="*/ 59770 w 570592"/>
              <a:gd name="connsiteY88" fmla="*/ 129981 h 606792"/>
              <a:gd name="connsiteX89" fmla="*/ 285293 w 570592"/>
              <a:gd name="connsiteY89" fmla="*/ 111493 h 606792"/>
              <a:gd name="connsiteX90" fmla="*/ 458957 w 570592"/>
              <a:gd name="connsiteY90" fmla="*/ 284882 h 606792"/>
              <a:gd name="connsiteX91" fmla="*/ 365899 w 570592"/>
              <a:gd name="connsiteY91" fmla="*/ 437623 h 606792"/>
              <a:gd name="connsiteX92" fmla="*/ 365899 w 570592"/>
              <a:gd name="connsiteY92" fmla="*/ 526390 h 606792"/>
              <a:gd name="connsiteX93" fmla="*/ 328313 w 570592"/>
              <a:gd name="connsiteY93" fmla="*/ 569266 h 606792"/>
              <a:gd name="connsiteX94" fmla="*/ 285293 w 570592"/>
              <a:gd name="connsiteY94" fmla="*/ 606792 h 606792"/>
              <a:gd name="connsiteX95" fmla="*/ 242349 w 570592"/>
              <a:gd name="connsiteY95" fmla="*/ 569266 h 606792"/>
              <a:gd name="connsiteX96" fmla="*/ 204688 w 570592"/>
              <a:gd name="connsiteY96" fmla="*/ 526314 h 606792"/>
              <a:gd name="connsiteX97" fmla="*/ 204688 w 570592"/>
              <a:gd name="connsiteY97" fmla="*/ 437623 h 606792"/>
              <a:gd name="connsiteX98" fmla="*/ 111705 w 570592"/>
              <a:gd name="connsiteY98" fmla="*/ 284882 h 606792"/>
              <a:gd name="connsiteX99" fmla="*/ 285293 w 570592"/>
              <a:gd name="connsiteY99" fmla="*/ 111493 h 606792"/>
              <a:gd name="connsiteX100" fmla="*/ 415515 w 570592"/>
              <a:gd name="connsiteY100" fmla="*/ 34859 h 606792"/>
              <a:gd name="connsiteX101" fmla="*/ 427892 w 570592"/>
              <a:gd name="connsiteY101" fmla="*/ 38099 h 606792"/>
              <a:gd name="connsiteX102" fmla="*/ 439439 w 570592"/>
              <a:gd name="connsiteY102" fmla="*/ 53171 h 606792"/>
              <a:gd name="connsiteX103" fmla="*/ 436949 w 570592"/>
              <a:gd name="connsiteY103" fmla="*/ 71859 h 606792"/>
              <a:gd name="connsiteX104" fmla="*/ 409024 w 570592"/>
              <a:gd name="connsiteY104" fmla="*/ 120163 h 606792"/>
              <a:gd name="connsiteX105" fmla="*/ 387590 w 570592"/>
              <a:gd name="connsiteY105" fmla="*/ 132522 h 606792"/>
              <a:gd name="connsiteX106" fmla="*/ 375213 w 570592"/>
              <a:gd name="connsiteY106" fmla="*/ 129206 h 606792"/>
              <a:gd name="connsiteX107" fmla="*/ 363666 w 570592"/>
              <a:gd name="connsiteY107" fmla="*/ 114210 h 606792"/>
              <a:gd name="connsiteX108" fmla="*/ 366156 w 570592"/>
              <a:gd name="connsiteY108" fmla="*/ 95446 h 606792"/>
              <a:gd name="connsiteX109" fmla="*/ 394081 w 570592"/>
              <a:gd name="connsiteY109" fmla="*/ 47142 h 606792"/>
              <a:gd name="connsiteX110" fmla="*/ 415515 w 570592"/>
              <a:gd name="connsiteY110" fmla="*/ 34859 h 606792"/>
              <a:gd name="connsiteX111" fmla="*/ 155005 w 570592"/>
              <a:gd name="connsiteY111" fmla="*/ 34789 h 606792"/>
              <a:gd name="connsiteX112" fmla="*/ 176517 w 570592"/>
              <a:gd name="connsiteY112" fmla="*/ 47148 h 606792"/>
              <a:gd name="connsiteX113" fmla="*/ 204370 w 570592"/>
              <a:gd name="connsiteY113" fmla="*/ 95376 h 606792"/>
              <a:gd name="connsiteX114" fmla="*/ 206860 w 570592"/>
              <a:gd name="connsiteY114" fmla="*/ 114140 h 606792"/>
              <a:gd name="connsiteX115" fmla="*/ 195236 w 570592"/>
              <a:gd name="connsiteY115" fmla="*/ 129136 h 606792"/>
              <a:gd name="connsiteX116" fmla="*/ 182933 w 570592"/>
              <a:gd name="connsiteY116" fmla="*/ 132452 h 606792"/>
              <a:gd name="connsiteX117" fmla="*/ 161421 w 570592"/>
              <a:gd name="connsiteY117" fmla="*/ 120093 h 606792"/>
              <a:gd name="connsiteX118" fmla="*/ 133568 w 570592"/>
              <a:gd name="connsiteY118" fmla="*/ 71865 h 606792"/>
              <a:gd name="connsiteX119" fmla="*/ 131078 w 570592"/>
              <a:gd name="connsiteY119" fmla="*/ 53176 h 606792"/>
              <a:gd name="connsiteX120" fmla="*/ 142626 w 570592"/>
              <a:gd name="connsiteY120" fmla="*/ 38180 h 606792"/>
              <a:gd name="connsiteX121" fmla="*/ 155005 w 570592"/>
              <a:gd name="connsiteY121" fmla="*/ 34789 h 606792"/>
              <a:gd name="connsiteX122" fmla="*/ 285297 w 570592"/>
              <a:gd name="connsiteY122" fmla="*/ 0 h 606792"/>
              <a:gd name="connsiteX123" fmla="*/ 310065 w 570592"/>
              <a:gd name="connsiteY123" fmla="*/ 24721 h 606792"/>
              <a:gd name="connsiteX124" fmla="*/ 310065 w 570592"/>
              <a:gd name="connsiteY124" fmla="*/ 80492 h 606792"/>
              <a:gd name="connsiteX125" fmla="*/ 285297 w 570592"/>
              <a:gd name="connsiteY125" fmla="*/ 105213 h 606792"/>
              <a:gd name="connsiteX126" fmla="*/ 260528 w 570592"/>
              <a:gd name="connsiteY126" fmla="*/ 80492 h 606792"/>
              <a:gd name="connsiteX127" fmla="*/ 260528 w 570592"/>
              <a:gd name="connsiteY127" fmla="*/ 24721 h 606792"/>
              <a:gd name="connsiteX128" fmla="*/ 285297 w 570592"/>
              <a:gd name="connsiteY128" fmla="*/ 0 h 60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570592" h="606792">
                <a:moveTo>
                  <a:pt x="254274" y="495344"/>
                </a:moveTo>
                <a:lnTo>
                  <a:pt x="254274" y="520211"/>
                </a:lnTo>
                <a:lnTo>
                  <a:pt x="316388" y="520211"/>
                </a:lnTo>
                <a:lnTo>
                  <a:pt x="316388" y="495344"/>
                </a:lnTo>
                <a:close/>
                <a:moveTo>
                  <a:pt x="462463" y="362283"/>
                </a:moveTo>
                <a:cubicBezTo>
                  <a:pt x="466841" y="362283"/>
                  <a:pt x="471068" y="363413"/>
                  <a:pt x="474842" y="365597"/>
                </a:cubicBezTo>
                <a:lnTo>
                  <a:pt x="523225" y="393462"/>
                </a:lnTo>
                <a:cubicBezTo>
                  <a:pt x="528961" y="396775"/>
                  <a:pt x="533112" y="402122"/>
                  <a:pt x="534773" y="408449"/>
                </a:cubicBezTo>
                <a:cubicBezTo>
                  <a:pt x="536509" y="414850"/>
                  <a:pt x="535603" y="421553"/>
                  <a:pt x="532282" y="427201"/>
                </a:cubicBezTo>
                <a:cubicBezTo>
                  <a:pt x="527904" y="434883"/>
                  <a:pt x="519677" y="439552"/>
                  <a:pt x="510846" y="439552"/>
                </a:cubicBezTo>
                <a:cubicBezTo>
                  <a:pt x="506543" y="439552"/>
                  <a:pt x="502241" y="438422"/>
                  <a:pt x="498467" y="436238"/>
                </a:cubicBezTo>
                <a:lnTo>
                  <a:pt x="450084" y="408373"/>
                </a:lnTo>
                <a:cubicBezTo>
                  <a:pt x="444348" y="405060"/>
                  <a:pt x="440272" y="399788"/>
                  <a:pt x="438536" y="393386"/>
                </a:cubicBezTo>
                <a:cubicBezTo>
                  <a:pt x="436800" y="386985"/>
                  <a:pt x="437706" y="380358"/>
                  <a:pt x="441027" y="374634"/>
                </a:cubicBezTo>
                <a:cubicBezTo>
                  <a:pt x="445405" y="367028"/>
                  <a:pt x="453632" y="362283"/>
                  <a:pt x="462463" y="362283"/>
                </a:cubicBezTo>
                <a:close/>
                <a:moveTo>
                  <a:pt x="107993" y="362283"/>
                </a:moveTo>
                <a:cubicBezTo>
                  <a:pt x="116822" y="362283"/>
                  <a:pt x="125048" y="367028"/>
                  <a:pt x="129500" y="374634"/>
                </a:cubicBezTo>
                <a:cubicBezTo>
                  <a:pt x="132821" y="380358"/>
                  <a:pt x="133651" y="387060"/>
                  <a:pt x="131991" y="393386"/>
                </a:cubicBezTo>
                <a:cubicBezTo>
                  <a:pt x="130255" y="399788"/>
                  <a:pt x="126180" y="405135"/>
                  <a:pt x="120445" y="408449"/>
                </a:cubicBezTo>
                <a:lnTo>
                  <a:pt x="72147" y="436238"/>
                </a:lnTo>
                <a:cubicBezTo>
                  <a:pt x="68374" y="438422"/>
                  <a:pt x="64073" y="439552"/>
                  <a:pt x="59696" y="439552"/>
                </a:cubicBezTo>
                <a:cubicBezTo>
                  <a:pt x="50942" y="439552"/>
                  <a:pt x="42716" y="434883"/>
                  <a:pt x="38264" y="427201"/>
                </a:cubicBezTo>
                <a:cubicBezTo>
                  <a:pt x="31472" y="415453"/>
                  <a:pt x="35472" y="400315"/>
                  <a:pt x="47320" y="393462"/>
                </a:cubicBezTo>
                <a:lnTo>
                  <a:pt x="95617" y="365672"/>
                </a:lnTo>
                <a:cubicBezTo>
                  <a:pt x="99390" y="363488"/>
                  <a:pt x="103692" y="362283"/>
                  <a:pt x="107993" y="362283"/>
                </a:cubicBezTo>
                <a:close/>
                <a:moveTo>
                  <a:pt x="489992" y="260034"/>
                </a:moveTo>
                <a:lnTo>
                  <a:pt x="545838" y="260034"/>
                </a:lnTo>
                <a:cubicBezTo>
                  <a:pt x="559498" y="260034"/>
                  <a:pt x="570592" y="271193"/>
                  <a:pt x="570592" y="284840"/>
                </a:cubicBezTo>
                <a:cubicBezTo>
                  <a:pt x="570592" y="298487"/>
                  <a:pt x="559498" y="309571"/>
                  <a:pt x="545838" y="309571"/>
                </a:cubicBezTo>
                <a:lnTo>
                  <a:pt x="489992" y="309571"/>
                </a:lnTo>
                <a:cubicBezTo>
                  <a:pt x="476332" y="309571"/>
                  <a:pt x="465238" y="298487"/>
                  <a:pt x="465238" y="284840"/>
                </a:cubicBezTo>
                <a:cubicBezTo>
                  <a:pt x="465238" y="271193"/>
                  <a:pt x="476332" y="260034"/>
                  <a:pt x="489992" y="260034"/>
                </a:cubicBezTo>
                <a:close/>
                <a:moveTo>
                  <a:pt x="24829" y="260034"/>
                </a:moveTo>
                <a:lnTo>
                  <a:pt x="80600" y="260034"/>
                </a:lnTo>
                <a:cubicBezTo>
                  <a:pt x="94260" y="260034"/>
                  <a:pt x="105354" y="271193"/>
                  <a:pt x="105354" y="284840"/>
                </a:cubicBezTo>
                <a:cubicBezTo>
                  <a:pt x="105354" y="298412"/>
                  <a:pt x="94260" y="309571"/>
                  <a:pt x="80600" y="309571"/>
                </a:cubicBezTo>
                <a:lnTo>
                  <a:pt x="24829" y="309571"/>
                </a:lnTo>
                <a:cubicBezTo>
                  <a:pt x="11169" y="309571"/>
                  <a:pt x="0" y="298487"/>
                  <a:pt x="0" y="284840"/>
                </a:cubicBezTo>
                <a:cubicBezTo>
                  <a:pt x="0" y="271193"/>
                  <a:pt x="11169" y="260034"/>
                  <a:pt x="24829" y="260034"/>
                </a:cubicBezTo>
                <a:close/>
                <a:moveTo>
                  <a:pt x="285185" y="185305"/>
                </a:moveTo>
                <a:lnTo>
                  <a:pt x="325864" y="185305"/>
                </a:lnTo>
                <a:cubicBezTo>
                  <a:pt x="330996" y="185305"/>
                  <a:pt x="333713" y="189224"/>
                  <a:pt x="331902" y="193972"/>
                </a:cubicBezTo>
                <a:lnTo>
                  <a:pt x="308506" y="257959"/>
                </a:lnTo>
                <a:cubicBezTo>
                  <a:pt x="306770" y="262782"/>
                  <a:pt x="309487" y="266626"/>
                  <a:pt x="314543" y="266626"/>
                </a:cubicBezTo>
                <a:lnTo>
                  <a:pt x="328959" y="266626"/>
                </a:lnTo>
                <a:cubicBezTo>
                  <a:pt x="334091" y="266626"/>
                  <a:pt x="335751" y="269942"/>
                  <a:pt x="332657" y="274012"/>
                </a:cubicBezTo>
                <a:lnTo>
                  <a:pt x="253487" y="378395"/>
                </a:lnTo>
                <a:cubicBezTo>
                  <a:pt x="250392" y="382465"/>
                  <a:pt x="248430" y="381636"/>
                  <a:pt x="249109" y="376586"/>
                </a:cubicBezTo>
                <a:lnTo>
                  <a:pt x="257336" y="313580"/>
                </a:lnTo>
                <a:cubicBezTo>
                  <a:pt x="258015" y="308530"/>
                  <a:pt x="254392" y="304385"/>
                  <a:pt x="249260" y="304385"/>
                </a:cubicBezTo>
                <a:lnTo>
                  <a:pt x="241562" y="304385"/>
                </a:lnTo>
                <a:cubicBezTo>
                  <a:pt x="236430" y="304385"/>
                  <a:pt x="233713" y="300541"/>
                  <a:pt x="235524" y="295718"/>
                </a:cubicBezTo>
                <a:lnTo>
                  <a:pt x="272732" y="193972"/>
                </a:lnTo>
                <a:cubicBezTo>
                  <a:pt x="274543" y="189224"/>
                  <a:pt x="280053" y="185305"/>
                  <a:pt x="285185" y="185305"/>
                </a:cubicBezTo>
                <a:close/>
                <a:moveTo>
                  <a:pt x="285293" y="160925"/>
                </a:moveTo>
                <a:cubicBezTo>
                  <a:pt x="216915" y="160925"/>
                  <a:pt x="161215" y="216536"/>
                  <a:pt x="161215" y="284882"/>
                </a:cubicBezTo>
                <a:cubicBezTo>
                  <a:pt x="161215" y="331601"/>
                  <a:pt x="187706" y="373874"/>
                  <a:pt x="230273" y="395199"/>
                </a:cubicBezTo>
                <a:lnTo>
                  <a:pt x="250877" y="405447"/>
                </a:lnTo>
                <a:lnTo>
                  <a:pt x="254274" y="407105"/>
                </a:lnTo>
                <a:lnTo>
                  <a:pt x="254274" y="410948"/>
                </a:lnTo>
                <a:lnTo>
                  <a:pt x="254274" y="445912"/>
                </a:lnTo>
                <a:lnTo>
                  <a:pt x="316388" y="445912"/>
                </a:lnTo>
                <a:lnTo>
                  <a:pt x="316388" y="410948"/>
                </a:lnTo>
                <a:lnTo>
                  <a:pt x="316388" y="407105"/>
                </a:lnTo>
                <a:lnTo>
                  <a:pt x="319785" y="405447"/>
                </a:lnTo>
                <a:lnTo>
                  <a:pt x="340313" y="395199"/>
                </a:lnTo>
                <a:cubicBezTo>
                  <a:pt x="382956" y="373874"/>
                  <a:pt x="409371" y="331601"/>
                  <a:pt x="409371" y="284882"/>
                </a:cubicBezTo>
                <a:cubicBezTo>
                  <a:pt x="409371" y="216536"/>
                  <a:pt x="353747" y="160925"/>
                  <a:pt x="285293" y="160925"/>
                </a:cubicBezTo>
                <a:close/>
                <a:moveTo>
                  <a:pt x="510845" y="130052"/>
                </a:moveTo>
                <a:cubicBezTo>
                  <a:pt x="519752" y="130052"/>
                  <a:pt x="527979" y="134801"/>
                  <a:pt x="532282" y="142414"/>
                </a:cubicBezTo>
                <a:cubicBezTo>
                  <a:pt x="535603" y="148143"/>
                  <a:pt x="536509" y="154777"/>
                  <a:pt x="534773" y="161184"/>
                </a:cubicBezTo>
                <a:cubicBezTo>
                  <a:pt x="533112" y="167516"/>
                  <a:pt x="528961" y="172868"/>
                  <a:pt x="523224" y="176185"/>
                </a:cubicBezTo>
                <a:lnTo>
                  <a:pt x="474839" y="204075"/>
                </a:lnTo>
                <a:cubicBezTo>
                  <a:pt x="471065" y="206261"/>
                  <a:pt x="466762" y="207392"/>
                  <a:pt x="462460" y="207392"/>
                </a:cubicBezTo>
                <a:cubicBezTo>
                  <a:pt x="453628" y="207392"/>
                  <a:pt x="445401" y="202643"/>
                  <a:pt x="441098" y="195030"/>
                </a:cubicBezTo>
                <a:cubicBezTo>
                  <a:pt x="437777" y="189301"/>
                  <a:pt x="436871" y="182667"/>
                  <a:pt x="438532" y="176260"/>
                </a:cubicBezTo>
                <a:cubicBezTo>
                  <a:pt x="440268" y="169853"/>
                  <a:pt x="444419" y="164501"/>
                  <a:pt x="450081" y="161259"/>
                </a:cubicBezTo>
                <a:lnTo>
                  <a:pt x="498541" y="133293"/>
                </a:lnTo>
                <a:cubicBezTo>
                  <a:pt x="502315" y="131183"/>
                  <a:pt x="506542" y="130052"/>
                  <a:pt x="510845" y="130052"/>
                </a:cubicBezTo>
                <a:close/>
                <a:moveTo>
                  <a:pt x="59770" y="129981"/>
                </a:moveTo>
                <a:cubicBezTo>
                  <a:pt x="64071" y="129981"/>
                  <a:pt x="68297" y="131187"/>
                  <a:pt x="72070" y="133297"/>
                </a:cubicBezTo>
                <a:lnTo>
                  <a:pt x="120440" y="161262"/>
                </a:lnTo>
                <a:cubicBezTo>
                  <a:pt x="126175" y="164578"/>
                  <a:pt x="130325" y="169854"/>
                  <a:pt x="132061" y="176261"/>
                </a:cubicBezTo>
                <a:cubicBezTo>
                  <a:pt x="133721" y="182668"/>
                  <a:pt x="132891" y="189301"/>
                  <a:pt x="129571" y="195030"/>
                </a:cubicBezTo>
                <a:cubicBezTo>
                  <a:pt x="125119" y="202642"/>
                  <a:pt x="116893" y="207391"/>
                  <a:pt x="108064" y="207391"/>
                </a:cubicBezTo>
                <a:cubicBezTo>
                  <a:pt x="103763" y="207391"/>
                  <a:pt x="99462" y="206260"/>
                  <a:pt x="95689" y="204075"/>
                </a:cubicBezTo>
                <a:lnTo>
                  <a:pt x="47319" y="176186"/>
                </a:lnTo>
                <a:cubicBezTo>
                  <a:pt x="35547" y="169327"/>
                  <a:pt x="31472" y="154176"/>
                  <a:pt x="38263" y="142418"/>
                </a:cubicBezTo>
                <a:cubicBezTo>
                  <a:pt x="42640" y="134730"/>
                  <a:pt x="50865" y="129981"/>
                  <a:pt x="59770" y="129981"/>
                </a:cubicBezTo>
                <a:close/>
                <a:moveTo>
                  <a:pt x="285293" y="111493"/>
                </a:moveTo>
                <a:cubicBezTo>
                  <a:pt x="381069" y="111493"/>
                  <a:pt x="458957" y="189258"/>
                  <a:pt x="458957" y="284882"/>
                </a:cubicBezTo>
                <a:cubicBezTo>
                  <a:pt x="458957" y="349233"/>
                  <a:pt x="423409" y="407406"/>
                  <a:pt x="365899" y="437623"/>
                </a:cubicBezTo>
                <a:lnTo>
                  <a:pt x="365899" y="526390"/>
                </a:lnTo>
                <a:cubicBezTo>
                  <a:pt x="365899" y="548242"/>
                  <a:pt x="349521" y="566478"/>
                  <a:pt x="328313" y="569266"/>
                </a:cubicBezTo>
                <a:cubicBezTo>
                  <a:pt x="325445" y="590440"/>
                  <a:pt x="307256" y="606792"/>
                  <a:pt x="285293" y="606792"/>
                </a:cubicBezTo>
                <a:cubicBezTo>
                  <a:pt x="263331" y="606792"/>
                  <a:pt x="245142" y="590440"/>
                  <a:pt x="242349" y="569266"/>
                </a:cubicBezTo>
                <a:cubicBezTo>
                  <a:pt x="221141" y="566478"/>
                  <a:pt x="204688" y="548242"/>
                  <a:pt x="204688" y="526314"/>
                </a:cubicBezTo>
                <a:lnTo>
                  <a:pt x="204688" y="437623"/>
                </a:lnTo>
                <a:cubicBezTo>
                  <a:pt x="147253" y="407406"/>
                  <a:pt x="111705" y="349233"/>
                  <a:pt x="111705" y="284882"/>
                </a:cubicBezTo>
                <a:cubicBezTo>
                  <a:pt x="111705" y="189258"/>
                  <a:pt x="189593" y="111493"/>
                  <a:pt x="285293" y="111493"/>
                </a:cubicBezTo>
                <a:close/>
                <a:moveTo>
                  <a:pt x="415515" y="34859"/>
                </a:moveTo>
                <a:cubicBezTo>
                  <a:pt x="419817" y="34859"/>
                  <a:pt x="424118" y="35989"/>
                  <a:pt x="427892" y="38099"/>
                </a:cubicBezTo>
                <a:cubicBezTo>
                  <a:pt x="433628" y="41415"/>
                  <a:pt x="437703" y="46765"/>
                  <a:pt x="439439" y="53171"/>
                </a:cubicBezTo>
                <a:cubicBezTo>
                  <a:pt x="441175" y="59576"/>
                  <a:pt x="440269" y="66208"/>
                  <a:pt x="436949" y="71859"/>
                </a:cubicBezTo>
                <a:lnTo>
                  <a:pt x="409024" y="120163"/>
                </a:lnTo>
                <a:cubicBezTo>
                  <a:pt x="404647" y="127774"/>
                  <a:pt x="396420" y="132522"/>
                  <a:pt x="387590" y="132522"/>
                </a:cubicBezTo>
                <a:cubicBezTo>
                  <a:pt x="383213" y="132522"/>
                  <a:pt x="378987" y="131392"/>
                  <a:pt x="375213" y="129206"/>
                </a:cubicBezTo>
                <a:cubicBezTo>
                  <a:pt x="369477" y="125966"/>
                  <a:pt x="365402" y="120616"/>
                  <a:pt x="363666" y="114210"/>
                </a:cubicBezTo>
                <a:cubicBezTo>
                  <a:pt x="361930" y="107805"/>
                  <a:pt x="362836" y="101173"/>
                  <a:pt x="366156" y="95446"/>
                </a:cubicBezTo>
                <a:lnTo>
                  <a:pt x="394081" y="47142"/>
                </a:lnTo>
                <a:cubicBezTo>
                  <a:pt x="398458" y="39607"/>
                  <a:pt x="406685" y="34859"/>
                  <a:pt x="415515" y="34859"/>
                </a:cubicBezTo>
                <a:close/>
                <a:moveTo>
                  <a:pt x="155005" y="34789"/>
                </a:moveTo>
                <a:cubicBezTo>
                  <a:pt x="163761" y="34789"/>
                  <a:pt x="171988" y="39537"/>
                  <a:pt x="176517" y="47148"/>
                </a:cubicBezTo>
                <a:lnTo>
                  <a:pt x="204370" y="95376"/>
                </a:lnTo>
                <a:cubicBezTo>
                  <a:pt x="207691" y="101103"/>
                  <a:pt x="208521" y="107735"/>
                  <a:pt x="206860" y="114140"/>
                </a:cubicBezTo>
                <a:cubicBezTo>
                  <a:pt x="205124" y="120546"/>
                  <a:pt x="201048" y="125821"/>
                  <a:pt x="195236" y="129136"/>
                </a:cubicBezTo>
                <a:cubicBezTo>
                  <a:pt x="191538" y="131322"/>
                  <a:pt x="187235" y="132452"/>
                  <a:pt x="182933" y="132452"/>
                </a:cubicBezTo>
                <a:cubicBezTo>
                  <a:pt x="174102" y="132452"/>
                  <a:pt x="165874" y="127704"/>
                  <a:pt x="161421" y="120093"/>
                </a:cubicBezTo>
                <a:lnTo>
                  <a:pt x="133568" y="71865"/>
                </a:lnTo>
                <a:cubicBezTo>
                  <a:pt x="130247" y="66213"/>
                  <a:pt x="129417" y="59506"/>
                  <a:pt x="131078" y="53176"/>
                </a:cubicBezTo>
                <a:cubicBezTo>
                  <a:pt x="132814" y="46771"/>
                  <a:pt x="136890" y="41420"/>
                  <a:pt x="142626" y="38180"/>
                </a:cubicBezTo>
                <a:cubicBezTo>
                  <a:pt x="146400" y="35995"/>
                  <a:pt x="150627" y="34789"/>
                  <a:pt x="155005" y="34789"/>
                </a:cubicBezTo>
                <a:close/>
                <a:moveTo>
                  <a:pt x="285297" y="0"/>
                </a:moveTo>
                <a:cubicBezTo>
                  <a:pt x="298964" y="0"/>
                  <a:pt x="310065" y="11079"/>
                  <a:pt x="310065" y="24721"/>
                </a:cubicBezTo>
                <a:lnTo>
                  <a:pt x="310065" y="80492"/>
                </a:lnTo>
                <a:cubicBezTo>
                  <a:pt x="310065" y="94134"/>
                  <a:pt x="298964" y="105213"/>
                  <a:pt x="285297" y="105213"/>
                </a:cubicBezTo>
                <a:cubicBezTo>
                  <a:pt x="271629" y="105213"/>
                  <a:pt x="260528" y="94134"/>
                  <a:pt x="260528" y="80492"/>
                </a:cubicBezTo>
                <a:lnTo>
                  <a:pt x="260528" y="24721"/>
                </a:lnTo>
                <a:cubicBezTo>
                  <a:pt x="260528" y="11079"/>
                  <a:pt x="271629" y="0"/>
                  <a:pt x="2852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70848" y="3596756"/>
            <a:ext cx="68834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400" b="1" spc="300" dirty="0">
                <a:solidFill>
                  <a:schemeClr val="accent2"/>
                </a:solidFill>
                <a:cs typeface="+mn-ea"/>
                <a:sym typeface="+mn-lt"/>
              </a:rPr>
              <a:t>买家</a:t>
            </a:r>
            <a:endParaRPr lang="zh-CN" altLang="en-US" sz="2400" b="1" spc="3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32927" y="3596756"/>
            <a:ext cx="68834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400" b="1" spc="300" dirty="0">
                <a:solidFill>
                  <a:schemeClr val="accent2"/>
                </a:solidFill>
                <a:cs typeface="+mn-ea"/>
                <a:sym typeface="+mn-lt"/>
              </a:rPr>
              <a:t>卖家</a:t>
            </a:r>
            <a:endParaRPr lang="zh-CN" altLang="en-US" sz="2400" b="1" spc="3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575049" y="2184383"/>
            <a:ext cx="1633928" cy="3200115"/>
            <a:chOff x="9575049" y="2035161"/>
            <a:chExt cx="1633928" cy="3200115"/>
          </a:xfrm>
          <a:solidFill>
            <a:schemeClr val="bg1">
              <a:lumMod val="95000"/>
            </a:schemeClr>
          </a:solidFill>
        </p:grpSpPr>
        <p:sp>
          <p:nvSpPr>
            <p:cNvPr id="11" name="矩形: 圆角 10"/>
            <p:cNvSpPr/>
            <p:nvPr/>
          </p:nvSpPr>
          <p:spPr>
            <a:xfrm>
              <a:off x="9575049" y="2035161"/>
              <a:ext cx="1633928" cy="554636"/>
            </a:xfrm>
            <a:prstGeom prst="roundRect">
              <a:avLst/>
            </a:prstGeom>
            <a:solidFill>
              <a:srgbClr val="FFFFFF"/>
            </a:solidFill>
            <a:ln w="22225">
              <a:solidFill>
                <a:srgbClr val="23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noFill/>
                  </a:ln>
                  <a:solidFill>
                    <a:schemeClr val="tx1"/>
                  </a:solidFill>
                  <a:cs typeface="+mn-ea"/>
                  <a:sym typeface="+mn-lt"/>
                </a:rPr>
                <a:t>商品评论回复</a:t>
              </a:r>
              <a:endParaRPr lang="zh-CN" altLang="en-US" dirty="0">
                <a:ln w="22225">
                  <a:noFill/>
                </a:ln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9575049" y="3360920"/>
              <a:ext cx="1633928" cy="554636"/>
            </a:xfrm>
            <a:prstGeom prst="roundRect">
              <a:avLst/>
            </a:prstGeom>
            <a:solidFill>
              <a:srgbClr val="FFFFFF"/>
            </a:solidFill>
            <a:ln w="22225">
              <a:solidFill>
                <a:srgbClr val="23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noFill/>
                  </a:ln>
                  <a:solidFill>
                    <a:schemeClr val="tx1"/>
                  </a:solidFill>
                  <a:cs typeface="+mn-ea"/>
                  <a:sym typeface="+mn-lt"/>
                </a:rPr>
                <a:t>订单评价回复</a:t>
              </a:r>
              <a:endParaRPr lang="zh-CN" altLang="en-US" dirty="0">
                <a:ln w="22225">
                  <a:noFill/>
                </a:ln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9575049" y="4680640"/>
              <a:ext cx="1633928" cy="554636"/>
            </a:xfrm>
            <a:prstGeom prst="roundRect">
              <a:avLst/>
            </a:prstGeom>
            <a:solidFill>
              <a:srgbClr val="FFFFFF"/>
            </a:solidFill>
            <a:ln w="22225">
              <a:solidFill>
                <a:srgbClr val="23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noFill/>
                  </a:ln>
                  <a:solidFill>
                    <a:schemeClr val="tx1"/>
                  </a:solidFill>
                  <a:cs typeface="+mn-ea"/>
                  <a:sym typeface="+mn-lt"/>
                </a:rPr>
                <a:t>私信回复</a:t>
              </a:r>
              <a:endParaRPr lang="zh-CN" altLang="en-US" dirty="0">
                <a:ln w="22225">
                  <a:noFill/>
                </a:ln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83024" y="2178345"/>
            <a:ext cx="1633928" cy="3206153"/>
            <a:chOff x="9575049" y="2035161"/>
            <a:chExt cx="1633928" cy="3206153"/>
          </a:xfrm>
          <a:solidFill>
            <a:schemeClr val="bg1">
              <a:lumMod val="95000"/>
            </a:schemeClr>
          </a:solidFill>
        </p:grpSpPr>
        <p:sp>
          <p:nvSpPr>
            <p:cNvPr id="15" name="矩形: 圆角 14"/>
            <p:cNvSpPr/>
            <p:nvPr/>
          </p:nvSpPr>
          <p:spPr>
            <a:xfrm>
              <a:off x="9575049" y="2035161"/>
              <a:ext cx="1633928" cy="554636"/>
            </a:xfrm>
            <a:prstGeom prst="roundRect">
              <a:avLst/>
            </a:prstGeom>
            <a:solidFill>
              <a:srgbClr val="FFFFFF"/>
            </a:solidFill>
            <a:ln w="22225">
              <a:solidFill>
                <a:srgbClr val="23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noFill/>
                  </a:ln>
                  <a:solidFill>
                    <a:schemeClr val="tx1"/>
                  </a:solidFill>
                  <a:cs typeface="+mn-ea"/>
                  <a:sym typeface="+mn-lt"/>
                </a:rPr>
                <a:t>发布商品评论</a:t>
              </a:r>
              <a:endParaRPr lang="zh-CN" altLang="en-US" dirty="0">
                <a:ln w="22225">
                  <a:noFill/>
                </a:ln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9575049" y="3360920"/>
              <a:ext cx="1633928" cy="554636"/>
            </a:xfrm>
            <a:prstGeom prst="roundRect">
              <a:avLst/>
            </a:prstGeom>
            <a:solidFill>
              <a:srgbClr val="FFFFFF"/>
            </a:solidFill>
            <a:ln w="22225">
              <a:solidFill>
                <a:srgbClr val="23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noFill/>
                  </a:ln>
                  <a:solidFill>
                    <a:schemeClr val="tx1"/>
                  </a:solidFill>
                  <a:cs typeface="+mn-ea"/>
                  <a:sym typeface="+mn-lt"/>
                </a:rPr>
                <a:t>发布订单评价</a:t>
              </a:r>
              <a:endParaRPr lang="zh-CN" altLang="en-US" dirty="0">
                <a:ln w="22225">
                  <a:noFill/>
                </a:ln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9575049" y="4686678"/>
              <a:ext cx="1633928" cy="554636"/>
            </a:xfrm>
            <a:prstGeom prst="roundRect">
              <a:avLst/>
            </a:prstGeom>
            <a:solidFill>
              <a:srgbClr val="FFFFFF"/>
            </a:solidFill>
            <a:ln w="22225">
              <a:solidFill>
                <a:srgbClr val="23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noFill/>
                  </a:ln>
                  <a:solidFill>
                    <a:schemeClr val="tx1"/>
                  </a:solidFill>
                  <a:cs typeface="+mn-ea"/>
                  <a:sym typeface="+mn-lt"/>
                </a:rPr>
                <a:t>实时私信卖家</a:t>
              </a:r>
              <a:endParaRPr lang="zh-CN" altLang="en-US" dirty="0">
                <a:ln w="22225">
                  <a:noFill/>
                </a:ln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203801" y="2897446"/>
            <a:ext cx="4616649" cy="1384995"/>
            <a:chOff x="2008240" y="1971973"/>
            <a:chExt cx="4616649" cy="1384995"/>
          </a:xfrm>
        </p:grpSpPr>
        <p:sp>
          <p:nvSpPr>
            <p:cNvPr id="56" name="文本框 55"/>
            <p:cNvSpPr txBox="1"/>
            <p:nvPr/>
          </p:nvSpPr>
          <p:spPr>
            <a:xfrm>
              <a:off x="2487766" y="1971973"/>
              <a:ext cx="3657600" cy="11074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印品铸宋体" panose="02000500000000000000" charset="-122"/>
                  <a:ea typeface="印品铸宋体" panose="02000500000000000000" charset="-122"/>
                  <a:sym typeface="印品铸宋体" panose="02000500000000000000" charset="-122"/>
                </a:rPr>
                <a:t>项目背景</a:t>
              </a:r>
              <a:endParaRPr kumimoji="1" lang="zh-CN" altLang="en-US" sz="72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08240" y="3079969"/>
              <a:ext cx="461664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Transition Page Title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8988343" y="3022199"/>
            <a:ext cx="2677015" cy="9233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第</a:t>
            </a:r>
            <a:r>
              <a:rPr kumimoji="1" lang="en-US" altLang="zh-CN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1</a:t>
            </a:r>
            <a:r>
              <a:rPr kumimoji="1" lang="zh-CN" altLang="en-US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部分</a:t>
            </a:r>
            <a:endParaRPr kumimoji="1" lang="zh-CN" altLang="en-US" sz="6000" dirty="0">
              <a:solidFill>
                <a:schemeClr val="bg1"/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5741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亮点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2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：用户举报友好、管理员友好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5139850" y="2551641"/>
            <a:ext cx="1927689" cy="2459560"/>
          </a:xfrm>
          <a:custGeom>
            <a:avLst/>
            <a:gdLst>
              <a:gd name="connsiteX0" fmla="*/ 956151 w 1927689"/>
              <a:gd name="connsiteY0" fmla="*/ 0 h 2459560"/>
              <a:gd name="connsiteX1" fmla="*/ 1905109 w 1927689"/>
              <a:gd name="connsiteY1" fmla="*/ 447526 h 2459560"/>
              <a:gd name="connsiteX2" fmla="*/ 1927689 w 1927689"/>
              <a:gd name="connsiteY2" fmla="*/ 477720 h 2459560"/>
              <a:gd name="connsiteX3" fmla="*/ 1876851 w 1927689"/>
              <a:gd name="connsiteY3" fmla="*/ 523924 h 2459560"/>
              <a:gd name="connsiteX4" fmla="*/ 1570161 w 1927689"/>
              <a:gd name="connsiteY4" fmla="*/ 1264340 h 2459560"/>
              <a:gd name="connsiteX5" fmla="*/ 1876851 w 1927689"/>
              <a:gd name="connsiteY5" fmla="*/ 2004756 h 2459560"/>
              <a:gd name="connsiteX6" fmla="*/ 1895949 w 1927689"/>
              <a:gd name="connsiteY6" fmla="*/ 2022113 h 2459560"/>
              <a:gd name="connsiteX7" fmla="*/ 1825737 w 1927689"/>
              <a:gd name="connsiteY7" fmla="*/ 2099366 h 2459560"/>
              <a:gd name="connsiteX8" fmla="*/ 956151 w 1927689"/>
              <a:gd name="connsiteY8" fmla="*/ 2459560 h 2459560"/>
              <a:gd name="connsiteX9" fmla="*/ 7193 w 1927689"/>
              <a:gd name="connsiteY9" fmla="*/ 2012035 h 2459560"/>
              <a:gd name="connsiteX10" fmla="*/ 0 w 1927689"/>
              <a:gd name="connsiteY10" fmla="*/ 2002416 h 2459560"/>
              <a:gd name="connsiteX11" fmla="*/ 35450 w 1927689"/>
              <a:gd name="connsiteY11" fmla="*/ 1970197 h 2459560"/>
              <a:gd name="connsiteX12" fmla="*/ 342140 w 1927689"/>
              <a:gd name="connsiteY12" fmla="*/ 1229781 h 2459560"/>
              <a:gd name="connsiteX13" fmla="*/ 35450 w 1927689"/>
              <a:gd name="connsiteY13" fmla="*/ 489365 h 2459560"/>
              <a:gd name="connsiteX14" fmla="*/ 0 w 1927689"/>
              <a:gd name="connsiteY14" fmla="*/ 457146 h 2459560"/>
              <a:gd name="connsiteX15" fmla="*/ 7193 w 1927689"/>
              <a:gd name="connsiteY15" fmla="*/ 447526 h 2459560"/>
              <a:gd name="connsiteX16" fmla="*/ 956151 w 1927689"/>
              <a:gd name="connsiteY16" fmla="*/ 0 h 245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7689" h="2459560">
                <a:moveTo>
                  <a:pt x="956151" y="0"/>
                </a:moveTo>
                <a:cubicBezTo>
                  <a:pt x="1338195" y="0"/>
                  <a:pt x="1679550" y="174211"/>
                  <a:pt x="1905109" y="447526"/>
                </a:cubicBezTo>
                <a:lnTo>
                  <a:pt x="1927689" y="477720"/>
                </a:lnTo>
                <a:lnTo>
                  <a:pt x="1876851" y="523924"/>
                </a:lnTo>
                <a:cubicBezTo>
                  <a:pt x="1687363" y="713413"/>
                  <a:pt x="1570161" y="975190"/>
                  <a:pt x="1570161" y="1264340"/>
                </a:cubicBezTo>
                <a:cubicBezTo>
                  <a:pt x="1570161" y="1553491"/>
                  <a:pt x="1687363" y="1815267"/>
                  <a:pt x="1876851" y="2004756"/>
                </a:cubicBezTo>
                <a:lnTo>
                  <a:pt x="1895949" y="2022113"/>
                </a:lnTo>
                <a:lnTo>
                  <a:pt x="1825737" y="2099366"/>
                </a:lnTo>
                <a:cubicBezTo>
                  <a:pt x="1603191" y="2321912"/>
                  <a:pt x="1295746" y="2459560"/>
                  <a:pt x="956151" y="2459560"/>
                </a:cubicBezTo>
                <a:cubicBezTo>
                  <a:pt x="574107" y="2459560"/>
                  <a:pt x="232753" y="2285350"/>
                  <a:pt x="7193" y="2012035"/>
                </a:cubicBezTo>
                <a:lnTo>
                  <a:pt x="0" y="2002416"/>
                </a:lnTo>
                <a:lnTo>
                  <a:pt x="35450" y="1970197"/>
                </a:lnTo>
                <a:cubicBezTo>
                  <a:pt x="224939" y="1780708"/>
                  <a:pt x="342140" y="1518932"/>
                  <a:pt x="342140" y="1229781"/>
                </a:cubicBezTo>
                <a:cubicBezTo>
                  <a:pt x="342140" y="940631"/>
                  <a:pt x="224939" y="678854"/>
                  <a:pt x="35450" y="489365"/>
                </a:cubicBezTo>
                <a:lnTo>
                  <a:pt x="0" y="457146"/>
                </a:lnTo>
                <a:lnTo>
                  <a:pt x="7193" y="447526"/>
                </a:lnTo>
                <a:cubicBezTo>
                  <a:pt x="232753" y="174211"/>
                  <a:pt x="574107" y="0"/>
                  <a:pt x="956151" y="0"/>
                </a:cubicBezTo>
                <a:close/>
              </a:path>
            </a:pathLst>
          </a:custGeom>
          <a:solidFill>
            <a:schemeClr val="accent2"/>
          </a:solidFill>
          <a:ln w="22225"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2225">
                <a:solidFill>
                  <a:srgbClr val="231F20"/>
                </a:solidFill>
              </a:ln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67855" y="2734316"/>
            <a:ext cx="5656291" cy="2094212"/>
            <a:chOff x="3267855" y="2585094"/>
            <a:chExt cx="5656291" cy="2094212"/>
          </a:xfrm>
        </p:grpSpPr>
        <p:sp>
          <p:nvSpPr>
            <p:cNvPr id="4" name="椭圆 3"/>
            <p:cNvSpPr/>
            <p:nvPr/>
          </p:nvSpPr>
          <p:spPr>
            <a:xfrm>
              <a:off x="6829934" y="2585094"/>
              <a:ext cx="2094212" cy="2094212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23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2225">
                  <a:noFill/>
                </a:ln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267855" y="2585094"/>
              <a:ext cx="2094212" cy="2094212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23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22225">
                  <a:noFill/>
                </a:ln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íṥļiďe"/>
          <p:cNvSpPr/>
          <p:nvPr/>
        </p:nvSpPr>
        <p:spPr bwMode="auto">
          <a:xfrm>
            <a:off x="5798780" y="3400487"/>
            <a:ext cx="594440" cy="632154"/>
          </a:xfrm>
          <a:custGeom>
            <a:avLst/>
            <a:gdLst>
              <a:gd name="connsiteX0" fmla="*/ 254274 w 570592"/>
              <a:gd name="connsiteY0" fmla="*/ 495344 h 606792"/>
              <a:gd name="connsiteX1" fmla="*/ 254274 w 570592"/>
              <a:gd name="connsiteY1" fmla="*/ 520211 h 606792"/>
              <a:gd name="connsiteX2" fmla="*/ 316388 w 570592"/>
              <a:gd name="connsiteY2" fmla="*/ 520211 h 606792"/>
              <a:gd name="connsiteX3" fmla="*/ 316388 w 570592"/>
              <a:gd name="connsiteY3" fmla="*/ 495344 h 606792"/>
              <a:gd name="connsiteX4" fmla="*/ 462463 w 570592"/>
              <a:gd name="connsiteY4" fmla="*/ 362283 h 606792"/>
              <a:gd name="connsiteX5" fmla="*/ 474842 w 570592"/>
              <a:gd name="connsiteY5" fmla="*/ 365597 h 606792"/>
              <a:gd name="connsiteX6" fmla="*/ 523225 w 570592"/>
              <a:gd name="connsiteY6" fmla="*/ 393462 h 606792"/>
              <a:gd name="connsiteX7" fmla="*/ 534773 w 570592"/>
              <a:gd name="connsiteY7" fmla="*/ 408449 h 606792"/>
              <a:gd name="connsiteX8" fmla="*/ 532282 w 570592"/>
              <a:gd name="connsiteY8" fmla="*/ 427201 h 606792"/>
              <a:gd name="connsiteX9" fmla="*/ 510846 w 570592"/>
              <a:gd name="connsiteY9" fmla="*/ 439552 h 606792"/>
              <a:gd name="connsiteX10" fmla="*/ 498467 w 570592"/>
              <a:gd name="connsiteY10" fmla="*/ 436238 h 606792"/>
              <a:gd name="connsiteX11" fmla="*/ 450084 w 570592"/>
              <a:gd name="connsiteY11" fmla="*/ 408373 h 606792"/>
              <a:gd name="connsiteX12" fmla="*/ 438536 w 570592"/>
              <a:gd name="connsiteY12" fmla="*/ 393386 h 606792"/>
              <a:gd name="connsiteX13" fmla="*/ 441027 w 570592"/>
              <a:gd name="connsiteY13" fmla="*/ 374634 h 606792"/>
              <a:gd name="connsiteX14" fmla="*/ 462463 w 570592"/>
              <a:gd name="connsiteY14" fmla="*/ 362283 h 606792"/>
              <a:gd name="connsiteX15" fmla="*/ 107993 w 570592"/>
              <a:gd name="connsiteY15" fmla="*/ 362283 h 606792"/>
              <a:gd name="connsiteX16" fmla="*/ 129500 w 570592"/>
              <a:gd name="connsiteY16" fmla="*/ 374634 h 606792"/>
              <a:gd name="connsiteX17" fmla="*/ 131991 w 570592"/>
              <a:gd name="connsiteY17" fmla="*/ 393386 h 606792"/>
              <a:gd name="connsiteX18" fmla="*/ 120445 w 570592"/>
              <a:gd name="connsiteY18" fmla="*/ 408449 h 606792"/>
              <a:gd name="connsiteX19" fmla="*/ 72147 w 570592"/>
              <a:gd name="connsiteY19" fmla="*/ 436238 h 606792"/>
              <a:gd name="connsiteX20" fmla="*/ 59696 w 570592"/>
              <a:gd name="connsiteY20" fmla="*/ 439552 h 606792"/>
              <a:gd name="connsiteX21" fmla="*/ 38264 w 570592"/>
              <a:gd name="connsiteY21" fmla="*/ 427201 h 606792"/>
              <a:gd name="connsiteX22" fmla="*/ 47320 w 570592"/>
              <a:gd name="connsiteY22" fmla="*/ 393462 h 606792"/>
              <a:gd name="connsiteX23" fmla="*/ 95617 w 570592"/>
              <a:gd name="connsiteY23" fmla="*/ 365672 h 606792"/>
              <a:gd name="connsiteX24" fmla="*/ 107993 w 570592"/>
              <a:gd name="connsiteY24" fmla="*/ 362283 h 606792"/>
              <a:gd name="connsiteX25" fmla="*/ 489992 w 570592"/>
              <a:gd name="connsiteY25" fmla="*/ 260034 h 606792"/>
              <a:gd name="connsiteX26" fmla="*/ 545838 w 570592"/>
              <a:gd name="connsiteY26" fmla="*/ 260034 h 606792"/>
              <a:gd name="connsiteX27" fmla="*/ 570592 w 570592"/>
              <a:gd name="connsiteY27" fmla="*/ 284840 h 606792"/>
              <a:gd name="connsiteX28" fmla="*/ 545838 w 570592"/>
              <a:gd name="connsiteY28" fmla="*/ 309571 h 606792"/>
              <a:gd name="connsiteX29" fmla="*/ 489992 w 570592"/>
              <a:gd name="connsiteY29" fmla="*/ 309571 h 606792"/>
              <a:gd name="connsiteX30" fmla="*/ 465238 w 570592"/>
              <a:gd name="connsiteY30" fmla="*/ 284840 h 606792"/>
              <a:gd name="connsiteX31" fmla="*/ 489992 w 570592"/>
              <a:gd name="connsiteY31" fmla="*/ 260034 h 606792"/>
              <a:gd name="connsiteX32" fmla="*/ 24829 w 570592"/>
              <a:gd name="connsiteY32" fmla="*/ 260034 h 606792"/>
              <a:gd name="connsiteX33" fmla="*/ 80600 w 570592"/>
              <a:gd name="connsiteY33" fmla="*/ 260034 h 606792"/>
              <a:gd name="connsiteX34" fmla="*/ 105354 w 570592"/>
              <a:gd name="connsiteY34" fmla="*/ 284840 h 606792"/>
              <a:gd name="connsiteX35" fmla="*/ 80600 w 570592"/>
              <a:gd name="connsiteY35" fmla="*/ 309571 h 606792"/>
              <a:gd name="connsiteX36" fmla="*/ 24829 w 570592"/>
              <a:gd name="connsiteY36" fmla="*/ 309571 h 606792"/>
              <a:gd name="connsiteX37" fmla="*/ 0 w 570592"/>
              <a:gd name="connsiteY37" fmla="*/ 284840 h 606792"/>
              <a:gd name="connsiteX38" fmla="*/ 24829 w 570592"/>
              <a:gd name="connsiteY38" fmla="*/ 260034 h 606792"/>
              <a:gd name="connsiteX39" fmla="*/ 285185 w 570592"/>
              <a:gd name="connsiteY39" fmla="*/ 185305 h 606792"/>
              <a:gd name="connsiteX40" fmla="*/ 325864 w 570592"/>
              <a:gd name="connsiteY40" fmla="*/ 185305 h 606792"/>
              <a:gd name="connsiteX41" fmla="*/ 331902 w 570592"/>
              <a:gd name="connsiteY41" fmla="*/ 193972 h 606792"/>
              <a:gd name="connsiteX42" fmla="*/ 308506 w 570592"/>
              <a:gd name="connsiteY42" fmla="*/ 257959 h 606792"/>
              <a:gd name="connsiteX43" fmla="*/ 314543 w 570592"/>
              <a:gd name="connsiteY43" fmla="*/ 266626 h 606792"/>
              <a:gd name="connsiteX44" fmla="*/ 328959 w 570592"/>
              <a:gd name="connsiteY44" fmla="*/ 266626 h 606792"/>
              <a:gd name="connsiteX45" fmla="*/ 332657 w 570592"/>
              <a:gd name="connsiteY45" fmla="*/ 274012 h 606792"/>
              <a:gd name="connsiteX46" fmla="*/ 253487 w 570592"/>
              <a:gd name="connsiteY46" fmla="*/ 378395 h 606792"/>
              <a:gd name="connsiteX47" fmla="*/ 249109 w 570592"/>
              <a:gd name="connsiteY47" fmla="*/ 376586 h 606792"/>
              <a:gd name="connsiteX48" fmla="*/ 257336 w 570592"/>
              <a:gd name="connsiteY48" fmla="*/ 313580 h 606792"/>
              <a:gd name="connsiteX49" fmla="*/ 249260 w 570592"/>
              <a:gd name="connsiteY49" fmla="*/ 304385 h 606792"/>
              <a:gd name="connsiteX50" fmla="*/ 241562 w 570592"/>
              <a:gd name="connsiteY50" fmla="*/ 304385 h 606792"/>
              <a:gd name="connsiteX51" fmla="*/ 235524 w 570592"/>
              <a:gd name="connsiteY51" fmla="*/ 295718 h 606792"/>
              <a:gd name="connsiteX52" fmla="*/ 272732 w 570592"/>
              <a:gd name="connsiteY52" fmla="*/ 193972 h 606792"/>
              <a:gd name="connsiteX53" fmla="*/ 285185 w 570592"/>
              <a:gd name="connsiteY53" fmla="*/ 185305 h 606792"/>
              <a:gd name="connsiteX54" fmla="*/ 285293 w 570592"/>
              <a:gd name="connsiteY54" fmla="*/ 160925 h 606792"/>
              <a:gd name="connsiteX55" fmla="*/ 161215 w 570592"/>
              <a:gd name="connsiteY55" fmla="*/ 284882 h 606792"/>
              <a:gd name="connsiteX56" fmla="*/ 230273 w 570592"/>
              <a:gd name="connsiteY56" fmla="*/ 395199 h 606792"/>
              <a:gd name="connsiteX57" fmla="*/ 250877 w 570592"/>
              <a:gd name="connsiteY57" fmla="*/ 405447 h 606792"/>
              <a:gd name="connsiteX58" fmla="*/ 254274 w 570592"/>
              <a:gd name="connsiteY58" fmla="*/ 407105 h 606792"/>
              <a:gd name="connsiteX59" fmla="*/ 254274 w 570592"/>
              <a:gd name="connsiteY59" fmla="*/ 410948 h 606792"/>
              <a:gd name="connsiteX60" fmla="*/ 254274 w 570592"/>
              <a:gd name="connsiteY60" fmla="*/ 445912 h 606792"/>
              <a:gd name="connsiteX61" fmla="*/ 316388 w 570592"/>
              <a:gd name="connsiteY61" fmla="*/ 445912 h 606792"/>
              <a:gd name="connsiteX62" fmla="*/ 316388 w 570592"/>
              <a:gd name="connsiteY62" fmla="*/ 410948 h 606792"/>
              <a:gd name="connsiteX63" fmla="*/ 316388 w 570592"/>
              <a:gd name="connsiteY63" fmla="*/ 407105 h 606792"/>
              <a:gd name="connsiteX64" fmla="*/ 319785 w 570592"/>
              <a:gd name="connsiteY64" fmla="*/ 405447 h 606792"/>
              <a:gd name="connsiteX65" fmla="*/ 340313 w 570592"/>
              <a:gd name="connsiteY65" fmla="*/ 395199 h 606792"/>
              <a:gd name="connsiteX66" fmla="*/ 409371 w 570592"/>
              <a:gd name="connsiteY66" fmla="*/ 284882 h 606792"/>
              <a:gd name="connsiteX67" fmla="*/ 285293 w 570592"/>
              <a:gd name="connsiteY67" fmla="*/ 160925 h 606792"/>
              <a:gd name="connsiteX68" fmla="*/ 510845 w 570592"/>
              <a:gd name="connsiteY68" fmla="*/ 130052 h 606792"/>
              <a:gd name="connsiteX69" fmla="*/ 532282 w 570592"/>
              <a:gd name="connsiteY69" fmla="*/ 142414 h 606792"/>
              <a:gd name="connsiteX70" fmla="*/ 534773 w 570592"/>
              <a:gd name="connsiteY70" fmla="*/ 161184 h 606792"/>
              <a:gd name="connsiteX71" fmla="*/ 523224 w 570592"/>
              <a:gd name="connsiteY71" fmla="*/ 176185 h 606792"/>
              <a:gd name="connsiteX72" fmla="*/ 474839 w 570592"/>
              <a:gd name="connsiteY72" fmla="*/ 204075 h 606792"/>
              <a:gd name="connsiteX73" fmla="*/ 462460 w 570592"/>
              <a:gd name="connsiteY73" fmla="*/ 207392 h 606792"/>
              <a:gd name="connsiteX74" fmla="*/ 441098 w 570592"/>
              <a:gd name="connsiteY74" fmla="*/ 195030 h 606792"/>
              <a:gd name="connsiteX75" fmla="*/ 438532 w 570592"/>
              <a:gd name="connsiteY75" fmla="*/ 176260 h 606792"/>
              <a:gd name="connsiteX76" fmla="*/ 450081 w 570592"/>
              <a:gd name="connsiteY76" fmla="*/ 161259 h 606792"/>
              <a:gd name="connsiteX77" fmla="*/ 498541 w 570592"/>
              <a:gd name="connsiteY77" fmla="*/ 133293 h 606792"/>
              <a:gd name="connsiteX78" fmla="*/ 510845 w 570592"/>
              <a:gd name="connsiteY78" fmla="*/ 130052 h 606792"/>
              <a:gd name="connsiteX79" fmla="*/ 59770 w 570592"/>
              <a:gd name="connsiteY79" fmla="*/ 129981 h 606792"/>
              <a:gd name="connsiteX80" fmla="*/ 72070 w 570592"/>
              <a:gd name="connsiteY80" fmla="*/ 133297 h 606792"/>
              <a:gd name="connsiteX81" fmla="*/ 120440 w 570592"/>
              <a:gd name="connsiteY81" fmla="*/ 161262 h 606792"/>
              <a:gd name="connsiteX82" fmla="*/ 132061 w 570592"/>
              <a:gd name="connsiteY82" fmla="*/ 176261 h 606792"/>
              <a:gd name="connsiteX83" fmla="*/ 129571 w 570592"/>
              <a:gd name="connsiteY83" fmla="*/ 195030 h 606792"/>
              <a:gd name="connsiteX84" fmla="*/ 108064 w 570592"/>
              <a:gd name="connsiteY84" fmla="*/ 207391 h 606792"/>
              <a:gd name="connsiteX85" fmla="*/ 95689 w 570592"/>
              <a:gd name="connsiteY85" fmla="*/ 204075 h 606792"/>
              <a:gd name="connsiteX86" fmla="*/ 47319 w 570592"/>
              <a:gd name="connsiteY86" fmla="*/ 176186 h 606792"/>
              <a:gd name="connsiteX87" fmla="*/ 38263 w 570592"/>
              <a:gd name="connsiteY87" fmla="*/ 142418 h 606792"/>
              <a:gd name="connsiteX88" fmla="*/ 59770 w 570592"/>
              <a:gd name="connsiteY88" fmla="*/ 129981 h 606792"/>
              <a:gd name="connsiteX89" fmla="*/ 285293 w 570592"/>
              <a:gd name="connsiteY89" fmla="*/ 111493 h 606792"/>
              <a:gd name="connsiteX90" fmla="*/ 458957 w 570592"/>
              <a:gd name="connsiteY90" fmla="*/ 284882 h 606792"/>
              <a:gd name="connsiteX91" fmla="*/ 365899 w 570592"/>
              <a:gd name="connsiteY91" fmla="*/ 437623 h 606792"/>
              <a:gd name="connsiteX92" fmla="*/ 365899 w 570592"/>
              <a:gd name="connsiteY92" fmla="*/ 526390 h 606792"/>
              <a:gd name="connsiteX93" fmla="*/ 328313 w 570592"/>
              <a:gd name="connsiteY93" fmla="*/ 569266 h 606792"/>
              <a:gd name="connsiteX94" fmla="*/ 285293 w 570592"/>
              <a:gd name="connsiteY94" fmla="*/ 606792 h 606792"/>
              <a:gd name="connsiteX95" fmla="*/ 242349 w 570592"/>
              <a:gd name="connsiteY95" fmla="*/ 569266 h 606792"/>
              <a:gd name="connsiteX96" fmla="*/ 204688 w 570592"/>
              <a:gd name="connsiteY96" fmla="*/ 526314 h 606792"/>
              <a:gd name="connsiteX97" fmla="*/ 204688 w 570592"/>
              <a:gd name="connsiteY97" fmla="*/ 437623 h 606792"/>
              <a:gd name="connsiteX98" fmla="*/ 111705 w 570592"/>
              <a:gd name="connsiteY98" fmla="*/ 284882 h 606792"/>
              <a:gd name="connsiteX99" fmla="*/ 285293 w 570592"/>
              <a:gd name="connsiteY99" fmla="*/ 111493 h 606792"/>
              <a:gd name="connsiteX100" fmla="*/ 415515 w 570592"/>
              <a:gd name="connsiteY100" fmla="*/ 34859 h 606792"/>
              <a:gd name="connsiteX101" fmla="*/ 427892 w 570592"/>
              <a:gd name="connsiteY101" fmla="*/ 38099 h 606792"/>
              <a:gd name="connsiteX102" fmla="*/ 439439 w 570592"/>
              <a:gd name="connsiteY102" fmla="*/ 53171 h 606792"/>
              <a:gd name="connsiteX103" fmla="*/ 436949 w 570592"/>
              <a:gd name="connsiteY103" fmla="*/ 71859 h 606792"/>
              <a:gd name="connsiteX104" fmla="*/ 409024 w 570592"/>
              <a:gd name="connsiteY104" fmla="*/ 120163 h 606792"/>
              <a:gd name="connsiteX105" fmla="*/ 387590 w 570592"/>
              <a:gd name="connsiteY105" fmla="*/ 132522 h 606792"/>
              <a:gd name="connsiteX106" fmla="*/ 375213 w 570592"/>
              <a:gd name="connsiteY106" fmla="*/ 129206 h 606792"/>
              <a:gd name="connsiteX107" fmla="*/ 363666 w 570592"/>
              <a:gd name="connsiteY107" fmla="*/ 114210 h 606792"/>
              <a:gd name="connsiteX108" fmla="*/ 366156 w 570592"/>
              <a:gd name="connsiteY108" fmla="*/ 95446 h 606792"/>
              <a:gd name="connsiteX109" fmla="*/ 394081 w 570592"/>
              <a:gd name="connsiteY109" fmla="*/ 47142 h 606792"/>
              <a:gd name="connsiteX110" fmla="*/ 415515 w 570592"/>
              <a:gd name="connsiteY110" fmla="*/ 34859 h 606792"/>
              <a:gd name="connsiteX111" fmla="*/ 155005 w 570592"/>
              <a:gd name="connsiteY111" fmla="*/ 34789 h 606792"/>
              <a:gd name="connsiteX112" fmla="*/ 176517 w 570592"/>
              <a:gd name="connsiteY112" fmla="*/ 47148 h 606792"/>
              <a:gd name="connsiteX113" fmla="*/ 204370 w 570592"/>
              <a:gd name="connsiteY113" fmla="*/ 95376 h 606792"/>
              <a:gd name="connsiteX114" fmla="*/ 206860 w 570592"/>
              <a:gd name="connsiteY114" fmla="*/ 114140 h 606792"/>
              <a:gd name="connsiteX115" fmla="*/ 195236 w 570592"/>
              <a:gd name="connsiteY115" fmla="*/ 129136 h 606792"/>
              <a:gd name="connsiteX116" fmla="*/ 182933 w 570592"/>
              <a:gd name="connsiteY116" fmla="*/ 132452 h 606792"/>
              <a:gd name="connsiteX117" fmla="*/ 161421 w 570592"/>
              <a:gd name="connsiteY117" fmla="*/ 120093 h 606792"/>
              <a:gd name="connsiteX118" fmla="*/ 133568 w 570592"/>
              <a:gd name="connsiteY118" fmla="*/ 71865 h 606792"/>
              <a:gd name="connsiteX119" fmla="*/ 131078 w 570592"/>
              <a:gd name="connsiteY119" fmla="*/ 53176 h 606792"/>
              <a:gd name="connsiteX120" fmla="*/ 142626 w 570592"/>
              <a:gd name="connsiteY120" fmla="*/ 38180 h 606792"/>
              <a:gd name="connsiteX121" fmla="*/ 155005 w 570592"/>
              <a:gd name="connsiteY121" fmla="*/ 34789 h 606792"/>
              <a:gd name="connsiteX122" fmla="*/ 285297 w 570592"/>
              <a:gd name="connsiteY122" fmla="*/ 0 h 606792"/>
              <a:gd name="connsiteX123" fmla="*/ 310065 w 570592"/>
              <a:gd name="connsiteY123" fmla="*/ 24721 h 606792"/>
              <a:gd name="connsiteX124" fmla="*/ 310065 w 570592"/>
              <a:gd name="connsiteY124" fmla="*/ 80492 h 606792"/>
              <a:gd name="connsiteX125" fmla="*/ 285297 w 570592"/>
              <a:gd name="connsiteY125" fmla="*/ 105213 h 606792"/>
              <a:gd name="connsiteX126" fmla="*/ 260528 w 570592"/>
              <a:gd name="connsiteY126" fmla="*/ 80492 h 606792"/>
              <a:gd name="connsiteX127" fmla="*/ 260528 w 570592"/>
              <a:gd name="connsiteY127" fmla="*/ 24721 h 606792"/>
              <a:gd name="connsiteX128" fmla="*/ 285297 w 570592"/>
              <a:gd name="connsiteY128" fmla="*/ 0 h 60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570592" h="606792">
                <a:moveTo>
                  <a:pt x="254274" y="495344"/>
                </a:moveTo>
                <a:lnTo>
                  <a:pt x="254274" y="520211"/>
                </a:lnTo>
                <a:lnTo>
                  <a:pt x="316388" y="520211"/>
                </a:lnTo>
                <a:lnTo>
                  <a:pt x="316388" y="495344"/>
                </a:lnTo>
                <a:close/>
                <a:moveTo>
                  <a:pt x="462463" y="362283"/>
                </a:moveTo>
                <a:cubicBezTo>
                  <a:pt x="466841" y="362283"/>
                  <a:pt x="471068" y="363413"/>
                  <a:pt x="474842" y="365597"/>
                </a:cubicBezTo>
                <a:lnTo>
                  <a:pt x="523225" y="393462"/>
                </a:lnTo>
                <a:cubicBezTo>
                  <a:pt x="528961" y="396775"/>
                  <a:pt x="533112" y="402122"/>
                  <a:pt x="534773" y="408449"/>
                </a:cubicBezTo>
                <a:cubicBezTo>
                  <a:pt x="536509" y="414850"/>
                  <a:pt x="535603" y="421553"/>
                  <a:pt x="532282" y="427201"/>
                </a:cubicBezTo>
                <a:cubicBezTo>
                  <a:pt x="527904" y="434883"/>
                  <a:pt x="519677" y="439552"/>
                  <a:pt x="510846" y="439552"/>
                </a:cubicBezTo>
                <a:cubicBezTo>
                  <a:pt x="506543" y="439552"/>
                  <a:pt x="502241" y="438422"/>
                  <a:pt x="498467" y="436238"/>
                </a:cubicBezTo>
                <a:lnTo>
                  <a:pt x="450084" y="408373"/>
                </a:lnTo>
                <a:cubicBezTo>
                  <a:pt x="444348" y="405060"/>
                  <a:pt x="440272" y="399788"/>
                  <a:pt x="438536" y="393386"/>
                </a:cubicBezTo>
                <a:cubicBezTo>
                  <a:pt x="436800" y="386985"/>
                  <a:pt x="437706" y="380358"/>
                  <a:pt x="441027" y="374634"/>
                </a:cubicBezTo>
                <a:cubicBezTo>
                  <a:pt x="445405" y="367028"/>
                  <a:pt x="453632" y="362283"/>
                  <a:pt x="462463" y="362283"/>
                </a:cubicBezTo>
                <a:close/>
                <a:moveTo>
                  <a:pt x="107993" y="362283"/>
                </a:moveTo>
                <a:cubicBezTo>
                  <a:pt x="116822" y="362283"/>
                  <a:pt x="125048" y="367028"/>
                  <a:pt x="129500" y="374634"/>
                </a:cubicBezTo>
                <a:cubicBezTo>
                  <a:pt x="132821" y="380358"/>
                  <a:pt x="133651" y="387060"/>
                  <a:pt x="131991" y="393386"/>
                </a:cubicBezTo>
                <a:cubicBezTo>
                  <a:pt x="130255" y="399788"/>
                  <a:pt x="126180" y="405135"/>
                  <a:pt x="120445" y="408449"/>
                </a:cubicBezTo>
                <a:lnTo>
                  <a:pt x="72147" y="436238"/>
                </a:lnTo>
                <a:cubicBezTo>
                  <a:pt x="68374" y="438422"/>
                  <a:pt x="64073" y="439552"/>
                  <a:pt x="59696" y="439552"/>
                </a:cubicBezTo>
                <a:cubicBezTo>
                  <a:pt x="50942" y="439552"/>
                  <a:pt x="42716" y="434883"/>
                  <a:pt x="38264" y="427201"/>
                </a:cubicBezTo>
                <a:cubicBezTo>
                  <a:pt x="31472" y="415453"/>
                  <a:pt x="35472" y="400315"/>
                  <a:pt x="47320" y="393462"/>
                </a:cubicBezTo>
                <a:lnTo>
                  <a:pt x="95617" y="365672"/>
                </a:lnTo>
                <a:cubicBezTo>
                  <a:pt x="99390" y="363488"/>
                  <a:pt x="103692" y="362283"/>
                  <a:pt x="107993" y="362283"/>
                </a:cubicBezTo>
                <a:close/>
                <a:moveTo>
                  <a:pt x="489992" y="260034"/>
                </a:moveTo>
                <a:lnTo>
                  <a:pt x="545838" y="260034"/>
                </a:lnTo>
                <a:cubicBezTo>
                  <a:pt x="559498" y="260034"/>
                  <a:pt x="570592" y="271193"/>
                  <a:pt x="570592" y="284840"/>
                </a:cubicBezTo>
                <a:cubicBezTo>
                  <a:pt x="570592" y="298487"/>
                  <a:pt x="559498" y="309571"/>
                  <a:pt x="545838" y="309571"/>
                </a:cubicBezTo>
                <a:lnTo>
                  <a:pt x="489992" y="309571"/>
                </a:lnTo>
                <a:cubicBezTo>
                  <a:pt x="476332" y="309571"/>
                  <a:pt x="465238" y="298487"/>
                  <a:pt x="465238" y="284840"/>
                </a:cubicBezTo>
                <a:cubicBezTo>
                  <a:pt x="465238" y="271193"/>
                  <a:pt x="476332" y="260034"/>
                  <a:pt x="489992" y="260034"/>
                </a:cubicBezTo>
                <a:close/>
                <a:moveTo>
                  <a:pt x="24829" y="260034"/>
                </a:moveTo>
                <a:lnTo>
                  <a:pt x="80600" y="260034"/>
                </a:lnTo>
                <a:cubicBezTo>
                  <a:pt x="94260" y="260034"/>
                  <a:pt x="105354" y="271193"/>
                  <a:pt x="105354" y="284840"/>
                </a:cubicBezTo>
                <a:cubicBezTo>
                  <a:pt x="105354" y="298412"/>
                  <a:pt x="94260" y="309571"/>
                  <a:pt x="80600" y="309571"/>
                </a:cubicBezTo>
                <a:lnTo>
                  <a:pt x="24829" y="309571"/>
                </a:lnTo>
                <a:cubicBezTo>
                  <a:pt x="11169" y="309571"/>
                  <a:pt x="0" y="298487"/>
                  <a:pt x="0" y="284840"/>
                </a:cubicBezTo>
                <a:cubicBezTo>
                  <a:pt x="0" y="271193"/>
                  <a:pt x="11169" y="260034"/>
                  <a:pt x="24829" y="260034"/>
                </a:cubicBezTo>
                <a:close/>
                <a:moveTo>
                  <a:pt x="285185" y="185305"/>
                </a:moveTo>
                <a:lnTo>
                  <a:pt x="325864" y="185305"/>
                </a:lnTo>
                <a:cubicBezTo>
                  <a:pt x="330996" y="185305"/>
                  <a:pt x="333713" y="189224"/>
                  <a:pt x="331902" y="193972"/>
                </a:cubicBezTo>
                <a:lnTo>
                  <a:pt x="308506" y="257959"/>
                </a:lnTo>
                <a:cubicBezTo>
                  <a:pt x="306770" y="262782"/>
                  <a:pt x="309487" y="266626"/>
                  <a:pt x="314543" y="266626"/>
                </a:cubicBezTo>
                <a:lnTo>
                  <a:pt x="328959" y="266626"/>
                </a:lnTo>
                <a:cubicBezTo>
                  <a:pt x="334091" y="266626"/>
                  <a:pt x="335751" y="269942"/>
                  <a:pt x="332657" y="274012"/>
                </a:cubicBezTo>
                <a:lnTo>
                  <a:pt x="253487" y="378395"/>
                </a:lnTo>
                <a:cubicBezTo>
                  <a:pt x="250392" y="382465"/>
                  <a:pt x="248430" y="381636"/>
                  <a:pt x="249109" y="376586"/>
                </a:cubicBezTo>
                <a:lnTo>
                  <a:pt x="257336" y="313580"/>
                </a:lnTo>
                <a:cubicBezTo>
                  <a:pt x="258015" y="308530"/>
                  <a:pt x="254392" y="304385"/>
                  <a:pt x="249260" y="304385"/>
                </a:cubicBezTo>
                <a:lnTo>
                  <a:pt x="241562" y="304385"/>
                </a:lnTo>
                <a:cubicBezTo>
                  <a:pt x="236430" y="304385"/>
                  <a:pt x="233713" y="300541"/>
                  <a:pt x="235524" y="295718"/>
                </a:cubicBezTo>
                <a:lnTo>
                  <a:pt x="272732" y="193972"/>
                </a:lnTo>
                <a:cubicBezTo>
                  <a:pt x="274543" y="189224"/>
                  <a:pt x="280053" y="185305"/>
                  <a:pt x="285185" y="185305"/>
                </a:cubicBezTo>
                <a:close/>
                <a:moveTo>
                  <a:pt x="285293" y="160925"/>
                </a:moveTo>
                <a:cubicBezTo>
                  <a:pt x="216915" y="160925"/>
                  <a:pt x="161215" y="216536"/>
                  <a:pt x="161215" y="284882"/>
                </a:cubicBezTo>
                <a:cubicBezTo>
                  <a:pt x="161215" y="331601"/>
                  <a:pt x="187706" y="373874"/>
                  <a:pt x="230273" y="395199"/>
                </a:cubicBezTo>
                <a:lnTo>
                  <a:pt x="250877" y="405447"/>
                </a:lnTo>
                <a:lnTo>
                  <a:pt x="254274" y="407105"/>
                </a:lnTo>
                <a:lnTo>
                  <a:pt x="254274" y="410948"/>
                </a:lnTo>
                <a:lnTo>
                  <a:pt x="254274" y="445912"/>
                </a:lnTo>
                <a:lnTo>
                  <a:pt x="316388" y="445912"/>
                </a:lnTo>
                <a:lnTo>
                  <a:pt x="316388" y="410948"/>
                </a:lnTo>
                <a:lnTo>
                  <a:pt x="316388" y="407105"/>
                </a:lnTo>
                <a:lnTo>
                  <a:pt x="319785" y="405447"/>
                </a:lnTo>
                <a:lnTo>
                  <a:pt x="340313" y="395199"/>
                </a:lnTo>
                <a:cubicBezTo>
                  <a:pt x="382956" y="373874"/>
                  <a:pt x="409371" y="331601"/>
                  <a:pt x="409371" y="284882"/>
                </a:cubicBezTo>
                <a:cubicBezTo>
                  <a:pt x="409371" y="216536"/>
                  <a:pt x="353747" y="160925"/>
                  <a:pt x="285293" y="160925"/>
                </a:cubicBezTo>
                <a:close/>
                <a:moveTo>
                  <a:pt x="510845" y="130052"/>
                </a:moveTo>
                <a:cubicBezTo>
                  <a:pt x="519752" y="130052"/>
                  <a:pt x="527979" y="134801"/>
                  <a:pt x="532282" y="142414"/>
                </a:cubicBezTo>
                <a:cubicBezTo>
                  <a:pt x="535603" y="148143"/>
                  <a:pt x="536509" y="154777"/>
                  <a:pt x="534773" y="161184"/>
                </a:cubicBezTo>
                <a:cubicBezTo>
                  <a:pt x="533112" y="167516"/>
                  <a:pt x="528961" y="172868"/>
                  <a:pt x="523224" y="176185"/>
                </a:cubicBezTo>
                <a:lnTo>
                  <a:pt x="474839" y="204075"/>
                </a:lnTo>
                <a:cubicBezTo>
                  <a:pt x="471065" y="206261"/>
                  <a:pt x="466762" y="207392"/>
                  <a:pt x="462460" y="207392"/>
                </a:cubicBezTo>
                <a:cubicBezTo>
                  <a:pt x="453628" y="207392"/>
                  <a:pt x="445401" y="202643"/>
                  <a:pt x="441098" y="195030"/>
                </a:cubicBezTo>
                <a:cubicBezTo>
                  <a:pt x="437777" y="189301"/>
                  <a:pt x="436871" y="182667"/>
                  <a:pt x="438532" y="176260"/>
                </a:cubicBezTo>
                <a:cubicBezTo>
                  <a:pt x="440268" y="169853"/>
                  <a:pt x="444419" y="164501"/>
                  <a:pt x="450081" y="161259"/>
                </a:cubicBezTo>
                <a:lnTo>
                  <a:pt x="498541" y="133293"/>
                </a:lnTo>
                <a:cubicBezTo>
                  <a:pt x="502315" y="131183"/>
                  <a:pt x="506542" y="130052"/>
                  <a:pt x="510845" y="130052"/>
                </a:cubicBezTo>
                <a:close/>
                <a:moveTo>
                  <a:pt x="59770" y="129981"/>
                </a:moveTo>
                <a:cubicBezTo>
                  <a:pt x="64071" y="129981"/>
                  <a:pt x="68297" y="131187"/>
                  <a:pt x="72070" y="133297"/>
                </a:cubicBezTo>
                <a:lnTo>
                  <a:pt x="120440" y="161262"/>
                </a:lnTo>
                <a:cubicBezTo>
                  <a:pt x="126175" y="164578"/>
                  <a:pt x="130325" y="169854"/>
                  <a:pt x="132061" y="176261"/>
                </a:cubicBezTo>
                <a:cubicBezTo>
                  <a:pt x="133721" y="182668"/>
                  <a:pt x="132891" y="189301"/>
                  <a:pt x="129571" y="195030"/>
                </a:cubicBezTo>
                <a:cubicBezTo>
                  <a:pt x="125119" y="202642"/>
                  <a:pt x="116893" y="207391"/>
                  <a:pt x="108064" y="207391"/>
                </a:cubicBezTo>
                <a:cubicBezTo>
                  <a:pt x="103763" y="207391"/>
                  <a:pt x="99462" y="206260"/>
                  <a:pt x="95689" y="204075"/>
                </a:cubicBezTo>
                <a:lnTo>
                  <a:pt x="47319" y="176186"/>
                </a:lnTo>
                <a:cubicBezTo>
                  <a:pt x="35547" y="169327"/>
                  <a:pt x="31472" y="154176"/>
                  <a:pt x="38263" y="142418"/>
                </a:cubicBezTo>
                <a:cubicBezTo>
                  <a:pt x="42640" y="134730"/>
                  <a:pt x="50865" y="129981"/>
                  <a:pt x="59770" y="129981"/>
                </a:cubicBezTo>
                <a:close/>
                <a:moveTo>
                  <a:pt x="285293" y="111493"/>
                </a:moveTo>
                <a:cubicBezTo>
                  <a:pt x="381069" y="111493"/>
                  <a:pt x="458957" y="189258"/>
                  <a:pt x="458957" y="284882"/>
                </a:cubicBezTo>
                <a:cubicBezTo>
                  <a:pt x="458957" y="349233"/>
                  <a:pt x="423409" y="407406"/>
                  <a:pt x="365899" y="437623"/>
                </a:cubicBezTo>
                <a:lnTo>
                  <a:pt x="365899" y="526390"/>
                </a:lnTo>
                <a:cubicBezTo>
                  <a:pt x="365899" y="548242"/>
                  <a:pt x="349521" y="566478"/>
                  <a:pt x="328313" y="569266"/>
                </a:cubicBezTo>
                <a:cubicBezTo>
                  <a:pt x="325445" y="590440"/>
                  <a:pt x="307256" y="606792"/>
                  <a:pt x="285293" y="606792"/>
                </a:cubicBezTo>
                <a:cubicBezTo>
                  <a:pt x="263331" y="606792"/>
                  <a:pt x="245142" y="590440"/>
                  <a:pt x="242349" y="569266"/>
                </a:cubicBezTo>
                <a:cubicBezTo>
                  <a:pt x="221141" y="566478"/>
                  <a:pt x="204688" y="548242"/>
                  <a:pt x="204688" y="526314"/>
                </a:cubicBezTo>
                <a:lnTo>
                  <a:pt x="204688" y="437623"/>
                </a:lnTo>
                <a:cubicBezTo>
                  <a:pt x="147253" y="407406"/>
                  <a:pt x="111705" y="349233"/>
                  <a:pt x="111705" y="284882"/>
                </a:cubicBezTo>
                <a:cubicBezTo>
                  <a:pt x="111705" y="189258"/>
                  <a:pt x="189593" y="111493"/>
                  <a:pt x="285293" y="111493"/>
                </a:cubicBezTo>
                <a:close/>
                <a:moveTo>
                  <a:pt x="415515" y="34859"/>
                </a:moveTo>
                <a:cubicBezTo>
                  <a:pt x="419817" y="34859"/>
                  <a:pt x="424118" y="35989"/>
                  <a:pt x="427892" y="38099"/>
                </a:cubicBezTo>
                <a:cubicBezTo>
                  <a:pt x="433628" y="41415"/>
                  <a:pt x="437703" y="46765"/>
                  <a:pt x="439439" y="53171"/>
                </a:cubicBezTo>
                <a:cubicBezTo>
                  <a:pt x="441175" y="59576"/>
                  <a:pt x="440269" y="66208"/>
                  <a:pt x="436949" y="71859"/>
                </a:cubicBezTo>
                <a:lnTo>
                  <a:pt x="409024" y="120163"/>
                </a:lnTo>
                <a:cubicBezTo>
                  <a:pt x="404647" y="127774"/>
                  <a:pt x="396420" y="132522"/>
                  <a:pt x="387590" y="132522"/>
                </a:cubicBezTo>
                <a:cubicBezTo>
                  <a:pt x="383213" y="132522"/>
                  <a:pt x="378987" y="131392"/>
                  <a:pt x="375213" y="129206"/>
                </a:cubicBezTo>
                <a:cubicBezTo>
                  <a:pt x="369477" y="125966"/>
                  <a:pt x="365402" y="120616"/>
                  <a:pt x="363666" y="114210"/>
                </a:cubicBezTo>
                <a:cubicBezTo>
                  <a:pt x="361930" y="107805"/>
                  <a:pt x="362836" y="101173"/>
                  <a:pt x="366156" y="95446"/>
                </a:cubicBezTo>
                <a:lnTo>
                  <a:pt x="394081" y="47142"/>
                </a:lnTo>
                <a:cubicBezTo>
                  <a:pt x="398458" y="39607"/>
                  <a:pt x="406685" y="34859"/>
                  <a:pt x="415515" y="34859"/>
                </a:cubicBezTo>
                <a:close/>
                <a:moveTo>
                  <a:pt x="155005" y="34789"/>
                </a:moveTo>
                <a:cubicBezTo>
                  <a:pt x="163761" y="34789"/>
                  <a:pt x="171988" y="39537"/>
                  <a:pt x="176517" y="47148"/>
                </a:cubicBezTo>
                <a:lnTo>
                  <a:pt x="204370" y="95376"/>
                </a:lnTo>
                <a:cubicBezTo>
                  <a:pt x="207691" y="101103"/>
                  <a:pt x="208521" y="107735"/>
                  <a:pt x="206860" y="114140"/>
                </a:cubicBezTo>
                <a:cubicBezTo>
                  <a:pt x="205124" y="120546"/>
                  <a:pt x="201048" y="125821"/>
                  <a:pt x="195236" y="129136"/>
                </a:cubicBezTo>
                <a:cubicBezTo>
                  <a:pt x="191538" y="131322"/>
                  <a:pt x="187235" y="132452"/>
                  <a:pt x="182933" y="132452"/>
                </a:cubicBezTo>
                <a:cubicBezTo>
                  <a:pt x="174102" y="132452"/>
                  <a:pt x="165874" y="127704"/>
                  <a:pt x="161421" y="120093"/>
                </a:cubicBezTo>
                <a:lnTo>
                  <a:pt x="133568" y="71865"/>
                </a:lnTo>
                <a:cubicBezTo>
                  <a:pt x="130247" y="66213"/>
                  <a:pt x="129417" y="59506"/>
                  <a:pt x="131078" y="53176"/>
                </a:cubicBezTo>
                <a:cubicBezTo>
                  <a:pt x="132814" y="46771"/>
                  <a:pt x="136890" y="41420"/>
                  <a:pt x="142626" y="38180"/>
                </a:cubicBezTo>
                <a:cubicBezTo>
                  <a:pt x="146400" y="35995"/>
                  <a:pt x="150627" y="34789"/>
                  <a:pt x="155005" y="34789"/>
                </a:cubicBezTo>
                <a:close/>
                <a:moveTo>
                  <a:pt x="285297" y="0"/>
                </a:moveTo>
                <a:cubicBezTo>
                  <a:pt x="298964" y="0"/>
                  <a:pt x="310065" y="11079"/>
                  <a:pt x="310065" y="24721"/>
                </a:cubicBezTo>
                <a:lnTo>
                  <a:pt x="310065" y="80492"/>
                </a:lnTo>
                <a:cubicBezTo>
                  <a:pt x="310065" y="94134"/>
                  <a:pt x="298964" y="105213"/>
                  <a:pt x="285297" y="105213"/>
                </a:cubicBezTo>
                <a:cubicBezTo>
                  <a:pt x="271629" y="105213"/>
                  <a:pt x="260528" y="94134"/>
                  <a:pt x="260528" y="80492"/>
                </a:cubicBezTo>
                <a:lnTo>
                  <a:pt x="260528" y="24721"/>
                </a:lnTo>
                <a:cubicBezTo>
                  <a:pt x="260528" y="11079"/>
                  <a:pt x="271629" y="0"/>
                  <a:pt x="2852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95588" y="3596756"/>
            <a:ext cx="103251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400" b="1" spc="300" dirty="0">
                <a:solidFill>
                  <a:schemeClr val="accent2"/>
                </a:solidFill>
                <a:cs typeface="+mn-ea"/>
                <a:sym typeface="+mn-lt"/>
              </a:rPr>
              <a:t>管理员</a:t>
            </a:r>
            <a:endParaRPr lang="zh-CN" altLang="en-US" sz="2400" b="1" spc="3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39607" y="3596756"/>
            <a:ext cx="688340" cy="3689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2400" b="1" spc="300" dirty="0">
                <a:solidFill>
                  <a:schemeClr val="accent2"/>
                </a:solidFill>
                <a:cs typeface="+mn-ea"/>
                <a:sym typeface="+mn-lt"/>
              </a:rPr>
              <a:t>用户</a:t>
            </a:r>
            <a:endParaRPr lang="zh-CN" altLang="en-US" sz="2400" b="1" spc="3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575049" y="2184383"/>
            <a:ext cx="1633928" cy="3200115"/>
            <a:chOff x="9575049" y="2035161"/>
            <a:chExt cx="1633928" cy="3200115"/>
          </a:xfrm>
          <a:solidFill>
            <a:schemeClr val="bg1">
              <a:lumMod val="95000"/>
            </a:schemeClr>
          </a:solidFill>
        </p:grpSpPr>
        <p:sp>
          <p:nvSpPr>
            <p:cNvPr id="11" name="矩形: 圆角 10"/>
            <p:cNvSpPr/>
            <p:nvPr/>
          </p:nvSpPr>
          <p:spPr>
            <a:xfrm>
              <a:off x="9575049" y="2035161"/>
              <a:ext cx="1633928" cy="554636"/>
            </a:xfrm>
            <a:prstGeom prst="roundRect">
              <a:avLst/>
            </a:prstGeom>
            <a:solidFill>
              <a:srgbClr val="FFFFFF"/>
            </a:solidFill>
            <a:ln w="22225">
              <a:solidFill>
                <a:srgbClr val="23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noFill/>
                  </a:ln>
                  <a:solidFill>
                    <a:schemeClr val="tx1"/>
                  </a:solidFill>
                  <a:cs typeface="+mn-ea"/>
                  <a:sym typeface="+mn-lt"/>
                </a:rPr>
                <a:t>查看公告</a:t>
              </a:r>
              <a:endParaRPr lang="zh-CN" altLang="en-US" dirty="0">
                <a:ln w="22225">
                  <a:noFill/>
                </a:ln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9575049" y="3360920"/>
              <a:ext cx="1633928" cy="554636"/>
            </a:xfrm>
            <a:prstGeom prst="roundRect">
              <a:avLst/>
            </a:prstGeom>
            <a:solidFill>
              <a:srgbClr val="FFFFFF"/>
            </a:solidFill>
            <a:ln w="22225">
              <a:solidFill>
                <a:srgbClr val="23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noFill/>
                  </a:ln>
                  <a:solidFill>
                    <a:schemeClr val="tx1"/>
                  </a:solidFill>
                  <a:cs typeface="+mn-ea"/>
                  <a:sym typeface="+mn-lt"/>
                </a:rPr>
                <a:t>发起举报</a:t>
              </a:r>
              <a:endParaRPr lang="zh-CN" altLang="en-US" dirty="0">
                <a:ln w="22225">
                  <a:noFill/>
                </a:ln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9575049" y="4680640"/>
              <a:ext cx="1633928" cy="554636"/>
            </a:xfrm>
            <a:prstGeom prst="roundRect">
              <a:avLst/>
            </a:prstGeom>
            <a:solidFill>
              <a:srgbClr val="FFFFFF"/>
            </a:solidFill>
            <a:ln w="22225">
              <a:solidFill>
                <a:srgbClr val="23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noFill/>
                  </a:ln>
                  <a:solidFill>
                    <a:schemeClr val="tx1"/>
                  </a:solidFill>
                  <a:cs typeface="+mn-ea"/>
                  <a:sym typeface="+mn-lt"/>
                </a:rPr>
                <a:t>联系管理员解除封禁</a:t>
              </a:r>
              <a:endParaRPr lang="zh-CN" altLang="en-US" dirty="0">
                <a:ln w="22225">
                  <a:noFill/>
                </a:ln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83024" y="2178345"/>
            <a:ext cx="1633928" cy="3206153"/>
            <a:chOff x="9575049" y="2035161"/>
            <a:chExt cx="1633928" cy="3206153"/>
          </a:xfrm>
          <a:solidFill>
            <a:schemeClr val="bg1">
              <a:lumMod val="95000"/>
            </a:schemeClr>
          </a:solidFill>
        </p:grpSpPr>
        <p:sp>
          <p:nvSpPr>
            <p:cNvPr id="15" name="矩形: 圆角 14"/>
            <p:cNvSpPr/>
            <p:nvPr/>
          </p:nvSpPr>
          <p:spPr>
            <a:xfrm>
              <a:off x="9575049" y="2035161"/>
              <a:ext cx="1633928" cy="554636"/>
            </a:xfrm>
            <a:prstGeom prst="roundRect">
              <a:avLst/>
            </a:prstGeom>
            <a:solidFill>
              <a:srgbClr val="FFFFFF"/>
            </a:solidFill>
            <a:ln w="22225">
              <a:solidFill>
                <a:srgbClr val="23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noFill/>
                  </a:ln>
                  <a:solidFill>
                    <a:schemeClr val="tx1"/>
                  </a:solidFill>
                  <a:cs typeface="+mn-ea"/>
                  <a:sym typeface="+mn-lt"/>
                </a:rPr>
                <a:t>发布公告</a:t>
              </a:r>
              <a:endParaRPr lang="zh-CN" altLang="en-US" dirty="0">
                <a:ln w="22225">
                  <a:noFill/>
                </a:ln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9575049" y="3360920"/>
              <a:ext cx="1633928" cy="554636"/>
            </a:xfrm>
            <a:prstGeom prst="roundRect">
              <a:avLst/>
            </a:prstGeom>
            <a:solidFill>
              <a:srgbClr val="FFFFFF"/>
            </a:solidFill>
            <a:ln w="22225">
              <a:solidFill>
                <a:srgbClr val="23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noFill/>
                  </a:ln>
                  <a:solidFill>
                    <a:schemeClr val="tx1"/>
                  </a:solidFill>
                  <a:cs typeface="+mn-ea"/>
                  <a:sym typeface="+mn-lt"/>
                </a:rPr>
                <a:t>查看用户举报</a:t>
              </a:r>
              <a:endParaRPr lang="zh-CN" altLang="en-US" dirty="0">
                <a:ln w="22225">
                  <a:noFill/>
                </a:ln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9575049" y="4686678"/>
              <a:ext cx="1633928" cy="554636"/>
            </a:xfrm>
            <a:prstGeom prst="roundRect">
              <a:avLst/>
            </a:prstGeom>
            <a:solidFill>
              <a:srgbClr val="FFFFFF"/>
            </a:solidFill>
            <a:ln w="22225">
              <a:solidFill>
                <a:srgbClr val="231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noFill/>
                  </a:ln>
                  <a:solidFill>
                    <a:schemeClr val="tx1"/>
                  </a:solidFill>
                  <a:cs typeface="+mn-ea"/>
                  <a:sym typeface="+mn-lt"/>
                </a:rPr>
                <a:t>封禁用户</a:t>
              </a:r>
              <a:endParaRPr lang="zh-CN" altLang="en-US" dirty="0">
                <a:ln w="22225">
                  <a:noFill/>
                </a:ln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1970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其他特色：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183005" y="1493520"/>
            <a:ext cx="8201660" cy="3985260"/>
          </a:xfrm>
          <a:prstGeom prst="roundRect">
            <a:avLst>
              <a:gd name="adj" fmla="val 4740"/>
            </a:avLst>
          </a:prstGeom>
          <a:solidFill>
            <a:srgbClr val="FFFFFF"/>
          </a:solidFill>
          <a:ln w="22225"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9995" y="1536700"/>
            <a:ext cx="8154035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1.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灵活的举报功能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：用户可对商品、用户、商品评论及其回复、订单评价及其回复、私信消息及其回复进行举报。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just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商品分类及搜索功能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：可以根据商品类别和关键字搜索商品。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just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商品信息丰富：支持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多图片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商品、热度信息、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just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公告查看提醒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：只有在对当前用户有未看公告时在公告图标右上方显示绿点。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just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可追溯异常登录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：管理员可随时查看用户的登录信息和登录结果。</a:t>
            </a:r>
            <a:endParaRPr lang="zh-CN" altLang="en-US" sz="20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algn="just" hangingPunct="0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5.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用户软封禁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：管理员对用户的封禁不删除用户信息，可以随时解封。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203801" y="2897446"/>
            <a:ext cx="4616649" cy="1384995"/>
            <a:chOff x="2008240" y="1971973"/>
            <a:chExt cx="4616649" cy="1384995"/>
          </a:xfrm>
        </p:grpSpPr>
        <p:sp>
          <p:nvSpPr>
            <p:cNvPr id="56" name="文本框 55"/>
            <p:cNvSpPr txBox="1"/>
            <p:nvPr/>
          </p:nvSpPr>
          <p:spPr>
            <a:xfrm>
              <a:off x="2487766" y="1971973"/>
              <a:ext cx="3657600" cy="11074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印品铸宋体" panose="02000500000000000000" charset="-122"/>
                  <a:ea typeface="印品铸宋体" panose="02000500000000000000" charset="-122"/>
                  <a:sym typeface="印品铸宋体" panose="02000500000000000000" charset="-122"/>
                </a:rPr>
                <a:t>系统演示</a:t>
              </a:r>
              <a:endParaRPr kumimoji="1" lang="zh-CN" altLang="en-US" sz="72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08240" y="3079969"/>
              <a:ext cx="461664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Transition Page Title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8938649" y="3022199"/>
            <a:ext cx="2776402" cy="9233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第</a:t>
            </a:r>
            <a:r>
              <a:rPr kumimoji="1" lang="en-US" altLang="zh-CN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6</a:t>
            </a:r>
            <a:r>
              <a:rPr kumimoji="1" lang="zh-CN" altLang="en-US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部分</a:t>
            </a:r>
            <a:endParaRPr kumimoji="1" lang="zh-CN" altLang="en-US" sz="6000" dirty="0">
              <a:solidFill>
                <a:schemeClr val="bg1"/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3633212" y="2947194"/>
            <a:ext cx="6607386" cy="101566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感谢观看 </a:t>
            </a:r>
            <a:r>
              <a:rPr lang="en-US" altLang="zh-CN" sz="6600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Thank</a:t>
            </a:r>
            <a:endParaRPr lang="zh-CN" altLang="en-US" sz="6600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15453" y="2409270"/>
            <a:ext cx="152400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100000"/>
                  </a:schemeClr>
                </a:solidFill>
                <a:latin typeface="+mn-ea"/>
              </a:rPr>
              <a:t>数据库课设</a:t>
            </a:r>
            <a:endParaRPr lang="zh-CN" altLang="en-US" sz="2400" dirty="0">
              <a:solidFill>
                <a:schemeClr val="accent1">
                  <a:lumMod val="10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757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北航校园二手交易现状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sp>
        <p:nvSpPr>
          <p:cNvPr id="3" name="对角圆角矩形 15"/>
          <p:cNvSpPr/>
          <p:nvPr>
            <p:custDataLst>
              <p:tags r:id="rId1"/>
            </p:custDataLst>
          </p:nvPr>
        </p:nvSpPr>
        <p:spPr>
          <a:xfrm>
            <a:off x="1681075" y="4120340"/>
            <a:ext cx="8739823" cy="73664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4" name="对角圆角矩形 16"/>
          <p:cNvSpPr/>
          <p:nvPr>
            <p:custDataLst>
              <p:tags r:id="rId2"/>
            </p:custDataLst>
          </p:nvPr>
        </p:nvSpPr>
        <p:spPr>
          <a:xfrm>
            <a:off x="1681075" y="3986563"/>
            <a:ext cx="531920" cy="50756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>
            <p:custDataLst>
              <p:tags r:id="rId3"/>
            </p:custDataLst>
          </p:nvPr>
        </p:nvSpPr>
        <p:spPr>
          <a:xfrm>
            <a:off x="2213114" y="3987177"/>
            <a:ext cx="80142" cy="1335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247479" y="4130772"/>
            <a:ext cx="7896683" cy="723952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卖家信用无法追溯，</a:t>
            </a:r>
            <a:r>
              <a:rPr lang="zh-CN" altLang="en-US" sz="28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买家退换货维权困难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8" name="对角圆角矩形 52"/>
          <p:cNvSpPr/>
          <p:nvPr>
            <p:custDataLst>
              <p:tags r:id="rId5"/>
            </p:custDataLst>
          </p:nvPr>
        </p:nvSpPr>
        <p:spPr>
          <a:xfrm>
            <a:off x="1681075" y="1682901"/>
            <a:ext cx="8739823" cy="73664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9" name="对角圆角矩形 53"/>
          <p:cNvSpPr/>
          <p:nvPr>
            <p:custDataLst>
              <p:tags r:id="rId6"/>
            </p:custDataLst>
          </p:nvPr>
        </p:nvSpPr>
        <p:spPr>
          <a:xfrm>
            <a:off x="1681075" y="1548510"/>
            <a:ext cx="531920" cy="50756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>
            <p:custDataLst>
              <p:tags r:id="rId7"/>
            </p:custDataLst>
          </p:nvPr>
        </p:nvSpPr>
        <p:spPr>
          <a:xfrm>
            <a:off x="2213114" y="1549124"/>
            <a:ext cx="80142" cy="1335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2247265" y="1685925"/>
            <a:ext cx="9201150" cy="723900"/>
          </a:xfrm>
          <a:prstGeom prst="rect">
            <a:avLst/>
          </a:prstGeom>
          <a:noFill/>
        </p:spPr>
        <p:txBody>
          <a:bodyPr wrap="square" tIns="0" bIns="10795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普遍使用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QQ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、微信群，消息被定期清理、群很快满员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2" name="对角圆角矩形 5"/>
          <p:cNvSpPr/>
          <p:nvPr>
            <p:custDataLst>
              <p:tags r:id="rId9"/>
            </p:custDataLst>
          </p:nvPr>
        </p:nvSpPr>
        <p:spPr>
          <a:xfrm>
            <a:off x="1681075" y="2901620"/>
            <a:ext cx="8739823" cy="73664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3" name="对角圆角矩形 6"/>
          <p:cNvSpPr/>
          <p:nvPr>
            <p:custDataLst>
              <p:tags r:id="rId10"/>
            </p:custDataLst>
          </p:nvPr>
        </p:nvSpPr>
        <p:spPr>
          <a:xfrm>
            <a:off x="1681075" y="2767230"/>
            <a:ext cx="531920" cy="50756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4" name="直角三角形 13"/>
          <p:cNvSpPr/>
          <p:nvPr>
            <p:custDataLst>
              <p:tags r:id="rId11"/>
            </p:custDataLst>
          </p:nvPr>
        </p:nvSpPr>
        <p:spPr>
          <a:xfrm>
            <a:off x="2213114" y="2768457"/>
            <a:ext cx="80142" cy="1335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2247479" y="2912053"/>
            <a:ext cx="7896683" cy="723952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买家和卖家沟通渠道无法保障，无法实时联系对方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6" name="对角圆角矩形 9"/>
          <p:cNvSpPr/>
          <p:nvPr>
            <p:custDataLst>
              <p:tags r:id="rId13"/>
            </p:custDataLst>
          </p:nvPr>
        </p:nvSpPr>
        <p:spPr>
          <a:xfrm>
            <a:off x="1681075" y="5339674"/>
            <a:ext cx="8739823" cy="73664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7" name="对角圆角矩形 10"/>
          <p:cNvSpPr/>
          <p:nvPr>
            <p:custDataLst>
              <p:tags r:id="rId14"/>
            </p:custDataLst>
          </p:nvPr>
        </p:nvSpPr>
        <p:spPr>
          <a:xfrm>
            <a:off x="1681075" y="5205283"/>
            <a:ext cx="531920" cy="50756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8" name="直角三角形 17"/>
          <p:cNvSpPr/>
          <p:nvPr>
            <p:custDataLst>
              <p:tags r:id="rId15"/>
            </p:custDataLst>
          </p:nvPr>
        </p:nvSpPr>
        <p:spPr>
          <a:xfrm>
            <a:off x="2213114" y="5205897"/>
            <a:ext cx="80142" cy="13357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2247479" y="5349492"/>
            <a:ext cx="7896683" cy="723952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lstStyle/>
          <a:p>
            <a:pPr marL="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买方无法收藏商品，难以待价而沽</a:t>
            </a:r>
            <a:endParaRPr kumimoji="0" lang="zh-CN" altLang="en-US" sz="2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0429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我们的解决方案：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sp>
        <p:nvSpPr>
          <p:cNvPr id="3" name="对角圆角矩形 15"/>
          <p:cNvSpPr/>
          <p:nvPr>
            <p:custDataLst>
              <p:tags r:id="rId1"/>
            </p:custDataLst>
          </p:nvPr>
        </p:nvSpPr>
        <p:spPr>
          <a:xfrm>
            <a:off x="1681075" y="4120340"/>
            <a:ext cx="8739823" cy="73664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4" name="对角圆角矩形 16"/>
          <p:cNvSpPr/>
          <p:nvPr>
            <p:custDataLst>
              <p:tags r:id="rId2"/>
            </p:custDataLst>
          </p:nvPr>
        </p:nvSpPr>
        <p:spPr>
          <a:xfrm>
            <a:off x="1681075" y="3986563"/>
            <a:ext cx="531920" cy="50756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>
            <p:custDataLst>
              <p:tags r:id="rId3"/>
            </p:custDataLst>
          </p:nvPr>
        </p:nvSpPr>
        <p:spPr>
          <a:xfrm>
            <a:off x="2213114" y="3987177"/>
            <a:ext cx="80142" cy="13357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247479" y="4130772"/>
            <a:ext cx="7896683" cy="723952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实时查看卖家历史交易、订单评价等信息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8" name="对角圆角矩形 52"/>
          <p:cNvSpPr/>
          <p:nvPr>
            <p:custDataLst>
              <p:tags r:id="rId5"/>
            </p:custDataLst>
          </p:nvPr>
        </p:nvSpPr>
        <p:spPr>
          <a:xfrm>
            <a:off x="1681075" y="1682901"/>
            <a:ext cx="8739823" cy="73664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9" name="对角圆角矩形 53"/>
          <p:cNvSpPr/>
          <p:nvPr>
            <p:custDataLst>
              <p:tags r:id="rId6"/>
            </p:custDataLst>
          </p:nvPr>
        </p:nvSpPr>
        <p:spPr>
          <a:xfrm>
            <a:off x="1681075" y="1548510"/>
            <a:ext cx="531920" cy="50756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>
            <p:custDataLst>
              <p:tags r:id="rId7"/>
            </p:custDataLst>
          </p:nvPr>
        </p:nvSpPr>
        <p:spPr>
          <a:xfrm>
            <a:off x="2213114" y="1549124"/>
            <a:ext cx="80142" cy="1335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2247265" y="1685925"/>
            <a:ext cx="9201150" cy="723900"/>
          </a:xfrm>
          <a:prstGeom prst="rect">
            <a:avLst/>
          </a:prstGeom>
          <a:noFill/>
        </p:spPr>
        <p:txBody>
          <a:bodyPr wrap="square" tIns="0" bIns="10795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搭建一个基于云数据库的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web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平台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2" name="对角圆角矩形 5"/>
          <p:cNvSpPr/>
          <p:nvPr>
            <p:custDataLst>
              <p:tags r:id="rId9"/>
            </p:custDataLst>
          </p:nvPr>
        </p:nvSpPr>
        <p:spPr>
          <a:xfrm>
            <a:off x="1681075" y="2901620"/>
            <a:ext cx="8739823" cy="73664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3" name="对角圆角矩形 6"/>
          <p:cNvSpPr/>
          <p:nvPr>
            <p:custDataLst>
              <p:tags r:id="rId10"/>
            </p:custDataLst>
          </p:nvPr>
        </p:nvSpPr>
        <p:spPr>
          <a:xfrm>
            <a:off x="1681075" y="2767230"/>
            <a:ext cx="531920" cy="50756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4" name="直角三角形 13"/>
          <p:cNvSpPr/>
          <p:nvPr>
            <p:custDataLst>
              <p:tags r:id="rId11"/>
            </p:custDataLst>
          </p:nvPr>
        </p:nvSpPr>
        <p:spPr>
          <a:xfrm>
            <a:off x="2213114" y="2768457"/>
            <a:ext cx="80142" cy="1335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2247479" y="2912053"/>
            <a:ext cx="7896683" cy="723952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用户手机号认证，构建平台内的实时消息系统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6" name="对角圆角矩形 9"/>
          <p:cNvSpPr/>
          <p:nvPr>
            <p:custDataLst>
              <p:tags r:id="rId13"/>
            </p:custDataLst>
          </p:nvPr>
        </p:nvSpPr>
        <p:spPr>
          <a:xfrm>
            <a:off x="1681075" y="5339674"/>
            <a:ext cx="8739823" cy="736641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7" name="对角圆角矩形 10"/>
          <p:cNvSpPr/>
          <p:nvPr>
            <p:custDataLst>
              <p:tags r:id="rId14"/>
            </p:custDataLst>
          </p:nvPr>
        </p:nvSpPr>
        <p:spPr>
          <a:xfrm>
            <a:off x="1681075" y="5205283"/>
            <a:ext cx="531920" cy="507567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8" name="直角三角形 17"/>
          <p:cNvSpPr/>
          <p:nvPr>
            <p:custDataLst>
              <p:tags r:id="rId15"/>
            </p:custDataLst>
          </p:nvPr>
        </p:nvSpPr>
        <p:spPr>
          <a:xfrm>
            <a:off x="2213114" y="5205897"/>
            <a:ext cx="80142" cy="13357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2247479" y="5349492"/>
            <a:ext cx="7896683" cy="723952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lstStyle/>
          <a:p>
            <a:pPr marL="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买家可以收藏商品、在商品区或私信评论议价</a:t>
            </a:r>
            <a:endParaRPr kumimoji="0" lang="zh-CN" altLang="en-US" sz="2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203801" y="2897446"/>
            <a:ext cx="4616649" cy="1384995"/>
            <a:chOff x="2008240" y="1971973"/>
            <a:chExt cx="4616649" cy="1384995"/>
          </a:xfrm>
        </p:grpSpPr>
        <p:sp>
          <p:nvSpPr>
            <p:cNvPr id="56" name="文本框 55"/>
            <p:cNvSpPr txBox="1"/>
            <p:nvPr/>
          </p:nvSpPr>
          <p:spPr>
            <a:xfrm>
              <a:off x="2487766" y="1971973"/>
              <a:ext cx="3657600" cy="11074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印品铸宋体" panose="02000500000000000000" charset="-122"/>
                  <a:ea typeface="印品铸宋体" panose="02000500000000000000" charset="-122"/>
                  <a:sym typeface="印品铸宋体" panose="02000500000000000000" charset="-122"/>
                </a:rPr>
                <a:t>组内分工</a:t>
              </a:r>
              <a:endParaRPr kumimoji="1" lang="zh-CN" altLang="en-US" sz="72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08240" y="3079969"/>
              <a:ext cx="461664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Transition Page Title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8938649" y="3022199"/>
            <a:ext cx="2776402" cy="9233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第</a:t>
            </a:r>
            <a:r>
              <a:rPr kumimoji="1" lang="en-US" altLang="zh-CN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2</a:t>
            </a:r>
            <a:r>
              <a:rPr kumimoji="1" lang="zh-CN" altLang="en-US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部分</a:t>
            </a:r>
            <a:endParaRPr kumimoji="1" lang="zh-CN" altLang="en-US" sz="6000" dirty="0">
              <a:solidFill>
                <a:schemeClr val="bg1"/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组内分工</a:t>
            </a:r>
            <a:endParaRPr kumimoji="1" lang="zh-CN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160" y="1076960"/>
            <a:ext cx="11947525" cy="9067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组长：孔嘉辉（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21373456</a:t>
            </a:r>
            <a:r>
              <a:rPr kumimoji="1" 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）</a:t>
            </a:r>
            <a:endParaRPr kumimoji="1" lang="zh-CN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组员：程浩原（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22373313</a:t>
            </a:r>
            <a:r>
              <a:rPr kumimoji="1" 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），樊金鹏（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21374235</a:t>
            </a:r>
            <a:r>
              <a:rPr kumimoji="1" 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）</a:t>
            </a:r>
            <a:endParaRPr kumimoji="1" lang="zh-CN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6194" y="1302718"/>
            <a:ext cx="45719" cy="919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7010" y="3101340"/>
            <a:ext cx="11780520" cy="2696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孔嘉辉（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33%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）：数据库逻辑模式设计（数据元素表、规范化），项目的整个后端。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  <a:p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  <a:p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程浩原（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33%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）：项目需求分析，个人信息页面、消息系统前端及相关功能实现（包括商品、收藏和订单增删改查）。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  <a:p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  <a:p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樊金鹏（</a:t>
            </a:r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33%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）：数据库概念模式设计（E-R图），登录页面、商品详情页面、管理员页面、联系我们页面前端及相关功能实现。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203801" y="2897446"/>
            <a:ext cx="4616649" cy="1384995"/>
            <a:chOff x="2008240" y="1971973"/>
            <a:chExt cx="4616649" cy="1384995"/>
          </a:xfrm>
        </p:grpSpPr>
        <p:sp>
          <p:nvSpPr>
            <p:cNvPr id="56" name="文本框 55"/>
            <p:cNvSpPr txBox="1"/>
            <p:nvPr/>
          </p:nvSpPr>
          <p:spPr>
            <a:xfrm>
              <a:off x="2487766" y="1971973"/>
              <a:ext cx="3657600" cy="11074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7200" dirty="0">
                  <a:solidFill>
                    <a:schemeClr val="bg1"/>
                  </a:solidFill>
                  <a:latin typeface="印品铸宋体" panose="02000500000000000000" charset="-122"/>
                  <a:ea typeface="印品铸宋体" panose="02000500000000000000" charset="-122"/>
                  <a:sym typeface="印品铸宋体" panose="02000500000000000000" charset="-122"/>
                </a:rPr>
                <a:t>系统架构</a:t>
              </a:r>
              <a:endParaRPr kumimoji="1" lang="zh-CN" altLang="en-US" sz="72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008240" y="3079969"/>
              <a:ext cx="461664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</a:rPr>
                <a:t>Transition Page Title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8938649" y="3022199"/>
            <a:ext cx="2776402" cy="9233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第</a:t>
            </a:r>
            <a:r>
              <a:rPr kumimoji="1" lang="en-US" altLang="zh-CN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3</a:t>
            </a:r>
            <a:r>
              <a:rPr kumimoji="1" lang="zh-CN" altLang="en-US" sz="6000" dirty="0">
                <a:solidFill>
                  <a:schemeClr val="bg1"/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部分</a:t>
            </a:r>
            <a:endParaRPr kumimoji="1" lang="zh-CN" altLang="en-US" sz="6000" dirty="0">
              <a:solidFill>
                <a:schemeClr val="bg1"/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30728" y="505480"/>
            <a:ext cx="30962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Web</a:t>
            </a:r>
            <a:r>
              <a:rPr kumimoji="1" lang="zh-CN" altLang="en-US" sz="2800" b="1" dirty="0">
                <a:solidFill>
                  <a:schemeClr val="accent1">
                    <a:lumMod val="100000"/>
                  </a:schemeClr>
                </a:solidFill>
                <a:latin typeface="印品铸宋体" panose="02000500000000000000" charset="-122"/>
                <a:ea typeface="印品铸宋体" panose="02000500000000000000" charset="-122"/>
                <a:sym typeface="印品铸宋体" panose="02000500000000000000" charset="-122"/>
              </a:rPr>
              <a:t>平台实现路径</a:t>
            </a:r>
            <a:endParaRPr kumimoji="1" lang="zh-CN" altLang="en-US" sz="2800" b="1" dirty="0">
              <a:solidFill>
                <a:schemeClr val="accent1">
                  <a:lumMod val="100000"/>
                </a:schemeClr>
              </a:solidFill>
              <a:latin typeface="印品铸宋体" panose="02000500000000000000" charset="-122"/>
              <a:ea typeface="印品铸宋体" panose="02000500000000000000" charset="-122"/>
              <a:sym typeface="印品铸宋体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4095" y="4599308"/>
            <a:ext cx="138499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72FF"/>
                </a:solidFill>
                <a:effectLst/>
                <a:uLnTx/>
                <a:uFillTx/>
                <a:latin typeface="方正宝黑体 简 Light" panose="02000400000000000000" charset="-122"/>
                <a:ea typeface="印品朗黑体" panose="00000800000000000000" charset="-122"/>
                <a:cs typeface="+mn-ea"/>
                <a:sym typeface="+mn-lt"/>
              </a:rPr>
              <a:t>数据库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F72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0503" y="5019473"/>
            <a:ext cx="1859262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使用华为</a:t>
            </a:r>
            <a:r>
              <a:rPr lang="zh-CN" altLang="en-US" sz="200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云数据库</a:t>
            </a: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GuassDB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1570" y="3896816"/>
            <a:ext cx="138499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72FF"/>
                </a:solidFill>
                <a:effectLst/>
                <a:uLnTx/>
                <a:uFillTx/>
                <a:latin typeface="方正宝黑体 简 Light" panose="02000400000000000000" charset="-122"/>
                <a:ea typeface="印品朗黑体" panose="00000800000000000000" charset="-122"/>
                <a:cs typeface="+mn-ea"/>
                <a:sym typeface="+mn-lt"/>
              </a:rPr>
              <a:t>后端开发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F72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7978" y="4316981"/>
            <a:ext cx="1859262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使用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python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的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Flask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框架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" name="ïśľïḍè"/>
          <p:cNvSpPr/>
          <p:nvPr/>
        </p:nvSpPr>
        <p:spPr>
          <a:xfrm>
            <a:off x="1588440" y="1379578"/>
            <a:ext cx="9925698" cy="3750287"/>
          </a:xfrm>
          <a:prstGeom prst="swooshArrow">
            <a:avLst>
              <a:gd name="adj1" fmla="val 15712"/>
              <a:gd name="adj2" fmla="val 23452"/>
            </a:avLst>
          </a:prstGeom>
          <a:solidFill>
            <a:schemeClr val="tx2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wrap="square" lIns="91440" tIns="45720" rIns="91440" bIns="4572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grpSp>
        <p:nvGrpSpPr>
          <p:cNvPr id="8" name="íṧ1íḑe"/>
          <p:cNvGrpSpPr/>
          <p:nvPr/>
        </p:nvGrpSpPr>
        <p:grpSpPr>
          <a:xfrm>
            <a:off x="702055" y="4840431"/>
            <a:ext cx="920407" cy="1395269"/>
            <a:chOff x="2222287" y="4786374"/>
            <a:chExt cx="920407" cy="1395269"/>
          </a:xfr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</p:grpSpPr>
        <p:sp>
          <p:nvSpPr>
            <p:cNvPr id="9" name="í$ļîḓè"/>
            <p:cNvSpPr/>
            <p:nvPr/>
          </p:nvSpPr>
          <p:spPr bwMode="auto">
            <a:xfrm rot="2558348">
              <a:off x="2306288" y="4786374"/>
              <a:ext cx="836406" cy="1395269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宝黑体 简 Light" panose="02000400000000000000" charset="-122"/>
                <a:ea typeface="印品朗黑体" panose="00000800000000000000" charset="-122"/>
                <a:cs typeface="+mn-ea"/>
                <a:sym typeface="+mn-lt"/>
              </a:endParaRPr>
            </a:p>
          </p:txBody>
        </p:sp>
        <p:sp>
          <p:nvSpPr>
            <p:cNvPr id="10" name="íṡlîdé"/>
            <p:cNvSpPr/>
            <p:nvPr/>
          </p:nvSpPr>
          <p:spPr bwMode="auto">
            <a:xfrm rot="2558348">
              <a:off x="2676251" y="5233614"/>
              <a:ext cx="290760" cy="286983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85000" lnSpcReduction="20000"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宝黑体 简 Light" panose="02000400000000000000" charset="-122"/>
                <a:ea typeface="印品朗黑体" panose="00000800000000000000" charset="-122"/>
                <a:cs typeface="+mn-ea"/>
                <a:sym typeface="+mn-lt"/>
              </a:endParaRPr>
            </a:p>
          </p:txBody>
        </p:sp>
        <p:sp>
          <p:nvSpPr>
            <p:cNvPr id="11" name="ïś1íḑé"/>
            <p:cNvSpPr/>
            <p:nvPr/>
          </p:nvSpPr>
          <p:spPr bwMode="auto">
            <a:xfrm rot="2558348">
              <a:off x="2222287" y="5674661"/>
              <a:ext cx="268103" cy="426698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宝黑体 简 Light" panose="02000400000000000000" charset="-122"/>
                <a:ea typeface="印品朗黑体" panose="00000800000000000000" charset="-122"/>
                <a:cs typeface="+mn-ea"/>
                <a:sym typeface="+mn-lt"/>
              </a:endParaRPr>
            </a:p>
          </p:txBody>
        </p:sp>
      </p:grpSp>
      <p:sp>
        <p:nvSpPr>
          <p:cNvPr id="12" name="îsliḓè"/>
          <p:cNvSpPr/>
          <p:nvPr/>
        </p:nvSpPr>
        <p:spPr bwMode="auto">
          <a:xfrm>
            <a:off x="3517629" y="3405663"/>
            <a:ext cx="524076" cy="295192"/>
          </a:xfrm>
          <a:custGeom>
            <a:avLst/>
            <a:gdLst>
              <a:gd name="T0" fmla="*/ 1136 w 1232"/>
              <a:gd name="T1" fmla="*/ 300 h 694"/>
              <a:gd name="T2" fmla="*/ 1136 w 1232"/>
              <a:gd name="T3" fmla="*/ 297 h 694"/>
              <a:gd name="T4" fmla="*/ 971 w 1232"/>
              <a:gd name="T5" fmla="*/ 131 h 694"/>
              <a:gd name="T6" fmla="*/ 913 w 1232"/>
              <a:gd name="T7" fmla="*/ 142 h 694"/>
              <a:gd name="T8" fmla="*/ 688 w 1232"/>
              <a:gd name="T9" fmla="*/ 0 h 694"/>
              <a:gd name="T10" fmla="*/ 449 w 1232"/>
              <a:gd name="T11" fmla="*/ 181 h 694"/>
              <a:gd name="T12" fmla="*/ 358 w 1232"/>
              <a:gd name="T13" fmla="*/ 157 h 694"/>
              <a:gd name="T14" fmla="*/ 179 w 1232"/>
              <a:gd name="T15" fmla="*/ 336 h 694"/>
              <a:gd name="T16" fmla="*/ 0 w 1232"/>
              <a:gd name="T17" fmla="*/ 515 h 694"/>
              <a:gd name="T18" fmla="*/ 179 w 1232"/>
              <a:gd name="T19" fmla="*/ 694 h 694"/>
              <a:gd name="T20" fmla="*/ 1016 w 1232"/>
              <a:gd name="T21" fmla="*/ 694 h 694"/>
              <a:gd name="T22" fmla="*/ 1232 w 1232"/>
              <a:gd name="T23" fmla="*/ 479 h 694"/>
              <a:gd name="T24" fmla="*/ 1136 w 1232"/>
              <a:gd name="T25" fmla="*/ 300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2" h="694">
                <a:moveTo>
                  <a:pt x="1136" y="300"/>
                </a:moveTo>
                <a:cubicBezTo>
                  <a:pt x="1136" y="299"/>
                  <a:pt x="1136" y="298"/>
                  <a:pt x="1136" y="297"/>
                </a:cubicBezTo>
                <a:cubicBezTo>
                  <a:pt x="1136" y="205"/>
                  <a:pt x="1062" y="131"/>
                  <a:pt x="971" y="131"/>
                </a:cubicBezTo>
                <a:cubicBezTo>
                  <a:pt x="951" y="131"/>
                  <a:pt x="931" y="135"/>
                  <a:pt x="913" y="142"/>
                </a:cubicBezTo>
                <a:cubicBezTo>
                  <a:pt x="873" y="58"/>
                  <a:pt x="788" y="0"/>
                  <a:pt x="688" y="0"/>
                </a:cubicBezTo>
                <a:cubicBezTo>
                  <a:pt x="574" y="0"/>
                  <a:pt x="478" y="77"/>
                  <a:pt x="449" y="181"/>
                </a:cubicBezTo>
                <a:cubicBezTo>
                  <a:pt x="422" y="166"/>
                  <a:pt x="391" y="157"/>
                  <a:pt x="358" y="157"/>
                </a:cubicBezTo>
                <a:cubicBezTo>
                  <a:pt x="259" y="157"/>
                  <a:pt x="179" y="237"/>
                  <a:pt x="179" y="336"/>
                </a:cubicBezTo>
                <a:cubicBezTo>
                  <a:pt x="80" y="336"/>
                  <a:pt x="0" y="416"/>
                  <a:pt x="0" y="515"/>
                </a:cubicBezTo>
                <a:cubicBezTo>
                  <a:pt x="0" y="614"/>
                  <a:pt x="80" y="694"/>
                  <a:pt x="179" y="694"/>
                </a:cubicBezTo>
                <a:cubicBezTo>
                  <a:pt x="1016" y="694"/>
                  <a:pt x="1016" y="694"/>
                  <a:pt x="1016" y="694"/>
                </a:cubicBezTo>
                <a:cubicBezTo>
                  <a:pt x="1135" y="694"/>
                  <a:pt x="1232" y="598"/>
                  <a:pt x="1232" y="479"/>
                </a:cubicBezTo>
                <a:cubicBezTo>
                  <a:pt x="1232" y="404"/>
                  <a:pt x="1194" y="338"/>
                  <a:pt x="1136" y="3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 fontScale="85000" lnSpcReduction="20000"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宝黑体 简 Light" panose="02000400000000000000" charset="-122"/>
                <a:ea typeface="印品朗黑体" panose="00000800000000000000" charset="-122"/>
                <a:cs typeface="+mn-ea"/>
                <a:sym typeface="+mn-lt"/>
              </a:rPr>
              <a:t>1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3" name="í$liḓè"/>
          <p:cNvSpPr/>
          <p:nvPr/>
        </p:nvSpPr>
        <p:spPr bwMode="auto">
          <a:xfrm>
            <a:off x="5589048" y="2667461"/>
            <a:ext cx="596210" cy="335822"/>
          </a:xfrm>
          <a:custGeom>
            <a:avLst/>
            <a:gdLst>
              <a:gd name="T0" fmla="*/ 1136 w 1232"/>
              <a:gd name="T1" fmla="*/ 300 h 694"/>
              <a:gd name="T2" fmla="*/ 1136 w 1232"/>
              <a:gd name="T3" fmla="*/ 297 h 694"/>
              <a:gd name="T4" fmla="*/ 971 w 1232"/>
              <a:gd name="T5" fmla="*/ 131 h 694"/>
              <a:gd name="T6" fmla="*/ 913 w 1232"/>
              <a:gd name="T7" fmla="*/ 142 h 694"/>
              <a:gd name="T8" fmla="*/ 688 w 1232"/>
              <a:gd name="T9" fmla="*/ 0 h 694"/>
              <a:gd name="T10" fmla="*/ 449 w 1232"/>
              <a:gd name="T11" fmla="*/ 181 h 694"/>
              <a:gd name="T12" fmla="*/ 358 w 1232"/>
              <a:gd name="T13" fmla="*/ 157 h 694"/>
              <a:gd name="T14" fmla="*/ 179 w 1232"/>
              <a:gd name="T15" fmla="*/ 336 h 694"/>
              <a:gd name="T16" fmla="*/ 0 w 1232"/>
              <a:gd name="T17" fmla="*/ 515 h 694"/>
              <a:gd name="T18" fmla="*/ 179 w 1232"/>
              <a:gd name="T19" fmla="*/ 694 h 694"/>
              <a:gd name="T20" fmla="*/ 1016 w 1232"/>
              <a:gd name="T21" fmla="*/ 694 h 694"/>
              <a:gd name="T22" fmla="*/ 1232 w 1232"/>
              <a:gd name="T23" fmla="*/ 479 h 694"/>
              <a:gd name="T24" fmla="*/ 1136 w 1232"/>
              <a:gd name="T25" fmla="*/ 300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2" h="694">
                <a:moveTo>
                  <a:pt x="1136" y="300"/>
                </a:moveTo>
                <a:cubicBezTo>
                  <a:pt x="1136" y="299"/>
                  <a:pt x="1136" y="298"/>
                  <a:pt x="1136" y="297"/>
                </a:cubicBezTo>
                <a:cubicBezTo>
                  <a:pt x="1136" y="205"/>
                  <a:pt x="1062" y="131"/>
                  <a:pt x="971" y="131"/>
                </a:cubicBezTo>
                <a:cubicBezTo>
                  <a:pt x="951" y="131"/>
                  <a:pt x="931" y="135"/>
                  <a:pt x="913" y="142"/>
                </a:cubicBezTo>
                <a:cubicBezTo>
                  <a:pt x="873" y="58"/>
                  <a:pt x="788" y="0"/>
                  <a:pt x="688" y="0"/>
                </a:cubicBezTo>
                <a:cubicBezTo>
                  <a:pt x="574" y="0"/>
                  <a:pt x="478" y="77"/>
                  <a:pt x="449" y="181"/>
                </a:cubicBezTo>
                <a:cubicBezTo>
                  <a:pt x="422" y="166"/>
                  <a:pt x="391" y="157"/>
                  <a:pt x="358" y="157"/>
                </a:cubicBezTo>
                <a:cubicBezTo>
                  <a:pt x="259" y="157"/>
                  <a:pt x="179" y="237"/>
                  <a:pt x="179" y="336"/>
                </a:cubicBezTo>
                <a:cubicBezTo>
                  <a:pt x="80" y="336"/>
                  <a:pt x="0" y="416"/>
                  <a:pt x="0" y="515"/>
                </a:cubicBezTo>
                <a:cubicBezTo>
                  <a:pt x="0" y="614"/>
                  <a:pt x="80" y="694"/>
                  <a:pt x="179" y="694"/>
                </a:cubicBezTo>
                <a:cubicBezTo>
                  <a:pt x="1016" y="694"/>
                  <a:pt x="1016" y="694"/>
                  <a:pt x="1016" y="694"/>
                </a:cubicBezTo>
                <a:cubicBezTo>
                  <a:pt x="1135" y="694"/>
                  <a:pt x="1232" y="598"/>
                  <a:pt x="1232" y="479"/>
                </a:cubicBezTo>
                <a:cubicBezTo>
                  <a:pt x="1232" y="404"/>
                  <a:pt x="1194" y="338"/>
                  <a:pt x="1136" y="3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 lnSpcReduction="10000"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宝黑体 简 Light" panose="02000400000000000000" charset="-122"/>
                <a:ea typeface="印品朗黑体" panose="00000800000000000000" charset="-122"/>
                <a:cs typeface="+mn-ea"/>
                <a:sym typeface="+mn-lt"/>
              </a:rPr>
              <a:t>2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4" name="ïṣḷïḓé"/>
          <p:cNvSpPr/>
          <p:nvPr/>
        </p:nvSpPr>
        <p:spPr bwMode="auto">
          <a:xfrm>
            <a:off x="7648200" y="2222570"/>
            <a:ext cx="701138" cy="394924"/>
          </a:xfrm>
          <a:custGeom>
            <a:avLst/>
            <a:gdLst>
              <a:gd name="T0" fmla="*/ 1136 w 1232"/>
              <a:gd name="T1" fmla="*/ 300 h 694"/>
              <a:gd name="T2" fmla="*/ 1136 w 1232"/>
              <a:gd name="T3" fmla="*/ 297 h 694"/>
              <a:gd name="T4" fmla="*/ 971 w 1232"/>
              <a:gd name="T5" fmla="*/ 131 h 694"/>
              <a:gd name="T6" fmla="*/ 913 w 1232"/>
              <a:gd name="T7" fmla="*/ 142 h 694"/>
              <a:gd name="T8" fmla="*/ 688 w 1232"/>
              <a:gd name="T9" fmla="*/ 0 h 694"/>
              <a:gd name="T10" fmla="*/ 449 w 1232"/>
              <a:gd name="T11" fmla="*/ 181 h 694"/>
              <a:gd name="T12" fmla="*/ 358 w 1232"/>
              <a:gd name="T13" fmla="*/ 157 h 694"/>
              <a:gd name="T14" fmla="*/ 179 w 1232"/>
              <a:gd name="T15" fmla="*/ 336 h 694"/>
              <a:gd name="T16" fmla="*/ 0 w 1232"/>
              <a:gd name="T17" fmla="*/ 515 h 694"/>
              <a:gd name="T18" fmla="*/ 179 w 1232"/>
              <a:gd name="T19" fmla="*/ 694 h 694"/>
              <a:gd name="T20" fmla="*/ 1016 w 1232"/>
              <a:gd name="T21" fmla="*/ 694 h 694"/>
              <a:gd name="T22" fmla="*/ 1232 w 1232"/>
              <a:gd name="T23" fmla="*/ 479 h 694"/>
              <a:gd name="T24" fmla="*/ 1136 w 1232"/>
              <a:gd name="T25" fmla="*/ 300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2" h="694">
                <a:moveTo>
                  <a:pt x="1136" y="300"/>
                </a:moveTo>
                <a:cubicBezTo>
                  <a:pt x="1136" y="299"/>
                  <a:pt x="1136" y="298"/>
                  <a:pt x="1136" y="297"/>
                </a:cubicBezTo>
                <a:cubicBezTo>
                  <a:pt x="1136" y="205"/>
                  <a:pt x="1062" y="131"/>
                  <a:pt x="971" y="131"/>
                </a:cubicBezTo>
                <a:cubicBezTo>
                  <a:pt x="951" y="131"/>
                  <a:pt x="931" y="135"/>
                  <a:pt x="913" y="142"/>
                </a:cubicBezTo>
                <a:cubicBezTo>
                  <a:pt x="873" y="58"/>
                  <a:pt x="788" y="0"/>
                  <a:pt x="688" y="0"/>
                </a:cubicBezTo>
                <a:cubicBezTo>
                  <a:pt x="574" y="0"/>
                  <a:pt x="478" y="77"/>
                  <a:pt x="449" y="181"/>
                </a:cubicBezTo>
                <a:cubicBezTo>
                  <a:pt x="422" y="166"/>
                  <a:pt x="391" y="157"/>
                  <a:pt x="358" y="157"/>
                </a:cubicBezTo>
                <a:cubicBezTo>
                  <a:pt x="259" y="157"/>
                  <a:pt x="179" y="237"/>
                  <a:pt x="179" y="336"/>
                </a:cubicBezTo>
                <a:cubicBezTo>
                  <a:pt x="80" y="336"/>
                  <a:pt x="0" y="416"/>
                  <a:pt x="0" y="515"/>
                </a:cubicBezTo>
                <a:cubicBezTo>
                  <a:pt x="0" y="614"/>
                  <a:pt x="80" y="694"/>
                  <a:pt x="179" y="694"/>
                </a:cubicBezTo>
                <a:cubicBezTo>
                  <a:pt x="1016" y="694"/>
                  <a:pt x="1016" y="694"/>
                  <a:pt x="1016" y="694"/>
                </a:cubicBezTo>
                <a:cubicBezTo>
                  <a:pt x="1135" y="694"/>
                  <a:pt x="1232" y="598"/>
                  <a:pt x="1232" y="479"/>
                </a:cubicBezTo>
                <a:cubicBezTo>
                  <a:pt x="1232" y="404"/>
                  <a:pt x="1194" y="338"/>
                  <a:pt x="1136" y="3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宝黑体 简 Light" panose="02000400000000000000" charset="-122"/>
                <a:ea typeface="印品朗黑体" panose="00000800000000000000" charset="-122"/>
                <a:cs typeface="+mn-ea"/>
                <a:sym typeface="+mn-lt"/>
              </a:rPr>
              <a:t>3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5" name="iṩliḋé"/>
          <p:cNvSpPr/>
          <p:nvPr/>
        </p:nvSpPr>
        <p:spPr bwMode="auto">
          <a:xfrm>
            <a:off x="9690441" y="1934256"/>
            <a:ext cx="839888" cy="473076"/>
          </a:xfrm>
          <a:custGeom>
            <a:avLst/>
            <a:gdLst>
              <a:gd name="T0" fmla="*/ 1136 w 1232"/>
              <a:gd name="T1" fmla="*/ 300 h 694"/>
              <a:gd name="T2" fmla="*/ 1136 w 1232"/>
              <a:gd name="T3" fmla="*/ 297 h 694"/>
              <a:gd name="T4" fmla="*/ 971 w 1232"/>
              <a:gd name="T5" fmla="*/ 131 h 694"/>
              <a:gd name="T6" fmla="*/ 913 w 1232"/>
              <a:gd name="T7" fmla="*/ 142 h 694"/>
              <a:gd name="T8" fmla="*/ 688 w 1232"/>
              <a:gd name="T9" fmla="*/ 0 h 694"/>
              <a:gd name="T10" fmla="*/ 449 w 1232"/>
              <a:gd name="T11" fmla="*/ 181 h 694"/>
              <a:gd name="T12" fmla="*/ 358 w 1232"/>
              <a:gd name="T13" fmla="*/ 157 h 694"/>
              <a:gd name="T14" fmla="*/ 179 w 1232"/>
              <a:gd name="T15" fmla="*/ 336 h 694"/>
              <a:gd name="T16" fmla="*/ 0 w 1232"/>
              <a:gd name="T17" fmla="*/ 515 h 694"/>
              <a:gd name="T18" fmla="*/ 179 w 1232"/>
              <a:gd name="T19" fmla="*/ 694 h 694"/>
              <a:gd name="T20" fmla="*/ 1016 w 1232"/>
              <a:gd name="T21" fmla="*/ 694 h 694"/>
              <a:gd name="T22" fmla="*/ 1232 w 1232"/>
              <a:gd name="T23" fmla="*/ 479 h 694"/>
              <a:gd name="T24" fmla="*/ 1136 w 1232"/>
              <a:gd name="T25" fmla="*/ 300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32" h="694">
                <a:moveTo>
                  <a:pt x="1136" y="300"/>
                </a:moveTo>
                <a:cubicBezTo>
                  <a:pt x="1136" y="299"/>
                  <a:pt x="1136" y="298"/>
                  <a:pt x="1136" y="297"/>
                </a:cubicBezTo>
                <a:cubicBezTo>
                  <a:pt x="1136" y="205"/>
                  <a:pt x="1062" y="131"/>
                  <a:pt x="971" y="131"/>
                </a:cubicBezTo>
                <a:cubicBezTo>
                  <a:pt x="951" y="131"/>
                  <a:pt x="931" y="135"/>
                  <a:pt x="913" y="142"/>
                </a:cubicBezTo>
                <a:cubicBezTo>
                  <a:pt x="873" y="58"/>
                  <a:pt x="788" y="0"/>
                  <a:pt x="688" y="0"/>
                </a:cubicBezTo>
                <a:cubicBezTo>
                  <a:pt x="574" y="0"/>
                  <a:pt x="478" y="77"/>
                  <a:pt x="449" y="181"/>
                </a:cubicBezTo>
                <a:cubicBezTo>
                  <a:pt x="422" y="166"/>
                  <a:pt x="391" y="157"/>
                  <a:pt x="358" y="157"/>
                </a:cubicBezTo>
                <a:cubicBezTo>
                  <a:pt x="259" y="157"/>
                  <a:pt x="179" y="237"/>
                  <a:pt x="179" y="336"/>
                </a:cubicBezTo>
                <a:cubicBezTo>
                  <a:pt x="80" y="336"/>
                  <a:pt x="0" y="416"/>
                  <a:pt x="0" y="515"/>
                </a:cubicBezTo>
                <a:cubicBezTo>
                  <a:pt x="0" y="614"/>
                  <a:pt x="80" y="694"/>
                  <a:pt x="179" y="694"/>
                </a:cubicBezTo>
                <a:cubicBezTo>
                  <a:pt x="1016" y="694"/>
                  <a:pt x="1016" y="694"/>
                  <a:pt x="1016" y="694"/>
                </a:cubicBezTo>
                <a:cubicBezTo>
                  <a:pt x="1135" y="694"/>
                  <a:pt x="1232" y="598"/>
                  <a:pt x="1232" y="479"/>
                </a:cubicBezTo>
                <a:cubicBezTo>
                  <a:pt x="1232" y="404"/>
                  <a:pt x="1194" y="338"/>
                  <a:pt x="1136" y="3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宝黑体 简 Light" panose="02000400000000000000" charset="-122"/>
                <a:ea typeface="印品朗黑体" panose="00000800000000000000" charset="-122"/>
                <a:cs typeface="+mn-ea"/>
                <a:sym typeface="+mn-lt"/>
              </a:rPr>
              <a:t>4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03374" y="2985489"/>
            <a:ext cx="138499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72FF"/>
                </a:solidFill>
                <a:effectLst/>
                <a:uLnTx/>
                <a:uFillTx/>
                <a:latin typeface="方正宝黑体 简 Light" panose="02000400000000000000" charset="-122"/>
                <a:ea typeface="印品朗黑体" panose="00000800000000000000" charset="-122"/>
                <a:cs typeface="+mn-ea"/>
                <a:sym typeface="+mn-lt"/>
              </a:rPr>
              <a:t>前端开发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F72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09782" y="3405654"/>
            <a:ext cx="1859262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使用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Vue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框架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06272" y="3254832"/>
            <a:ext cx="138499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72FF"/>
                </a:solidFill>
                <a:effectLst/>
                <a:uLnTx/>
                <a:uFillTx/>
                <a:latin typeface="方正宝黑体 简 Light" panose="02000400000000000000" charset="-122"/>
                <a:ea typeface="印品朗黑体" panose="00000800000000000000" charset="-122"/>
                <a:cs typeface="+mn-ea"/>
                <a:sym typeface="+mn-lt"/>
              </a:rPr>
              <a:t>服务器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F72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12680" y="3674997"/>
            <a:ext cx="1859262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使用本机作为服务器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7500" y="1379855"/>
            <a:ext cx="707707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前后端并行开发，依靠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Github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仓库管理代码，代码仓库：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https://github.com/KJH198/Campus_Second-hand_Trading_Platform.git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6194" y="1302718"/>
            <a:ext cx="45719" cy="919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宝黑体 简 Light" panose="02000400000000000000" charset="-122"/>
              <a:ea typeface="印品朗黑体" panose="00000800000000000000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10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11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12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13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14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15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16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17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18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19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2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20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21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22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23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24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25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26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27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28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29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3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30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31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32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33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34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35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36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6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,&quot;left&quot;:61.068149606299265,&quot;top&quot;:115.01291338582682,&quot;width&quot;:840.381850393700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7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70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71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72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73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74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75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76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77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78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79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8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80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81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82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83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84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85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86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87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88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89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9.xml><?xml version="1.0" encoding="utf-8"?>
<p:tagLst xmlns:p="http://schemas.openxmlformats.org/presentationml/2006/main">
  <p:tag name="KSO_WM_DIAGRAM_VIRTUALLY_FRAME" val="{&quot;height&quot;:396.00519685039365,&quot;left&quot;:504.2328346456693,&quot;top&quot;:95.14700787401574,&quot;width&quot;:259.46251968503947}"/>
</p:tagLst>
</file>

<file path=ppt/tags/tag90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91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92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93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94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95.xml><?xml version="1.0" encoding="utf-8"?>
<p:tagLst xmlns:p="http://schemas.openxmlformats.org/presentationml/2006/main">
  <p:tag name="KSO_WM_DIAGRAM_VIRTUALLY_FRAME" val="{&quot;height&quot;:412.11700787401577,&quot;left&quot;:109.72362204724409,&quot;top&quot;:86.88299212598426,&quot;width&quot;:752.2970866141732}"/>
</p:tagLst>
</file>

<file path=ppt/tags/tag96.xml><?xml version="1.0" encoding="utf-8"?>
<p:tagLst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commondata" val="eyJjb3VudCI6MSwiaGRpZCI6ImIxYzcwMmRjY2ZiYTFiODc3ZDdiMmZhMGQzNWViOTkyIiwidXNlckNvdW50IjoxfQ=="/>
  <p:tag name="KSO_WPP_MARK_KEY" val="0c326d7d-483e-4513-9578-3e8dd455e963"/>
  <p:tag name="COMMONDATA" val="eyJoZGlkIjoiODA2NGM4M2Q0MTk3ZmNiZjdiODk3MzMwMTRmZjYwOTIifQ==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0F6FC6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5">
      <a:majorFont>
        <a:latin typeface="印品铸宋体"/>
        <a:ea typeface="印品铸宋体"/>
        <a:cs typeface=""/>
      </a:majorFont>
      <a:minorFont>
        <a:latin typeface="Oxford Regular"/>
        <a:ea typeface="Oxford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</Words>
  <Application>WPS 演示</Application>
  <PresentationFormat>宽屏</PresentationFormat>
  <Paragraphs>232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宋体</vt:lpstr>
      <vt:lpstr>Wingdings</vt:lpstr>
      <vt:lpstr>汉仪旗黑X4-95W</vt:lpstr>
      <vt:lpstr>汉仪君黑-45简</vt:lpstr>
      <vt:lpstr>印品铸宋体</vt:lpstr>
      <vt:lpstr>方正宝黑体 简 Light</vt:lpstr>
      <vt:lpstr>印品朗黑体</vt:lpstr>
      <vt:lpstr>微软雅黑</vt:lpstr>
      <vt:lpstr>Oxford Regular</vt:lpstr>
      <vt:lpstr>Arial Unicode MS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成龙 于</dc:creator>
  <cp:lastModifiedBy>孔嘉辉</cp:lastModifiedBy>
  <cp:revision>475</cp:revision>
  <dcterms:created xsi:type="dcterms:W3CDTF">2024-01-17T15:47:00Z</dcterms:created>
  <dcterms:modified xsi:type="dcterms:W3CDTF">2024-12-12T08:03:23Z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8200278522734F5B946B5FB930DEF1EB_11</vt:lpwstr>
  </property>
  <property fmtid="{D5CDD505-2E9C-101B-9397-08002B2CF9AE}" pid="3" name="KSOProductBuildVer">
    <vt:lpwstr>2052-12.1.0.18276</vt:lpwstr>
  </property>
  <property fmtid="{D5CDD505-2E9C-101B-9397-08002B2CF9AE}" pid="4" name="KSOTemplateUUID">
    <vt:lpwstr>v1.0_mb_X85ZuFgbm1lot4x2Dq+ECw==</vt:lpwstr>
  </property>
</Properties>
</file>