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58" r:id="rId6"/>
    <p:sldId id="259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A5AC-065C-480F-A0AE-CAE39E03F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Cookie Monster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5B22-2842-4968-9F39-EA07B433E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Karen Franklin</a:t>
            </a:r>
          </a:p>
          <a:p>
            <a:r>
              <a:rPr lang="en-US" dirty="0"/>
              <a:t>4/13/21</a:t>
            </a:r>
          </a:p>
        </p:txBody>
      </p:sp>
    </p:spTree>
    <p:extLst>
      <p:ext uri="{BB962C8B-B14F-4D97-AF65-F5344CB8AC3E}">
        <p14:creationId xmlns:p14="http://schemas.microsoft.com/office/powerpoint/2010/main" val="386033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700F-2F91-47A1-96AB-EB8B45FC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Score</a:t>
            </a:r>
            <a:br>
              <a:rPr lang="en-US" dirty="0"/>
            </a:br>
            <a:r>
              <a:rPr lang="en-US" sz="1200" dirty="0"/>
              <a:t>- This Score class handles the image of the score and updates the score and renders the image again when the score is updated.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AC245-4BC3-4FF0-B529-C7C3ADFDF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17" y="2052638"/>
            <a:ext cx="6731942" cy="4195762"/>
          </a:xfrm>
        </p:spPr>
      </p:pic>
    </p:spTree>
    <p:extLst>
      <p:ext uri="{BB962C8B-B14F-4D97-AF65-F5344CB8AC3E}">
        <p14:creationId xmlns:p14="http://schemas.microsoft.com/office/powerpoint/2010/main" val="184994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2259-5D3C-4E44-94F5-77C86463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AlertBox</a:t>
            </a:r>
            <a:br>
              <a:rPr lang="en-US" dirty="0"/>
            </a:br>
            <a:r>
              <a:rPr lang="en-US" sz="1200" dirty="0"/>
              <a:t>- The </a:t>
            </a:r>
            <a:r>
              <a:rPr lang="en-US" sz="1200" dirty="0" err="1"/>
              <a:t>AlertBox</a:t>
            </a:r>
            <a:r>
              <a:rPr lang="en-US" sz="1200" dirty="0"/>
              <a:t> class builds the image details of the final Game Over message. 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AE2FF-4285-4F42-BB34-186C60C8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578894"/>
            <a:ext cx="6276975" cy="3143250"/>
          </a:xfrm>
        </p:spPr>
      </p:pic>
    </p:spTree>
    <p:extLst>
      <p:ext uri="{BB962C8B-B14F-4D97-AF65-F5344CB8AC3E}">
        <p14:creationId xmlns:p14="http://schemas.microsoft.com/office/powerpoint/2010/main" val="330152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3119-4349-4577-AEA9-B2CB733A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Test_monster</a:t>
            </a:r>
            <a:br>
              <a:rPr lang="en-US" dirty="0"/>
            </a:br>
            <a:r>
              <a:rPr lang="en-US" sz="1200" dirty="0"/>
              <a:t>- This test case confirms that as the monster’s velocity increases, so does the monster’s x location.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E7A81-CAD1-4A3C-9B2C-ECD4A71E5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954" y="2052638"/>
            <a:ext cx="3191868" cy="4195762"/>
          </a:xfrm>
        </p:spPr>
      </p:pic>
    </p:spTree>
    <p:extLst>
      <p:ext uri="{BB962C8B-B14F-4D97-AF65-F5344CB8AC3E}">
        <p14:creationId xmlns:p14="http://schemas.microsoft.com/office/powerpoint/2010/main" val="171881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5B37-A792-4335-93A3-72BC56F2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Test_Cookie_Creator</a:t>
            </a:r>
            <a:br>
              <a:rPr lang="en-US" dirty="0"/>
            </a:br>
            <a:r>
              <a:rPr lang="en-US" sz="1200" dirty="0"/>
              <a:t>- This test case confirms that cookies are added and removed from the sprite Group whenever the </a:t>
            </a:r>
            <a:r>
              <a:rPr lang="en-US" sz="1200" dirty="0" err="1"/>
              <a:t>create_cookie</a:t>
            </a:r>
            <a:r>
              <a:rPr lang="en-US" sz="1200" dirty="0"/>
              <a:t> and </a:t>
            </a:r>
            <a:r>
              <a:rPr lang="en-US" sz="1200" dirty="0" err="1"/>
              <a:t>clear_cookie</a:t>
            </a:r>
            <a:r>
              <a:rPr lang="en-US" sz="1200" dirty="0"/>
              <a:t> functions are called, respectively.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4B829-1EFB-4471-A5BD-EA33D3EBB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239" y="2052638"/>
            <a:ext cx="3131298" cy="4195762"/>
          </a:xfrm>
        </p:spPr>
      </p:pic>
    </p:spTree>
    <p:extLst>
      <p:ext uri="{BB962C8B-B14F-4D97-AF65-F5344CB8AC3E}">
        <p14:creationId xmlns:p14="http://schemas.microsoft.com/office/powerpoint/2010/main" val="310637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3C44-1652-4A9E-A978-2B154CC3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Test_Rock_Spawner</a:t>
            </a:r>
            <a:br>
              <a:rPr lang="en-US" dirty="0"/>
            </a:br>
            <a:r>
              <a:rPr lang="en-US" sz="1200" dirty="0"/>
              <a:t>- This test case confirms that rocks are added and removed from the sprite Group whenever the </a:t>
            </a:r>
            <a:r>
              <a:rPr lang="en-US" sz="1200" dirty="0" err="1"/>
              <a:t>spawn_rock</a:t>
            </a:r>
            <a:r>
              <a:rPr lang="en-US" sz="1200" dirty="0"/>
              <a:t> and </a:t>
            </a:r>
            <a:r>
              <a:rPr lang="en-US" sz="1200" dirty="0" err="1"/>
              <a:t>clear_rock</a:t>
            </a:r>
            <a:r>
              <a:rPr lang="en-US" sz="1200" dirty="0"/>
              <a:t> functions are called, respectively.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12AF6-DC94-4897-80A5-2E9A81B15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999" y="2052638"/>
            <a:ext cx="2639777" cy="4195762"/>
          </a:xfrm>
        </p:spPr>
      </p:pic>
    </p:spTree>
    <p:extLst>
      <p:ext uri="{BB962C8B-B14F-4D97-AF65-F5344CB8AC3E}">
        <p14:creationId xmlns:p14="http://schemas.microsoft.com/office/powerpoint/2010/main" val="421490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D595-A6D5-4F02-BCDA-584189C2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Test_Score</a:t>
            </a:r>
            <a:br>
              <a:rPr lang="en-US" dirty="0"/>
            </a:br>
            <a:r>
              <a:rPr lang="en-US" sz="1200" dirty="0"/>
              <a:t>- This test case confirms that every time the </a:t>
            </a:r>
            <a:r>
              <a:rPr lang="en-US" sz="1200" dirty="0" err="1"/>
              <a:t>update_score</a:t>
            </a:r>
            <a:r>
              <a:rPr lang="en-US" sz="1200" dirty="0"/>
              <a:t> function is called, the value of the score increases by 1.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0811A-7EBF-41B4-AF5B-F18C7058E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559" y="2052638"/>
            <a:ext cx="4468657" cy="4195762"/>
          </a:xfrm>
        </p:spPr>
      </p:pic>
    </p:spTree>
    <p:extLst>
      <p:ext uri="{BB962C8B-B14F-4D97-AF65-F5344CB8AC3E}">
        <p14:creationId xmlns:p14="http://schemas.microsoft.com/office/powerpoint/2010/main" val="354230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B725-EAD6-44D8-BAF3-0305AAC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Test_Alert_Box</a:t>
            </a:r>
            <a:br>
              <a:rPr lang="en-US" dirty="0"/>
            </a:br>
            <a:r>
              <a:rPr lang="en-US" sz="1200" dirty="0"/>
              <a:t>- This test case confirms the location of the final game over message.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464EC-88C5-41CC-857B-09FA6EFE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220" y="2052638"/>
            <a:ext cx="4551335" cy="4195762"/>
          </a:xfrm>
        </p:spPr>
      </p:pic>
    </p:spTree>
    <p:extLst>
      <p:ext uri="{BB962C8B-B14F-4D97-AF65-F5344CB8AC3E}">
        <p14:creationId xmlns:p14="http://schemas.microsoft.com/office/powerpoint/2010/main" val="110585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55A9-835D-4540-A798-724CE50B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9906-52A4-43EC-BB26-FF4CF627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never been exposed to </a:t>
            </a:r>
            <a:r>
              <a:rPr lang="en-US" dirty="0" err="1"/>
              <a:t>Pygame</a:t>
            </a:r>
            <a:r>
              <a:rPr lang="en-US" dirty="0"/>
              <a:t> at all.  So, the entire experience of working with </a:t>
            </a:r>
            <a:r>
              <a:rPr lang="en-US" dirty="0" err="1"/>
              <a:t>pygame</a:t>
            </a:r>
            <a:r>
              <a:rPr lang="en-US" dirty="0"/>
              <a:t> was a learning lesson. I found the </a:t>
            </a:r>
            <a:r>
              <a:rPr lang="en-US" dirty="0" err="1"/>
              <a:t>pygame</a:t>
            </a:r>
            <a:r>
              <a:rPr lang="en-US" dirty="0"/>
              <a:t> explanations in the book difficult to follow.  But I was able to find tutorials online that I found much easier to understand.  Finding the resource that made sense to me changed this project from something that I was struggling through, to something that I genuinely enjoyed doing.  </a:t>
            </a:r>
          </a:p>
        </p:txBody>
      </p:sp>
    </p:spTree>
    <p:extLst>
      <p:ext uri="{BB962C8B-B14F-4D97-AF65-F5344CB8AC3E}">
        <p14:creationId xmlns:p14="http://schemas.microsoft.com/office/powerpoint/2010/main" val="44481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02FB-5254-4764-8779-BB9D797E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FF0E-B754-478A-979F-C764FEA7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- https://github.com/KJHFrank/github-upload.git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2E9A-C1D1-413B-A6BC-E0CCD0EE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A840-874D-4FBE-862D-84AD7AFB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where you control the monster.  Your goal is to catch the cookies but avoid the rocks.  Each cookie counts for one point.  But if you get hit by a rock, the game is over. </a:t>
            </a:r>
          </a:p>
          <a:p>
            <a:r>
              <a:rPr lang="en-US" dirty="0"/>
              <a:t>Visual Components:</a:t>
            </a:r>
          </a:p>
        </p:txBody>
      </p:sp>
      <p:pic>
        <p:nvPicPr>
          <p:cNvPr id="5" name="Picture 4" descr="A picture containing black, toppings, dessert, pan&#10;&#10;Description automatically generated">
            <a:extLst>
              <a:ext uri="{FF2B5EF4-FFF2-40B4-BE49-F238E27FC236}">
                <a16:creationId xmlns:a16="http://schemas.microsoft.com/office/drawing/2014/main" id="{B302D9F8-ED33-4205-BA56-198C1FDD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65" y="3835594"/>
            <a:ext cx="2296294" cy="230710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DF73CA-1124-412A-9765-EAB275F4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67" y="4109114"/>
            <a:ext cx="3048000" cy="203358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1D738D9-B1DF-49D2-9C38-2D1A0224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212" y="3438857"/>
            <a:ext cx="2085207" cy="28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2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C9F-D44C-448B-B74E-9F7C1909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cookie_monster</a:t>
            </a:r>
            <a:br>
              <a:rPr lang="en-US" dirty="0"/>
            </a:br>
            <a:r>
              <a:rPr lang="en-US" sz="1200" dirty="0"/>
              <a:t>- This is my main file where most of the game code is.  I did not make this code into a class.  I kept it in a simpler format so it was easier to understand.  I made all the objects in the game into classes and imported them into this file.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F2E3B-AA89-4FAA-BCA9-45486749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214" y="1970260"/>
            <a:ext cx="4635693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C434D-2ED5-4232-9D3F-6FCDC1A7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03" y="1662561"/>
            <a:ext cx="4479793" cy="49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32E-08D6-4E17-993C-6C23E361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Monster</a:t>
            </a:r>
            <a:br>
              <a:rPr lang="en-US" dirty="0"/>
            </a:br>
            <a:r>
              <a:rPr lang="en-US" sz="1200" dirty="0"/>
              <a:t>- This class sets the image data for the monster and the update function permits the monster from traveling off screen.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3110E-8158-408B-BFFC-EAC16851D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265" y="2052638"/>
            <a:ext cx="5297246" cy="4195762"/>
          </a:xfrm>
        </p:spPr>
      </p:pic>
    </p:spTree>
    <p:extLst>
      <p:ext uri="{BB962C8B-B14F-4D97-AF65-F5344CB8AC3E}">
        <p14:creationId xmlns:p14="http://schemas.microsoft.com/office/powerpoint/2010/main" val="2054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B149-99A1-4572-B488-5E0B2191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Cookie</a:t>
            </a:r>
            <a:br>
              <a:rPr lang="en-US" dirty="0"/>
            </a:br>
            <a:r>
              <a:rPr lang="en-US" sz="1200" dirty="0"/>
              <a:t>- This class defines the image settings for the Cookie and the update function controls how quickly the cookie descends in the </a:t>
            </a:r>
            <a:r>
              <a:rPr lang="en-US" sz="1200" dirty="0" err="1"/>
              <a:t>screne</a:t>
            </a:r>
            <a:r>
              <a:rPr lang="en-US" sz="1200" dirty="0"/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19D58-67A8-4415-9351-D5B30364D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01064"/>
            <a:ext cx="8947150" cy="3498910"/>
          </a:xfrm>
        </p:spPr>
      </p:pic>
    </p:spTree>
    <p:extLst>
      <p:ext uri="{BB962C8B-B14F-4D97-AF65-F5344CB8AC3E}">
        <p14:creationId xmlns:p14="http://schemas.microsoft.com/office/powerpoint/2010/main" val="354057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85F2-B5E4-4112-8EE0-722DC828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CookieCreator</a:t>
            </a:r>
            <a:br>
              <a:rPr lang="en-US" dirty="0"/>
            </a:br>
            <a:r>
              <a:rPr lang="en-US" sz="1200" dirty="0"/>
              <a:t>- This class controls the sprite Group for the cookies.  The cookies are created at random intervals and removed once they fall off the screen.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00AA8-ABD4-4961-98B6-3D2B12B5A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365" y="2052638"/>
            <a:ext cx="5385046" cy="4195762"/>
          </a:xfrm>
        </p:spPr>
      </p:pic>
    </p:spTree>
    <p:extLst>
      <p:ext uri="{BB962C8B-B14F-4D97-AF65-F5344CB8AC3E}">
        <p14:creationId xmlns:p14="http://schemas.microsoft.com/office/powerpoint/2010/main" val="112522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CDAE-F7B2-4DF0-AF2E-23A3151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Rock</a:t>
            </a:r>
            <a:br>
              <a:rPr lang="en-US" dirty="0"/>
            </a:br>
            <a:r>
              <a:rPr lang="en-US" sz="1200" dirty="0"/>
              <a:t>- This class defines the image settings for the rock and the update function controls how quickly the rock descends in the </a:t>
            </a:r>
            <a:r>
              <a:rPr lang="en-US" sz="1200" dirty="0" err="1"/>
              <a:t>screne</a:t>
            </a:r>
            <a:r>
              <a:rPr lang="en-US" sz="12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1E10B-94C3-4E5D-ACA5-A464734C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14622"/>
            <a:ext cx="8947150" cy="3671793"/>
          </a:xfrm>
        </p:spPr>
      </p:pic>
    </p:spTree>
    <p:extLst>
      <p:ext uri="{BB962C8B-B14F-4D97-AF65-F5344CB8AC3E}">
        <p14:creationId xmlns:p14="http://schemas.microsoft.com/office/powerpoint/2010/main" val="399795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287-665E-41B1-A97E-9532F2B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RockSpawner</a:t>
            </a:r>
            <a:br>
              <a:rPr lang="en-US" dirty="0"/>
            </a:br>
            <a:r>
              <a:rPr lang="en-US" sz="1200" dirty="0"/>
              <a:t>- This class controls the sprite Group for the rocks.  The rocks are created at random intervals and removed once they fall off the screen.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408E-4492-4071-B31E-D368ED92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016" y="2052638"/>
            <a:ext cx="4581743" cy="4195762"/>
          </a:xfrm>
        </p:spPr>
      </p:pic>
    </p:spTree>
    <p:extLst>
      <p:ext uri="{BB962C8B-B14F-4D97-AF65-F5344CB8AC3E}">
        <p14:creationId xmlns:p14="http://schemas.microsoft.com/office/powerpoint/2010/main" val="259883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923D-94BE-45F7-96E0-1C7A2A1E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StatusBar</a:t>
            </a:r>
            <a:br>
              <a:rPr lang="en-US" dirty="0"/>
            </a:br>
            <a:r>
              <a:rPr lang="en-US" sz="1200" dirty="0"/>
              <a:t>- This </a:t>
            </a:r>
            <a:r>
              <a:rPr lang="en-US" sz="1200" dirty="0" err="1"/>
              <a:t>StatusBar</a:t>
            </a:r>
            <a:r>
              <a:rPr lang="en-US" sz="1200" dirty="0"/>
              <a:t> class handles the image data for the status bar at the bottom of the screen.  This class also places the score inside the status bar.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31ECE-346F-4E6A-A922-C445BB433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59819"/>
            <a:ext cx="8562975" cy="3581400"/>
          </a:xfrm>
        </p:spPr>
      </p:pic>
    </p:spTree>
    <p:extLst>
      <p:ext uri="{BB962C8B-B14F-4D97-AF65-F5344CB8AC3E}">
        <p14:creationId xmlns:p14="http://schemas.microsoft.com/office/powerpoint/2010/main" val="1319039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</TotalTime>
  <Words>567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Cookie Monster</vt:lpstr>
      <vt:lpstr>Introduction</vt:lpstr>
      <vt:lpstr>cookie_monster - This is my main file where most of the game code is.  I did not make this code into a class.  I kept it in a simpler format so it was easier to understand.  I made all the objects in the game into classes and imported them into this file. </vt:lpstr>
      <vt:lpstr>class Monster - This class sets the image data for the monster and the update function permits the monster from traveling off screen. </vt:lpstr>
      <vt:lpstr>class Cookie - This class defines the image settings for the Cookie and the update function controls how quickly the cookie descends in the screne. </vt:lpstr>
      <vt:lpstr>class CookieCreator - This class controls the sprite Group for the cookies.  The cookies are created at random intervals and removed once they fall off the screen. </vt:lpstr>
      <vt:lpstr>class Rock - This class defines the image settings for the rock and the update function controls how quickly the rock descends in the screne.</vt:lpstr>
      <vt:lpstr>class RockSpawner - This class controls the sprite Group for the rocks.  The rocks are created at random intervals and removed once they fall off the screen.</vt:lpstr>
      <vt:lpstr>class StatusBar - This StatusBar class handles the image data for the status bar at the bottom of the screen.  This class also places the score inside the status bar. </vt:lpstr>
      <vt:lpstr>class Score - This Score class handles the image of the score and updates the score and renders the image again when the score is updated. </vt:lpstr>
      <vt:lpstr>class AlertBox - The AlertBox class builds the image details of the final Game Over message.  </vt:lpstr>
      <vt:lpstr>Test_monster - This test case confirms that as the monster’s velocity increases, so does the monster’s x location.</vt:lpstr>
      <vt:lpstr>Test_Cookie_Creator - This test case confirms that cookies are added and removed from the sprite Group whenever the create_cookie and clear_cookie functions are called, respectively. </vt:lpstr>
      <vt:lpstr>Test_Rock_Spawner - This test case confirms that rocks are added and removed from the sprite Group whenever the spawn_rock and clear_rock functions are called, respectively. </vt:lpstr>
      <vt:lpstr>Test_Score - This test case confirms that every time the update_score function is called, the value of the score increases by 1. </vt:lpstr>
      <vt:lpstr>Test_Alert_Box - This test case confirms the location of the final game over message. </vt:lpstr>
      <vt:lpstr>Lessons Learned</vt:lpstr>
      <vt:lpstr>Project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Monster</dc:title>
  <dc:creator>Karen Franklin</dc:creator>
  <cp:lastModifiedBy>Karen Franklin</cp:lastModifiedBy>
  <cp:revision>11</cp:revision>
  <dcterms:created xsi:type="dcterms:W3CDTF">2021-04-13T20:17:37Z</dcterms:created>
  <dcterms:modified xsi:type="dcterms:W3CDTF">2021-04-16T01:58:17Z</dcterms:modified>
</cp:coreProperties>
</file>