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Merriweather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3188f9b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3188f9b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312f36785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312f36785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312f3678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312f3678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e455af988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e455af988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312f36785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312f36785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6a4f9172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6a4f9172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312f36785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312f36785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e2ad2a3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e2ad2a3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312f3678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312f36785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312f36785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312f36785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e2ad2a3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e2ad2a3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312f367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312f367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Consistency example: Text Size, Bootstrap 3, Colour Scheme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312f3678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312f3678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qpWlaOeGZ_4" TargetMode="External"/><Relationship Id="rId4" Type="http://schemas.openxmlformats.org/officeDocument/2006/relationships/hyperlink" Target="https://stackoverflow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lib.com/wp/portfolio-tag/online-courses/" TargetMode="External"/><Relationship Id="rId7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spirehub.com/" TargetMode="External"/><Relationship Id="rId5" Type="http://schemas.openxmlformats.org/officeDocument/2006/relationships/hyperlink" Target="https://www.thelearninglab.com.sg/" TargetMode="External"/><Relationship Id="rId4" Type="http://schemas.openxmlformats.org/officeDocument/2006/relationships/hyperlink" Target="https://www.mavistutorial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JJS Tuition Centre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29400" y="19344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Surya, Jason, Brennen And William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271969" y="447916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4572000" y="95600"/>
            <a:ext cx="4485000" cy="48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Template</a:t>
            </a:r>
            <a:r>
              <a:rPr lang="en"/>
              <a:t/>
            </a:r>
            <a:br>
              <a:rPr lang="en"/>
            </a:br>
            <a:r>
              <a:rPr lang="en"/>
              <a:t>Navigation bar did not collapse at first</a:t>
            </a:r>
            <a:br>
              <a:rPr lang="en"/>
            </a:br>
            <a:r>
              <a:rPr lang="en"/>
              <a:t>Constantly updating templates</a:t>
            </a:r>
            <a:br>
              <a:rPr lang="en"/>
            </a:br>
            <a:r>
              <a:rPr lang="en"/>
              <a:t>Coming up with design for the footer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Home</a:t>
            </a:r>
            <a:r>
              <a:rPr lang="en"/>
              <a:t/>
            </a:r>
            <a:br>
              <a:rPr lang="en"/>
            </a:br>
            <a:r>
              <a:rPr lang="en"/>
              <a:t>Lack of resources available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Programmes</a:t>
            </a:r>
            <a:r>
              <a:rPr lang="en"/>
              <a:t/>
            </a:r>
            <a:br>
              <a:rPr lang="en"/>
            </a:br>
            <a:r>
              <a:rPr lang="en"/>
              <a:t>Lack of content - Too much time wasted on coming up of content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About Us/Company Information</a:t>
            </a:r>
            <a:br>
              <a:rPr lang="en" b="1" u="sng"/>
            </a:br>
            <a:r>
              <a:rPr lang="en"/>
              <a:t>Trying to make the map plugin work</a:t>
            </a:r>
            <a:br>
              <a:rPr lang="en"/>
            </a:br>
            <a:r>
              <a:rPr lang="en"/>
              <a:t>Trying to fill up the space on my webpage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Contact Us</a:t>
            </a:r>
            <a:r>
              <a:rPr lang="en"/>
              <a:t/>
            </a:r>
            <a:br>
              <a:rPr lang="en"/>
            </a:br>
            <a:r>
              <a:rPr lang="en"/>
              <a:t>Map Responsiveness and overall design did not work together. </a:t>
            </a:r>
            <a:br>
              <a:rPr lang="en"/>
            </a:br>
            <a:r>
              <a:rPr lang="en"/>
              <a:t>Did not communicate with the group - changes of code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and more...</a:t>
            </a:r>
            <a:r>
              <a:rPr lang="en"/>
              <a:t/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4745150" y="5224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CSS &amp; HTML</a:t>
            </a:r>
            <a:r>
              <a:rPr lang="en"/>
              <a:t>:</a:t>
            </a:r>
            <a:br>
              <a:rPr lang="en"/>
            </a:b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</a:t>
            </a:r>
            <a:endParaRPr sz="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Bootstrap 3:</a:t>
            </a:r>
            <a:r>
              <a:rPr lang="en"/>
              <a:t/>
            </a:r>
            <a:br>
              <a:rPr lang="en"/>
            </a:b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https://stackoverflow.com/</a:t>
            </a:r>
            <a:r>
              <a:rPr lang="en">
                <a:highlight>
                  <a:schemeClr val="dk1"/>
                </a:highlight>
              </a:rPr>
              <a:t/>
            </a:r>
            <a:br>
              <a:rPr lang="en">
                <a:highlight>
                  <a:schemeClr val="dk1"/>
                </a:highlight>
              </a:rPr>
            </a:b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</a:t>
            </a:r>
            <a:r>
              <a:rPr lang="en">
                <a:highlight>
                  <a:schemeClr val="dk1"/>
                </a:highlight>
              </a:rPr>
              <a:t/>
            </a:r>
            <a:br>
              <a:rPr lang="en">
                <a:highlight>
                  <a:schemeClr val="dk1"/>
                </a:highlight>
              </a:rPr>
            </a:br>
            <a:r>
              <a:rPr lang="en">
                <a:highlight>
                  <a:schemeClr val="dk1"/>
                </a:highlight>
              </a:rPr>
              <a:t/>
            </a:r>
            <a:br>
              <a:rPr lang="en">
                <a:highlight>
                  <a:schemeClr val="dk1"/>
                </a:highlight>
              </a:rPr>
            </a:br>
            <a:r>
              <a:rPr lang="en" b="1" u="sng">
                <a:solidFill>
                  <a:srgbClr val="666666"/>
                </a:solidFill>
              </a:rPr>
              <a:t>Navigation bar:</a:t>
            </a:r>
            <a:r>
              <a:rPr lang="en" b="1" u="sng"/>
              <a:t/>
            </a:r>
            <a:br>
              <a:rPr lang="en" b="1" u="sng"/>
            </a:b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https://www.youtube.com/watch?v=qpWlaOeGZ_4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Java Script:</a:t>
            </a:r>
            <a:br>
              <a:rPr lang="en" b="1" u="sng"/>
            </a:b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</a:t>
            </a:r>
            <a:r>
              <a:rPr lang="en" sz="900"/>
              <a:t/>
            </a:r>
            <a:br>
              <a:rPr lang="en" sz="900"/>
            </a:b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https://stackoverflow.com/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/>
              <a:t/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Images of the teachers:</a:t>
            </a:r>
            <a:br>
              <a:rPr lang="en" b="1" u="sng"/>
            </a:br>
            <a:r>
              <a:rPr lang="en" sz="1100" u="sng">
                <a:solidFill>
                  <a:schemeClr val="accent5"/>
                </a:solidFill>
                <a:hlinkClick r:id="rId3"/>
              </a:rPr>
              <a:t>https://colorlib.com/wp/portfolio-tag/online-courses/</a:t>
            </a:r>
            <a:r>
              <a:rPr lang="en" sz="1100"/>
              <a:t/>
            </a:r>
            <a:br>
              <a:rPr lang="en" sz="1100"/>
            </a:br>
            <a:r>
              <a:rPr lang="en" sz="1100"/>
              <a:t/>
            </a:r>
            <a:br>
              <a:rPr lang="en" sz="1100"/>
            </a:br>
            <a:r>
              <a:rPr lang="en" b="1" u="sng"/>
              <a:t>Content for privacy.html &amp; tc.html:</a:t>
            </a:r>
            <a:br>
              <a:rPr lang="en" b="1" u="sng"/>
            </a:b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https://www.mavistutorial.com/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Layouts Inspiration</a:t>
            </a:r>
            <a:br>
              <a:rPr lang="en" b="1" u="sng"/>
            </a:b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https://www.thelearninglab.com.sg/</a:t>
            </a:r>
            <a:r>
              <a:rPr lang="en" b="1" u="sng"/>
              <a:t/>
            </a:r>
            <a:br>
              <a:rPr lang="en" b="1" u="sng"/>
            </a:b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https://aspirehub.com/</a:t>
            </a:r>
            <a:r>
              <a:rPr lang="en" b="1" u="sng"/>
              <a:t/>
            </a:r>
            <a:br>
              <a:rPr lang="en" b="1" u="sng"/>
            </a:b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https://www.w3schools.com/</a:t>
            </a: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/>
            </a:r>
            <a:br>
              <a:rPr lang="en" b="1" u="sng"/>
            </a:br>
            <a:endParaRPr b="1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u="sng"/>
              <a:t/>
            </a:r>
            <a:br>
              <a:rPr lang="en" b="1" u="sng"/>
            </a:br>
            <a:r>
              <a:rPr lang="en" b="1" u="sng"/>
              <a:t/>
            </a:r>
            <a:br>
              <a:rPr lang="en" b="1" u="sng"/>
            </a:br>
            <a:r>
              <a:rPr lang="en" sz="1100"/>
              <a:t/>
            </a:r>
            <a:br>
              <a:rPr lang="en" sz="1100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  </a:t>
            </a:r>
            <a:r>
              <a:rPr lang="en" sz="4000">
                <a:solidFill>
                  <a:schemeClr val="dk1"/>
                </a:solidFill>
              </a:rPr>
              <a:t>&amp;  A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 You!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 Background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94900" y="522450"/>
            <a:ext cx="4165500" cy="4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 JJS Tuition Centre Was Founded On 1st January 2020.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 b="1" u="sng"/>
              <a:t>What does the “JJS” stands for?</a:t>
            </a:r>
            <a:r>
              <a:rPr lang="en"/>
              <a:t/>
            </a:r>
            <a:br>
              <a:rPr lang="en"/>
            </a:br>
            <a:r>
              <a:rPr lang="en"/>
              <a:t>It is based on the first founding father, JoJo and combined with the word “School”. Hence, JJS, JoJo’s School.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/>
              <a:t>What Inspired Our Founding?</a:t>
            </a:r>
            <a:br>
              <a:rPr lang="en" b="1" u="sng"/>
            </a:br>
            <a:r>
              <a:rPr lang="en"/>
              <a:t>Every year, many secondary school students do not get their desired results. 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However, we believed that all students have their own potential to excel.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Hence, we founded JJS Tuition Centre to get to the students that are struggling and bring out their potential.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Staff</a:t>
            </a:r>
            <a:r>
              <a:rPr lang="en"/>
              <a:t/>
            </a:r>
            <a:br>
              <a:rPr lang="en"/>
            </a:br>
            <a:r>
              <a:rPr lang="en"/>
              <a:t>We have over 8 teachers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u="sng"/>
              <a:t>Location</a:t>
            </a:r>
            <a:br>
              <a:rPr lang="en" b="1" u="sng"/>
            </a:br>
            <a:r>
              <a:rPr lang="en">
                <a:highlight>
                  <a:srgbClr val="FFFFFF"/>
                </a:highlight>
              </a:rPr>
              <a:t>180 Ang Mo Kio Avenue 8. Singapore 569830</a:t>
            </a:r>
            <a:r>
              <a:rPr lang="en">
                <a:solidFill>
                  <a:schemeClr val="lt2"/>
                </a:solidFill>
              </a:rPr>
              <a:t/>
            </a:r>
            <a:br>
              <a:rPr lang="en">
                <a:solidFill>
                  <a:schemeClr val="lt2"/>
                </a:solidFill>
              </a:rPr>
            </a:br>
            <a:r>
              <a:rPr lang="en"/>
              <a:t/>
            </a:r>
            <a:br>
              <a:rPr lang="en"/>
            </a:br>
            <a:r>
              <a:rPr lang="en"/>
              <a:t>-Note: we had to use NYP address for our map plugin       to work as a fake address will not work.</a:t>
            </a:r>
            <a:br>
              <a:rPr lang="en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Company's Purpose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at JJS Tuition Centre, we strive to bring the best tuition experience and school results to our students.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ensure that your child will be taught in a fun and conducive environment.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ensure that students of JJS Tuition Centre will achieve their desired results for their N and O’s.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provided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teach secondary school subjects such as: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English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Social Studies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Geography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Mathematics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Mother Tongue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Physics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Chemistry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Biology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Literature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D&amp;T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F&amp;N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the company need a website?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compete with existing tuition centres such as “The Learning Lab” and “AspireHub”.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grow its customer base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Allow people to search for more details about JJS Tuition Centre at their own convenience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Allocation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Jason</a:t>
            </a:r>
            <a:r>
              <a:rPr lang="en" dirty="0"/>
              <a:t>: home.html, privacy.html, and template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Brennan</a:t>
            </a:r>
            <a:r>
              <a:rPr lang="en" dirty="0"/>
              <a:t>: programmes.html, teachersect.html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Surya</a:t>
            </a:r>
            <a:r>
              <a:rPr lang="en" dirty="0"/>
              <a:t>: aboutus.html, </a:t>
            </a:r>
            <a:r>
              <a:rPr lang="en" dirty="0" smtClean="0"/>
              <a:t>testimonial.html, tc.html(terms </a:t>
            </a:r>
            <a:r>
              <a:rPr lang="en" dirty="0"/>
              <a:t>&amp; conditions), enrol.html, enrolreceive.html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William</a:t>
            </a:r>
            <a:r>
              <a:rPr lang="en" dirty="0"/>
              <a:t>: contactus.html, FAQ.html, contactreceive.html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UI Design</a:t>
            </a:r>
            <a:br>
              <a:rPr lang="en"/>
            </a:br>
            <a:r>
              <a:rPr lang="en" sz="1400"/>
              <a:t>-easy navigation/user experience</a:t>
            </a:r>
            <a:endParaRPr sz="140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19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Needed it to be easy to navigate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Inspired by existing tuition centres’ websites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Needed it to be responsive throughout all devices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Symmetrical layout in general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Ensured we had design consistency across all webpages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Identical colour scheme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25" y="2954900"/>
            <a:ext cx="4568949" cy="210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394575" y="2614400"/>
            <a:ext cx="2532600" cy="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Preview of our template: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Let’s look at   </a:t>
            </a:r>
            <a:r>
              <a:rPr lang="en" sz="3500">
                <a:solidFill>
                  <a:schemeClr val="dk1"/>
                </a:solidFill>
              </a:rPr>
              <a:t>our web pages!</a:t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594</Words>
  <Application>Microsoft Office PowerPoint</Application>
  <PresentationFormat>On-screen Show (16:9)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Arial</vt:lpstr>
      <vt:lpstr>Merriweather</vt:lpstr>
      <vt:lpstr>Paradigm</vt:lpstr>
      <vt:lpstr>JJS Tuition Centre</vt:lpstr>
      <vt:lpstr>Our Company Background</vt:lpstr>
      <vt:lpstr>Our Company Background</vt:lpstr>
      <vt:lpstr>Our Company's Purpose</vt:lpstr>
      <vt:lpstr>Services provided</vt:lpstr>
      <vt:lpstr>Why does the company need a website?</vt:lpstr>
      <vt:lpstr>Task Allocation</vt:lpstr>
      <vt:lpstr>Our UI Design -easy navigation/user experience</vt:lpstr>
      <vt:lpstr>Let’s look at   our web pages!</vt:lpstr>
      <vt:lpstr>Challenges Faced</vt:lpstr>
      <vt:lpstr>References</vt:lpstr>
      <vt:lpstr>Citations</vt:lpstr>
      <vt:lpstr>Q  &amp;  A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JJS Tuition Centre</dc:title>
  <cp:lastModifiedBy>SURYA MOORTHY S/O SATHIA M</cp:lastModifiedBy>
  <cp:revision>3</cp:revision>
  <dcterms:modified xsi:type="dcterms:W3CDTF">2020-08-06T05:59:08Z</dcterms:modified>
</cp:coreProperties>
</file>