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4D05B3-2B69-5157-B076-F7A7FCA0725A}"/>
              </a:ext>
            </a:extLst>
          </p:cNvPr>
          <p:cNvSpPr txBox="1"/>
          <p:nvPr/>
        </p:nvSpPr>
        <p:spPr>
          <a:xfrm>
            <a:off x="3794497" y="2146347"/>
            <a:ext cx="4603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Store</a:t>
            </a:r>
            <a:r>
              <a:rPr lang="ko-KR" altLang="en-US" sz="4000" dirty="0"/>
              <a:t> </a:t>
            </a:r>
            <a:r>
              <a:rPr lang="en-US" altLang="ko-KR" sz="4000" dirty="0"/>
              <a:t>Sales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BCB26-D495-0A09-A8B8-CB5E4189ACBB}"/>
              </a:ext>
            </a:extLst>
          </p:cNvPr>
          <p:cNvSpPr txBox="1"/>
          <p:nvPr/>
        </p:nvSpPr>
        <p:spPr>
          <a:xfrm>
            <a:off x="4249783" y="3048000"/>
            <a:ext cx="46765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플레이스토어</a:t>
            </a:r>
            <a:r>
              <a:rPr lang="en-US" altLang="ko-KR" dirty="0"/>
              <a:t>, </a:t>
            </a:r>
            <a:r>
              <a:rPr lang="ko-KR" altLang="en-US" dirty="0"/>
              <a:t>앱스토어 순위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2156B-100F-CE1C-5EF1-D33AEBFDBAAC}"/>
              </a:ext>
            </a:extLst>
          </p:cNvPr>
          <p:cNvSpPr txBox="1"/>
          <p:nvPr/>
        </p:nvSpPr>
        <p:spPr>
          <a:xfrm>
            <a:off x="5425441" y="3622767"/>
            <a:ext cx="467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권정민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4467497" y="557349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인사이트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61FE0-360C-1E99-16C2-D151E6BA6C34}"/>
              </a:ext>
            </a:extLst>
          </p:cNvPr>
          <p:cNvSpPr txBox="1"/>
          <p:nvPr/>
        </p:nvSpPr>
        <p:spPr>
          <a:xfrm>
            <a:off x="1741713" y="140721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스토어별 차이점과 유행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2203269" y="2203269"/>
            <a:ext cx="343988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데이터 클리어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평가수와 평점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인앱</a:t>
            </a:r>
            <a:r>
              <a:rPr lang="ko-KR" altLang="en-US" dirty="0"/>
              <a:t> 구매 여부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장르 선호도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무료 및 유료 게임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4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4467497" y="557349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데이터 클리어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6152605" y="2072641"/>
            <a:ext cx="515982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스토어 기준 표기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가격 </a:t>
            </a:r>
            <a:r>
              <a:rPr lang="en-US" altLang="ko-KR" dirty="0"/>
              <a:t>: </a:t>
            </a:r>
            <a:r>
              <a:rPr lang="ko-KR" altLang="en-US" dirty="0"/>
              <a:t>무료는 </a:t>
            </a:r>
            <a:r>
              <a:rPr lang="en-US" altLang="ko-KR" dirty="0"/>
              <a:t>0</a:t>
            </a:r>
            <a:r>
              <a:rPr lang="ko-KR" altLang="en-US" dirty="0"/>
              <a:t>으로 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인앱구매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빈칸은 없음으로 채움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스토어 기준 표기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0E61A9-EB87-A86B-3DC6-13735CD9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12503"/>
              </p:ext>
            </p:extLst>
          </p:nvPr>
        </p:nvGraphicFramePr>
        <p:xfrm>
          <a:off x="1744617" y="1782111"/>
          <a:ext cx="25225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583">
                  <a:extLst>
                    <a:ext uri="{9D8B030D-6E8A-4147-A177-3AD203B41FA5}">
                      <a16:colId xmlns:a16="http://schemas.microsoft.com/office/drawing/2014/main" val="352543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게임명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제작사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인앱구매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평가수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3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-313509" y="322218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평가수와 평점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56755" y="5258634"/>
            <a:ext cx="120352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AOS</a:t>
            </a:r>
            <a:r>
              <a:rPr lang="ko-KR" altLang="en-US" dirty="0"/>
              <a:t>와 </a:t>
            </a:r>
            <a:r>
              <a:rPr lang="en-US" altLang="ko-KR" dirty="0"/>
              <a:t>IOS </a:t>
            </a:r>
            <a:r>
              <a:rPr lang="ko-KR" altLang="en-US" dirty="0"/>
              <a:t>모두 평가수가 높아질수록 평점이 다소 고르게 분포</a:t>
            </a:r>
            <a:r>
              <a:rPr lang="en-US" altLang="ko-KR" dirty="0"/>
              <a:t>. </a:t>
            </a:r>
            <a:r>
              <a:rPr lang="ko-KR" altLang="en-US" dirty="0"/>
              <a:t>일부 게임은 많은 평가수를 기록하면서도 평점이 낮거나</a:t>
            </a:r>
            <a:r>
              <a:rPr lang="en-US" altLang="ko-KR" dirty="0"/>
              <a:t>, </a:t>
            </a:r>
            <a:r>
              <a:rPr lang="ko-KR" altLang="en-US" dirty="0"/>
              <a:t>반대로 적은 평가수에도 높은 평점을 유지하는 경우가 나타남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7097D-0568-6A3F-C724-9EFBEABB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783883"/>
            <a:ext cx="868801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-313509" y="322218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인앱</a:t>
            </a:r>
            <a:r>
              <a:rPr lang="ko-KR" altLang="en-US" sz="2400" b="1" dirty="0"/>
              <a:t> 구매 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56755" y="5258634"/>
            <a:ext cx="120352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양 스토어 모두 </a:t>
            </a:r>
            <a:r>
              <a:rPr lang="ko-KR" altLang="en-US" dirty="0" err="1"/>
              <a:t>인앱</a:t>
            </a:r>
            <a:r>
              <a:rPr lang="ko-KR" altLang="en-US" dirty="0"/>
              <a:t> 구매가 있는 게임이 더 높은 평가수를 기록하거나 매출이 높을 가능성이 큼</a:t>
            </a:r>
            <a:r>
              <a:rPr lang="en-US" altLang="ko-KR" dirty="0"/>
              <a:t>. </a:t>
            </a:r>
            <a:r>
              <a:rPr lang="ko-KR" altLang="en-US" dirty="0" err="1"/>
              <a:t>인앱</a:t>
            </a:r>
            <a:r>
              <a:rPr lang="ko-KR" altLang="en-US" dirty="0"/>
              <a:t> 구매를 통한 추가 콘텐츠나 기능에 대해 더 긍정적인 반응을 기대해 볼 수 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8EE65-9451-6270-50AD-6EFD7FB2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9" y="876560"/>
            <a:ext cx="835459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-313509" y="322218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장르 선호도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56755" y="5258634"/>
            <a:ext cx="120352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AOS</a:t>
            </a:r>
            <a:r>
              <a:rPr lang="ko-KR" altLang="en-US" dirty="0"/>
              <a:t>에서는 특정 장르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캐주얼 게임</a:t>
            </a:r>
            <a:r>
              <a:rPr lang="en-US" altLang="ko-KR" dirty="0"/>
              <a:t>, </a:t>
            </a:r>
            <a:r>
              <a:rPr lang="ko-KR" altLang="en-US" dirty="0"/>
              <a:t>퍼즐 게임</a:t>
            </a:r>
            <a:r>
              <a:rPr lang="en-US" altLang="ko-KR" dirty="0"/>
              <a:t>)</a:t>
            </a:r>
            <a:r>
              <a:rPr lang="ko-KR" altLang="en-US" dirty="0"/>
              <a:t>가 인기 있는 경향이 있음</a:t>
            </a:r>
            <a:r>
              <a:rPr lang="en-US" altLang="ko-KR" dirty="0"/>
              <a:t>. </a:t>
            </a:r>
            <a:r>
              <a:rPr lang="ko-KR" altLang="en-US" dirty="0"/>
              <a:t>주로 무료로 제공되고 </a:t>
            </a:r>
            <a:r>
              <a:rPr lang="ko-KR" altLang="en-US" dirty="0" err="1"/>
              <a:t>인앱</a:t>
            </a:r>
            <a:r>
              <a:rPr lang="ko-KR" altLang="en-US" dirty="0"/>
              <a:t> 구매로 수익을 창출하는 구조로 용이한 장르라 생각됨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9A6FE-F2A2-0573-4AE9-8BA60830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3" y="1057760"/>
            <a:ext cx="11566854" cy="33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-313509" y="322218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장르 선호도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56755" y="5258634"/>
            <a:ext cx="120352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대체로 </a:t>
            </a:r>
            <a:r>
              <a:rPr lang="en-US" altLang="ko-KR" dirty="0"/>
              <a:t>AOS</a:t>
            </a:r>
            <a:r>
              <a:rPr lang="ko-KR" altLang="en-US" dirty="0"/>
              <a:t>와 크게 비슷하나 사소하게 </a:t>
            </a:r>
            <a:r>
              <a:rPr lang="en-US" altLang="ko-KR" dirty="0"/>
              <a:t>iOS</a:t>
            </a:r>
            <a:r>
              <a:rPr lang="ko-KR" altLang="en-US" dirty="0"/>
              <a:t>에서는 </a:t>
            </a:r>
            <a:r>
              <a:rPr lang="en-US" altLang="ko-KR" dirty="0"/>
              <a:t>RPG</a:t>
            </a:r>
            <a:r>
              <a:rPr lang="ko-KR" altLang="en-US" dirty="0"/>
              <a:t>나 전략 게임과 같은 좀 더 복잡한 장르가 인기 경향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A983F-5E17-E293-9A7E-66423F5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3" y="1092594"/>
            <a:ext cx="11507974" cy="33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165465" y="262492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무료 및 유료 게임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56755" y="5075751"/>
            <a:ext cx="1203524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AOS</a:t>
            </a:r>
            <a:r>
              <a:rPr lang="ko-KR" altLang="en-US" dirty="0"/>
              <a:t>에서는 무료 게임이 유료 게임보다 훨씬 많은 평가수를 기록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AOS</a:t>
            </a:r>
            <a:r>
              <a:rPr lang="ko-KR" altLang="en-US" dirty="0"/>
              <a:t>에서 무료 게임을 선호하는 경향이 강하다는 점을 시사하며</a:t>
            </a:r>
            <a:r>
              <a:rPr lang="en-US" altLang="ko-KR" dirty="0"/>
              <a:t>, </a:t>
            </a:r>
            <a:r>
              <a:rPr lang="ko-KR" altLang="en-US" dirty="0" err="1"/>
              <a:t>인앱</a:t>
            </a:r>
            <a:r>
              <a:rPr lang="ko-KR" altLang="en-US" dirty="0"/>
              <a:t> 구매로 수익을 얻는 모델이 주력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iOS</a:t>
            </a:r>
            <a:r>
              <a:rPr lang="ko-KR" altLang="en-US" dirty="0"/>
              <a:t>에서는 유료 게임이 더 높은 평가수를 기록하거나</a:t>
            </a:r>
            <a:r>
              <a:rPr lang="en-US" altLang="ko-KR" dirty="0"/>
              <a:t>, </a:t>
            </a:r>
            <a:r>
              <a:rPr lang="ko-KR" altLang="en-US" dirty="0"/>
              <a:t>무료 게임보다 평점 대체로 높음</a:t>
            </a:r>
            <a:r>
              <a:rPr lang="en-US" altLang="ko-KR" dirty="0"/>
              <a:t>. </a:t>
            </a:r>
            <a:r>
              <a:rPr lang="ko-KR" altLang="en-US" dirty="0"/>
              <a:t>비교적 높은 품질의 유료 게임을 더 선호하는 경향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D0AD4-3544-33BD-3A26-18897152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88" y="799675"/>
            <a:ext cx="861180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72D8F-14A5-BE28-A9EE-D79F2CA7A542}"/>
              </a:ext>
            </a:extLst>
          </p:cNvPr>
          <p:cNvSpPr txBox="1"/>
          <p:nvPr/>
        </p:nvSpPr>
        <p:spPr>
          <a:xfrm>
            <a:off x="4467497" y="557349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125D-1178-E1AE-196A-E33A94B7B7C2}"/>
              </a:ext>
            </a:extLst>
          </p:cNvPr>
          <p:cNvSpPr txBox="1"/>
          <p:nvPr/>
        </p:nvSpPr>
        <p:spPr>
          <a:xfrm>
            <a:off x="1045029" y="1227903"/>
            <a:ext cx="1060704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두 플랫폼 모두에서 </a:t>
            </a:r>
            <a:r>
              <a:rPr lang="ko-KR" altLang="en-US" dirty="0" err="1"/>
              <a:t>인앱</a:t>
            </a:r>
            <a:r>
              <a:rPr lang="ko-KR" altLang="en-US" dirty="0"/>
              <a:t> 구매가 있는 게임이 더 좋은 성과를 보일 가능성이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AOS</a:t>
            </a:r>
            <a:r>
              <a:rPr lang="ko-KR" altLang="en-US" dirty="0"/>
              <a:t>에서는 무료 게임이 더 많이 </a:t>
            </a:r>
            <a:r>
              <a:rPr lang="ko-KR" altLang="en-US" dirty="0" err="1"/>
              <a:t>다운로드되지만</a:t>
            </a:r>
            <a:r>
              <a:rPr lang="en-US" altLang="ko-KR" dirty="0"/>
              <a:t>, iOS</a:t>
            </a:r>
            <a:r>
              <a:rPr lang="ko-KR" altLang="en-US" dirty="0"/>
              <a:t>에서는 유료 게임의 성과가 더 높음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평점과 평가수는 말도 안되는 </a:t>
            </a:r>
            <a:r>
              <a:rPr lang="ko-KR" altLang="en-US" dirty="0" err="1"/>
              <a:t>저퀄리티</a:t>
            </a:r>
            <a:r>
              <a:rPr lang="ko-KR" altLang="en-US" dirty="0"/>
              <a:t> 게임이 아닌 이상 큰 영향이 없다고 생각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장르 선호에 관해서 두 플랫폼 간 차이는 엄청 크게 나타나진 않는다고 생각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C3D-6314-6F51-9CAA-19D90A93B896}"/>
              </a:ext>
            </a:extLst>
          </p:cNvPr>
          <p:cNvSpPr txBox="1"/>
          <p:nvPr/>
        </p:nvSpPr>
        <p:spPr>
          <a:xfrm>
            <a:off x="4467497" y="3198167"/>
            <a:ext cx="33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느낀점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512B3-02B2-64CB-2881-372F2ECE2FAA}"/>
              </a:ext>
            </a:extLst>
          </p:cNvPr>
          <p:cNvSpPr txBox="1"/>
          <p:nvPr/>
        </p:nvSpPr>
        <p:spPr>
          <a:xfrm>
            <a:off x="1045029" y="3809994"/>
            <a:ext cx="1060704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정량적 데이터로만 조사하여 인사이트를 낸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커뮤니티의 반응이나 뉴스 거리 등 원래 내가 알고 있던 것들과는 차이가 많은 것을 느낌</a:t>
            </a:r>
            <a:r>
              <a:rPr lang="en-US" altLang="ko-KR" dirty="0"/>
              <a:t>(</a:t>
            </a:r>
            <a:r>
              <a:rPr lang="ko-KR" altLang="en-US" dirty="0"/>
              <a:t>정성적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예를 들면 원신이나 </a:t>
            </a:r>
            <a:r>
              <a:rPr lang="ko-KR" altLang="en-US" dirty="0" err="1"/>
              <a:t>니케</a:t>
            </a:r>
            <a:r>
              <a:rPr lang="ko-KR" altLang="en-US" dirty="0"/>
              <a:t> 등 원래 흥행 </a:t>
            </a:r>
            <a:r>
              <a:rPr lang="ko-KR" altLang="en-US" dirty="0" err="1"/>
              <a:t>게임뿐</a:t>
            </a:r>
            <a:r>
              <a:rPr lang="ko-KR" altLang="en-US" dirty="0"/>
              <a:t> 아니라 </a:t>
            </a:r>
            <a:r>
              <a:rPr lang="ko-KR" altLang="en-US" dirty="0" err="1"/>
              <a:t>라스트워</a:t>
            </a:r>
            <a:r>
              <a:rPr lang="ko-KR" altLang="en-US" dirty="0"/>
              <a:t> 같은 잘 알려지지 않은 게임이 스토어의 상위권에 위치하고 있던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정량적</a:t>
            </a:r>
            <a:r>
              <a:rPr lang="en-US" altLang="ko-KR" dirty="0"/>
              <a:t>, </a:t>
            </a:r>
            <a:r>
              <a:rPr lang="ko-KR" altLang="en-US" dirty="0"/>
              <a:t>정성적 데이터 모두 혼합하고 도메인의 이해도가 곁들여져야 보다 정확한 분석이 가능함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상기된 이유들이 양 스토어 간 순위 데이터는 중요한 참고 레퍼런스로서 이유에 해당된다고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363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정민 권</cp:lastModifiedBy>
  <cp:revision>12</cp:revision>
  <dcterms:created xsi:type="dcterms:W3CDTF">2017-09-05T12:06:27Z</dcterms:created>
  <dcterms:modified xsi:type="dcterms:W3CDTF">2024-09-26T11:35:15Z</dcterms:modified>
</cp:coreProperties>
</file>