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59" r:id="rId3"/>
    <p:sldId id="262" r:id="rId4"/>
    <p:sldId id="267" r:id="rId5"/>
    <p:sldId id="263" r:id="rId6"/>
    <p:sldId id="264" r:id="rId7"/>
    <p:sldId id="265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C33"/>
    <a:srgbClr val="1B3C35"/>
    <a:srgbClr val="D2B4A9"/>
    <a:srgbClr val="2A5963"/>
    <a:srgbClr val="E4C2A9"/>
    <a:srgbClr val="F4E5D4"/>
    <a:srgbClr val="F3D5BB"/>
    <a:srgbClr val="34717F"/>
    <a:srgbClr val="2F6672"/>
    <a:srgbClr val="60A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1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0649" y="3634251"/>
            <a:ext cx="3370802" cy="458350"/>
          </a:xfrm>
          <a:prstGeom prst="plaque">
            <a:avLst>
              <a:gd name="adj" fmla="val 6969"/>
            </a:avLst>
          </a:prstGeom>
          <a:gradFill>
            <a:gsLst>
              <a:gs pos="100000">
                <a:srgbClr val="F4E5D4"/>
              </a:gs>
              <a:gs pos="0">
                <a:srgbClr val="F3D5BB"/>
              </a:gs>
            </a:gsLst>
            <a:path path="circle">
              <a:fillToRect l="100000" t="100000"/>
            </a:path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2A596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897" y="5800887"/>
            <a:ext cx="2302305" cy="480588"/>
          </a:xfrm>
        </p:spPr>
        <p:txBody>
          <a:bodyPr/>
          <a:lstStyle>
            <a:lvl1pPr algn="dist">
              <a:lnSpc>
                <a:spcPct val="150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  <a:p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ADSTOREPOST.COM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337487"/>
            <a:ext cx="6548704" cy="146685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gradFill>
                  <a:gsLst>
                    <a:gs pos="100000">
                      <a:srgbClr val="F3D5BB"/>
                    </a:gs>
                    <a:gs pos="0">
                      <a:srgbClr val="F4E5D4"/>
                    </a:gs>
                  </a:gsLst>
                  <a:path path="circle">
                    <a:fillToRect l="100000" t="100000"/>
                  </a:path>
                </a:gra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  <a:endCxn id="2" idx="0"/>
          </p:cNvCxnSpPr>
          <p:nvPr userDrawn="1"/>
        </p:nvCxnSpPr>
        <p:spPr>
          <a:xfrm>
            <a:off x="6095999" y="0"/>
            <a:ext cx="0" cy="2337487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C34D570-4898-441A-BBCC-A12778A194F0}"/>
              </a:ext>
            </a:extLst>
          </p:cNvPr>
          <p:cNvCxnSpPr>
            <a:cxnSpLocks/>
          </p:cNvCxnSpPr>
          <p:nvPr userDrawn="1"/>
        </p:nvCxnSpPr>
        <p:spPr>
          <a:xfrm>
            <a:off x="6095999" y="4303435"/>
            <a:ext cx="0" cy="1314050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gradFill flip="none" rotWithShape="1">
          <a:gsLst>
            <a:gs pos="100000">
              <a:srgbClr val="F4E5D4"/>
            </a:gs>
            <a:gs pos="0">
              <a:srgbClr val="F4E5D4">
                <a:lumMod val="91000"/>
                <a:lumOff val="9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447259-443F-4405-BEF2-8A389053E366}"/>
              </a:ext>
            </a:extLst>
          </p:cNvPr>
          <p:cNvSpPr/>
          <p:nvPr userDrawn="1"/>
        </p:nvSpPr>
        <p:spPr>
          <a:xfrm>
            <a:off x="5945215" y="288978"/>
            <a:ext cx="339672" cy="6264274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E1C1E9-D575-403C-B22E-768C6E633C1E}"/>
              </a:ext>
            </a:extLst>
          </p:cNvPr>
          <p:cNvSpPr/>
          <p:nvPr userDrawn="1"/>
        </p:nvSpPr>
        <p:spPr>
          <a:xfrm>
            <a:off x="6096001" y="0"/>
            <a:ext cx="6096000" cy="6857999"/>
          </a:xfrm>
          <a:prstGeom prst="rect">
            <a:avLst/>
          </a:prstGeom>
          <a:gradFill>
            <a:gsLst>
              <a:gs pos="100000">
                <a:srgbClr val="1B3C33"/>
              </a:gs>
              <a:gs pos="0">
                <a:srgbClr val="1B3C35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EE00006A-9C5B-4034-80C3-4DCD9B407E74}"/>
              </a:ext>
            </a:extLst>
          </p:cNvPr>
          <p:cNvSpPr/>
          <p:nvPr userDrawn="1"/>
        </p:nvSpPr>
        <p:spPr>
          <a:xfrm>
            <a:off x="1626267" y="2061297"/>
            <a:ext cx="2485772" cy="2485772"/>
          </a:xfrm>
          <a:prstGeom prst="frame">
            <a:avLst>
              <a:gd name="adj1" fmla="val 9044"/>
            </a:avLst>
          </a:prstGeom>
          <a:gradFill>
            <a:gsLst>
              <a:gs pos="100000">
                <a:srgbClr val="1B3C35"/>
              </a:gs>
              <a:gs pos="0">
                <a:srgbClr val="1B3C33">
                  <a:lumMod val="93000"/>
                  <a:lumOff val="7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30316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4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0349" y="3459480"/>
            <a:ext cx="2500088" cy="315084"/>
          </a:xfrm>
        </p:spPr>
        <p:txBody>
          <a:bodyPr/>
          <a:lstStyle>
            <a:lvl1pPr algn="ctr">
              <a:defRPr sz="1400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EVERGREEN</a:t>
            </a: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CE84A082-49E2-47D8-8EC6-E0E8F3B16F8C}"/>
              </a:ext>
            </a:extLst>
          </p:cNvPr>
          <p:cNvSpPr/>
          <p:nvPr userDrawn="1"/>
        </p:nvSpPr>
        <p:spPr>
          <a:xfrm>
            <a:off x="3571793" y="3999146"/>
            <a:ext cx="824314" cy="824314"/>
          </a:xfrm>
          <a:prstGeom prst="donut">
            <a:avLst>
              <a:gd name="adj" fmla="val 21287"/>
            </a:avLst>
          </a:prstGeom>
          <a:gradFill>
            <a:gsLst>
              <a:gs pos="100000">
                <a:srgbClr val="E7C49D">
                  <a:lumMod val="80000"/>
                </a:srgbClr>
              </a:gs>
              <a:gs pos="0">
                <a:srgbClr val="F3D5BB">
                  <a:lumMod val="9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F4E5D4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400449" y="6052561"/>
            <a:ext cx="601332" cy="601332"/>
          </a:xfrm>
          <a:prstGeom prst="frame">
            <a:avLst>
              <a:gd name="adj1" fmla="val 20180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1B3C35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1B3C3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400449" y="6052561"/>
            <a:ext cx="601332" cy="601332"/>
          </a:xfrm>
          <a:prstGeom prst="frame">
            <a:avLst>
              <a:gd name="adj1" fmla="val 20180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noFill/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F4E5D4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F4E5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6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액자 24">
            <a:extLst>
              <a:ext uri="{FF2B5EF4-FFF2-40B4-BE49-F238E27FC236}">
                <a16:creationId xmlns:a16="http://schemas.microsoft.com/office/drawing/2014/main" id="{F6C757FD-4DF0-4623-8513-F3D78F79C799}"/>
              </a:ext>
            </a:extLst>
          </p:cNvPr>
          <p:cNvSpPr/>
          <p:nvPr userDrawn="1"/>
        </p:nvSpPr>
        <p:spPr>
          <a:xfrm flipV="1">
            <a:off x="0" y="-2"/>
            <a:ext cx="12192000" cy="601325"/>
          </a:xfrm>
          <a:prstGeom prst="frame">
            <a:avLst>
              <a:gd name="adj1" fmla="val 50000"/>
            </a:avLst>
          </a:prstGeom>
          <a:gradFill flip="none" rotWithShape="1">
            <a:gsLst>
              <a:gs pos="0">
                <a:srgbClr val="E7C49D">
                  <a:alpha val="31000"/>
                </a:srgbClr>
              </a:gs>
              <a:gs pos="100000">
                <a:srgbClr val="F3D5BB">
                  <a:alpha val="50000"/>
                </a:srgbClr>
              </a:gs>
            </a:gsLst>
            <a:lin ang="10800000" scaled="1"/>
            <a:tileRect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  <a:stCxn id="21" idx="3"/>
            <a:endCxn id="9" idx="1"/>
          </p:cNvCxnSpPr>
          <p:nvPr userDrawn="1"/>
        </p:nvCxnSpPr>
        <p:spPr>
          <a:xfrm>
            <a:off x="3665764" y="300645"/>
            <a:ext cx="2430230" cy="4382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512232" y="6153506"/>
            <a:ext cx="601332" cy="601332"/>
          </a:xfrm>
          <a:prstGeom prst="frame">
            <a:avLst>
              <a:gd name="adj1" fmla="val 26516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787823"/>
            <a:ext cx="4748213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lnSpc>
                <a:spcPct val="100000"/>
              </a:lnSpc>
              <a:defRPr sz="3600">
                <a:solidFill>
                  <a:srgbClr val="1B3C35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412706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ea"/>
                <a:ea typeface="+mj-ea"/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5899" y="6355470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00037" y="199666"/>
            <a:ext cx="3365727" cy="201957"/>
          </a:xfrm>
          <a:prstGeom prst="plaque">
            <a:avLst>
              <a:gd name="adj" fmla="val 0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1548FD7-C517-4292-82A6-F957F97FC2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5994" y="204048"/>
            <a:ext cx="5795969" cy="201957"/>
          </a:xfrm>
          <a:effectLst/>
        </p:spPr>
        <p:txBody>
          <a:bodyPr/>
          <a:lstStyle>
            <a:lvl1pPr algn="l">
              <a:defRPr sz="1100" b="1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35620AF-F882-439A-813F-BD88DCD6D139}"/>
              </a:ext>
            </a:extLst>
          </p:cNvPr>
          <p:cNvCxnSpPr>
            <a:cxnSpLocks/>
          </p:cNvCxnSpPr>
          <p:nvPr userDrawn="1"/>
        </p:nvCxnSpPr>
        <p:spPr>
          <a:xfrm>
            <a:off x="2661557" y="6569303"/>
            <a:ext cx="8205107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47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rgbClr val="1D403A"/>
            </a:gs>
            <a:gs pos="33000">
              <a:srgbClr val="1B3C33"/>
            </a:gs>
            <a:gs pos="100000">
              <a:srgbClr val="2A5963"/>
            </a:gs>
            <a:gs pos="0">
              <a:srgbClr val="2A5963">
                <a:lumMod val="73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6EB54D-3D9A-4FE3-B3C0-529A9B526D02}"/>
              </a:ext>
            </a:extLst>
          </p:cNvPr>
          <p:cNvSpPr/>
          <p:nvPr userDrawn="1"/>
        </p:nvSpPr>
        <p:spPr>
          <a:xfrm>
            <a:off x="9696450" y="-809625"/>
            <a:ext cx="304800" cy="304800"/>
          </a:xfrm>
          <a:prstGeom prst="rect">
            <a:avLst/>
          </a:prstGeom>
          <a:solidFill>
            <a:srgbClr val="2F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91BE63-91C9-4CA6-AFB8-0A6FD982CA18}"/>
              </a:ext>
            </a:extLst>
          </p:cNvPr>
          <p:cNvSpPr/>
          <p:nvPr userDrawn="1"/>
        </p:nvSpPr>
        <p:spPr>
          <a:xfrm>
            <a:off x="9344025" y="-809625"/>
            <a:ext cx="304800" cy="304800"/>
          </a:xfrm>
          <a:prstGeom prst="rect">
            <a:avLst/>
          </a:prstGeom>
          <a:solidFill>
            <a:srgbClr val="34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EDB8E0-0C4D-4CC7-94A0-661F585DD931}"/>
              </a:ext>
            </a:extLst>
          </p:cNvPr>
          <p:cNvSpPr/>
          <p:nvPr userDrawn="1"/>
        </p:nvSpPr>
        <p:spPr>
          <a:xfrm>
            <a:off x="8872538" y="-809625"/>
            <a:ext cx="304800" cy="304800"/>
          </a:xfrm>
          <a:prstGeom prst="rect">
            <a:avLst/>
          </a:prstGeom>
          <a:solidFill>
            <a:srgbClr val="1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3CFFB-5334-46FF-86C8-A0CC810EC612}"/>
              </a:ext>
            </a:extLst>
          </p:cNvPr>
          <p:cNvSpPr/>
          <p:nvPr userDrawn="1"/>
        </p:nvSpPr>
        <p:spPr>
          <a:xfrm>
            <a:off x="8506258" y="-809625"/>
            <a:ext cx="304800" cy="304800"/>
          </a:xfrm>
          <a:prstGeom prst="rect">
            <a:avLst/>
          </a:prstGeom>
          <a:solidFill>
            <a:srgbClr val="60A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112D83-770C-443F-82F5-97256A813FA8}"/>
              </a:ext>
            </a:extLst>
          </p:cNvPr>
          <p:cNvSpPr/>
          <p:nvPr userDrawn="1"/>
        </p:nvSpPr>
        <p:spPr>
          <a:xfrm>
            <a:off x="8506258" y="-452438"/>
            <a:ext cx="304800" cy="304800"/>
          </a:xfrm>
          <a:prstGeom prst="rect">
            <a:avLst/>
          </a:prstGeom>
          <a:solidFill>
            <a:srgbClr val="F4E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7EC213-9E6C-4859-B648-552AD03DF2FF}"/>
              </a:ext>
            </a:extLst>
          </p:cNvPr>
          <p:cNvSpPr/>
          <p:nvPr userDrawn="1"/>
        </p:nvSpPr>
        <p:spPr>
          <a:xfrm>
            <a:off x="8872538" y="-452438"/>
            <a:ext cx="304800" cy="304800"/>
          </a:xfrm>
          <a:prstGeom prst="rect">
            <a:avLst/>
          </a:prstGeom>
          <a:solidFill>
            <a:srgbClr val="F3D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12051B-93E1-493B-B35D-32B90D01DB13}"/>
              </a:ext>
            </a:extLst>
          </p:cNvPr>
          <p:cNvSpPr/>
          <p:nvPr userDrawn="1"/>
        </p:nvSpPr>
        <p:spPr>
          <a:xfrm>
            <a:off x="9348788" y="-452438"/>
            <a:ext cx="304800" cy="3048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588036-6677-436A-BFB5-AB723E558B05}"/>
              </a:ext>
            </a:extLst>
          </p:cNvPr>
          <p:cNvSpPr/>
          <p:nvPr userDrawn="1"/>
        </p:nvSpPr>
        <p:spPr>
          <a:xfrm>
            <a:off x="9696450" y="-452438"/>
            <a:ext cx="304800" cy="304800"/>
          </a:xfrm>
          <a:prstGeom prst="rect">
            <a:avLst/>
          </a:prstGeom>
          <a:solidFill>
            <a:srgbClr val="D2B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4" r:id="rId4"/>
    <p:sldLayoutId id="2147483656" r:id="rId5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JM94/KminBlog" TargetMode="External"/><Relationship Id="rId2" Type="http://schemas.openxmlformats.org/officeDocument/2006/relationships/hyperlink" Target="mailto:kjmin0807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JM94/JAVA_P/tree/main/KminBlog/KminBlo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1F5913-C775-4BBD-ADE6-9B84A4B3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897" y="5800887"/>
            <a:ext cx="2497579" cy="480588"/>
          </a:xfrm>
        </p:spPr>
        <p:txBody>
          <a:bodyPr/>
          <a:lstStyle/>
          <a:p>
            <a:r>
              <a:rPr lang="en-US" altLang="ko-KR" sz="900" dirty="0">
                <a:solidFill>
                  <a:srgbClr val="F3D5BB"/>
                </a:solidFill>
                <a:hlinkClick r:id="rId2"/>
              </a:rPr>
              <a:t>kjmin0807@gmail.com</a:t>
            </a:r>
            <a:endParaRPr lang="en-US" altLang="ko-KR" sz="900" dirty="0">
              <a:solidFill>
                <a:srgbClr val="F3D5BB"/>
              </a:solidFill>
            </a:endParaRPr>
          </a:p>
          <a:p>
            <a:r>
              <a:rPr lang="en-US" altLang="ko-KR" sz="900" dirty="0">
                <a:hlinkClick r:id="rId3"/>
              </a:rPr>
              <a:t>https://github.com/KJM94/KminBlog</a:t>
            </a:r>
            <a:endParaRPr lang="ko-KR" altLang="en-US" sz="900" dirty="0">
              <a:solidFill>
                <a:srgbClr val="F3D5BB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D324EA-DCF9-459E-B74E-C713B324DF85}"/>
              </a:ext>
            </a:extLst>
          </p:cNvPr>
          <p:cNvSpPr/>
          <p:nvPr/>
        </p:nvSpPr>
        <p:spPr>
          <a:xfrm>
            <a:off x="7452476" y="4708578"/>
            <a:ext cx="339672" cy="339672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925BD324-EC58-474D-86E4-413CD5D892AB}"/>
              </a:ext>
            </a:extLst>
          </p:cNvPr>
          <p:cNvSpPr/>
          <p:nvPr/>
        </p:nvSpPr>
        <p:spPr>
          <a:xfrm>
            <a:off x="4552947" y="1702855"/>
            <a:ext cx="3086104" cy="3234142"/>
          </a:xfrm>
          <a:prstGeom prst="frame">
            <a:avLst>
              <a:gd name="adj1" fmla="val 7334"/>
            </a:avLst>
          </a:prstGeom>
          <a:gradFill>
            <a:gsLst>
              <a:gs pos="0">
                <a:srgbClr val="2A5963"/>
              </a:gs>
              <a:gs pos="100000">
                <a:srgbClr val="1B3C35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9C75254-AF5F-418D-86BA-F1C7CB15AF10}"/>
              </a:ext>
            </a:extLst>
          </p:cNvPr>
          <p:cNvSpPr/>
          <p:nvPr/>
        </p:nvSpPr>
        <p:spPr>
          <a:xfrm>
            <a:off x="2953039" y="1686306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4034" y="2337487"/>
            <a:ext cx="7923931" cy="1466852"/>
          </a:xfrm>
        </p:spPr>
        <p:txBody>
          <a:bodyPr/>
          <a:lstStyle/>
          <a:p>
            <a:r>
              <a:rPr lang="ko-KR" altLang="en-US" sz="8800" dirty="0"/>
              <a:t>개인 블로그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B8C39AF-6791-4A0D-9269-C18D3212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0649" y="3850580"/>
            <a:ext cx="3370802" cy="313059"/>
          </a:xfrm>
        </p:spPr>
        <p:txBody>
          <a:bodyPr/>
          <a:lstStyle/>
          <a:p>
            <a:r>
              <a:rPr lang="ko-KR" altLang="en-US" sz="1100" dirty="0" err="1"/>
              <a:t>권정민</a:t>
            </a:r>
            <a:endParaRPr lang="ko-KR" altLang="en-US" sz="11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4C506E3-A55D-4E94-9447-1345B9C65E4D}"/>
              </a:ext>
            </a:extLst>
          </p:cNvPr>
          <p:cNvSpPr/>
          <p:nvPr/>
        </p:nvSpPr>
        <p:spPr>
          <a:xfrm>
            <a:off x="9106189" y="6093782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2292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38" y="2072081"/>
            <a:ext cx="10771465" cy="2086285"/>
          </a:xfrm>
        </p:spPr>
        <p:txBody>
          <a:bodyPr/>
          <a:lstStyle/>
          <a:p>
            <a:r>
              <a:rPr lang="en-US" altLang="ko-KR" sz="2400" dirty="0" err="1"/>
              <a:t>Github</a:t>
            </a:r>
            <a:r>
              <a:rPr lang="ko-KR" altLang="en-US" sz="2400" dirty="0"/>
              <a:t> 주소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2"/>
              </a:rPr>
              <a:t>https://github.com/KJM94/JAVA_P/tree/main/KminBlog/KminBlog</a:t>
            </a:r>
            <a:br>
              <a:rPr lang="ko-KR" altLang="en-US" sz="3200" dirty="0">
                <a:solidFill>
                  <a:srgbClr val="F3D5BB"/>
                </a:solidFill>
              </a:rPr>
            </a:br>
            <a:r>
              <a:rPr lang="en-US" altLang="ko-KR" sz="3200" dirty="0"/>
              <a:t> 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61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F1400-6562-4F5E-8779-79B45D4C7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KminBlog</a:t>
            </a:r>
            <a:endParaRPr lang="ko-KR" altLang="en-US" dirty="0"/>
          </a:p>
        </p:txBody>
      </p:sp>
      <p:sp>
        <p:nvSpPr>
          <p:cNvPr id="94" name="부제목 18">
            <a:extLst>
              <a:ext uri="{FF2B5EF4-FFF2-40B4-BE49-F238E27FC236}">
                <a16:creationId xmlns:a16="http://schemas.microsoft.com/office/drawing/2014/main" id="{D741B9DF-34EF-453C-8ECD-FCDE8F698E8D}"/>
              </a:ext>
            </a:extLst>
          </p:cNvPr>
          <p:cNvSpPr txBox="1">
            <a:spLocks/>
          </p:cNvSpPr>
          <p:nvPr/>
        </p:nvSpPr>
        <p:spPr>
          <a:xfrm>
            <a:off x="7805393" y="296862"/>
            <a:ext cx="2316507" cy="6264275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기획의도</a:t>
            </a: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사용한 기술</a:t>
            </a: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세부내용</a:t>
            </a: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데이터베이스</a:t>
            </a: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기대효과</a:t>
            </a: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1518A4F-BFF5-4C6D-AAE3-27B272F22054}"/>
              </a:ext>
            </a:extLst>
          </p:cNvPr>
          <p:cNvSpPr/>
          <p:nvPr/>
        </p:nvSpPr>
        <p:spPr>
          <a:xfrm>
            <a:off x="11160357" y="296863"/>
            <a:ext cx="758949" cy="75894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FBEFBE4-AAD8-4A5D-95AF-4B43F2E4142D}"/>
              </a:ext>
            </a:extLst>
          </p:cNvPr>
          <p:cNvGrpSpPr/>
          <p:nvPr/>
        </p:nvGrpSpPr>
        <p:grpSpPr>
          <a:xfrm>
            <a:off x="9143094" y="3175"/>
            <a:ext cx="0" cy="6854825"/>
            <a:chOff x="9032421" y="0"/>
            <a:chExt cx="0" cy="6854825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975F431-8271-4C97-8C8B-1B9F1BE301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0"/>
              <a:ext cx="0" cy="1734185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21EB369-08F2-436A-89E7-BBB744380B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5048885"/>
              <a:ext cx="0" cy="1805940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9DC354E-D5EE-4EB3-9C07-1AF4E89392DD}"/>
              </a:ext>
            </a:extLst>
          </p:cNvPr>
          <p:cNvCxnSpPr>
            <a:cxnSpLocks/>
          </p:cNvCxnSpPr>
          <p:nvPr/>
        </p:nvCxnSpPr>
        <p:spPr>
          <a:xfrm>
            <a:off x="2380398" y="3890937"/>
            <a:ext cx="999925" cy="0"/>
          </a:xfrm>
          <a:prstGeom prst="line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F3D5BB"/>
              </a:gs>
            </a:gsLst>
            <a:path path="circle">
              <a:fillToRect r="100000" b="100000"/>
            </a:path>
            <a:tileRect l="-100000" t="-100000"/>
          </a:gradFill>
          <a:ln w="101600">
            <a:gradFill flip="none" rotWithShape="1">
              <a:gsLst>
                <a:gs pos="0">
                  <a:srgbClr val="F3D5BB"/>
                </a:gs>
                <a:gs pos="74000">
                  <a:srgbClr val="E4C2A9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363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6630099" y="34587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ko-KR" altLang="en-US" sz="3200" dirty="0"/>
              <a:t>기획의도</a:t>
            </a:r>
            <a:endParaRPr lang="en-US" altLang="ko-KR" sz="32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11" y="1476462"/>
            <a:ext cx="9390178" cy="477015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OR</a:t>
            </a:r>
            <a:endParaRPr lang="ko-KR" altLang="en-US" sz="2400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3813630" y="5115397"/>
            <a:ext cx="201875" cy="201875"/>
          </a:xfrm>
          <a:prstGeom prst="ellipse">
            <a:avLst/>
          </a:prstGeom>
          <a:solidFill>
            <a:srgbClr val="2A596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09" y="1744910"/>
            <a:ext cx="4047688" cy="40476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099" y="1744910"/>
            <a:ext cx="4160990" cy="40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6630099" y="34587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ko-KR" altLang="en-US" sz="3200" dirty="0"/>
              <a:t>기획의도</a:t>
            </a:r>
            <a:endParaRPr lang="en-US" altLang="ko-KR" sz="32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11" y="1476462"/>
            <a:ext cx="9390178" cy="242441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수기의 경우 물건이기 때문에 잃어버릴 가능성이 높음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워드의 경우 파일관리 및 정리 도중 구분하지 못하고 삭제 가능성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3813630" y="5115397"/>
            <a:ext cx="201875" cy="201875"/>
          </a:xfrm>
          <a:prstGeom prst="ellipse">
            <a:avLst/>
          </a:prstGeom>
          <a:solidFill>
            <a:srgbClr val="2A596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3760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ko-KR" altLang="en-US" sz="3200" dirty="0"/>
              <a:t>기획의도</a:t>
            </a:r>
            <a:endParaRPr lang="en-US" altLang="ko-KR" sz="32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30099" y="1476462"/>
            <a:ext cx="4767494" cy="4770151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웹개발의</a:t>
            </a:r>
            <a:r>
              <a:rPr lang="ko-KR" altLang="en-US" sz="2400" dirty="0"/>
              <a:t> 가장 기본적인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내용을 다루고있는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jsp</a:t>
            </a:r>
            <a:r>
              <a:rPr lang="ko-KR" altLang="en-US" sz="2400" dirty="0"/>
              <a:t>를 활용한 게시판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기본에 충실하자</a:t>
            </a:r>
            <a:r>
              <a:rPr lang="en-US" altLang="ko-KR" sz="2400" dirty="0"/>
              <a:t>.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3813630" y="5115397"/>
            <a:ext cx="201875" cy="201875"/>
          </a:xfrm>
          <a:prstGeom prst="ellipse">
            <a:avLst/>
          </a:prstGeom>
          <a:solidFill>
            <a:srgbClr val="2A596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199" y="1476462"/>
            <a:ext cx="4490323" cy="446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1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231472" y="2691434"/>
            <a:ext cx="5662568" cy="3474474"/>
          </a:xfrm>
          <a:prstGeom prst="rect">
            <a:avLst/>
          </a:prstGeom>
          <a:solidFill>
            <a:srgbClr val="1B3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9009279" y="3261885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ko-KR" altLang="en-US" sz="3200" dirty="0"/>
              <a:t>사용한 기술</a:t>
            </a:r>
            <a:endParaRPr lang="en-US" altLang="ko-KR" sz="32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3813630" y="5115397"/>
            <a:ext cx="201875" cy="201875"/>
          </a:xfrm>
          <a:prstGeom prst="ellipse">
            <a:avLst/>
          </a:prstGeom>
          <a:solidFill>
            <a:srgbClr val="2A596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630" y="1424678"/>
            <a:ext cx="2213750" cy="12298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114" y="3391208"/>
            <a:ext cx="1228987" cy="12289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28" y="2903949"/>
            <a:ext cx="1581150" cy="286344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045" y="3458742"/>
            <a:ext cx="2627910" cy="175385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019" y="1479904"/>
            <a:ext cx="1543574" cy="100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63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6630099" y="34587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ko-KR" altLang="en-US" sz="3200" dirty="0"/>
              <a:t>세부내용</a:t>
            </a:r>
            <a:endParaRPr lang="en-US" altLang="ko-KR" sz="32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3813630" y="5115397"/>
            <a:ext cx="201875" cy="201875"/>
          </a:xfrm>
          <a:prstGeom prst="ellipse">
            <a:avLst/>
          </a:prstGeom>
          <a:solidFill>
            <a:srgbClr val="2A596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99" y="1950238"/>
            <a:ext cx="3458058" cy="4296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099" y="2093132"/>
            <a:ext cx="3962953" cy="40105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79802" y="1442906"/>
            <a:ext cx="290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일반회원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60279" y="1581795"/>
            <a:ext cx="290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22973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ko-KR" altLang="en-US" sz="3200" dirty="0"/>
              <a:t>데이터베이스</a:t>
            </a:r>
            <a:endParaRPr lang="en-US" altLang="ko-KR" sz="32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3813630" y="5115397"/>
            <a:ext cx="201875" cy="201875"/>
          </a:xfrm>
          <a:prstGeom prst="ellipse">
            <a:avLst/>
          </a:prstGeom>
          <a:solidFill>
            <a:srgbClr val="2A596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10" y="2248898"/>
            <a:ext cx="4610743" cy="2419688"/>
          </a:xfrm>
          <a:prstGeom prst="rect">
            <a:avLst/>
          </a:prstGeom>
        </p:spPr>
      </p:pic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30099" y="1941461"/>
            <a:ext cx="4160989" cy="303456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게시판 </a:t>
            </a:r>
            <a:r>
              <a:rPr lang="en-US" altLang="ko-KR" sz="2400" dirty="0"/>
              <a:t>DB</a:t>
            </a:r>
            <a:r>
              <a:rPr lang="ko-KR" altLang="en-US" sz="2400" dirty="0"/>
              <a:t>에서 유저 </a:t>
            </a:r>
            <a:r>
              <a:rPr lang="en-US" altLang="ko-KR" sz="2400" dirty="0"/>
              <a:t>DB</a:t>
            </a:r>
            <a:r>
              <a:rPr lang="ko-KR" altLang="en-US" sz="2400" dirty="0"/>
              <a:t>의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userID</a:t>
            </a:r>
            <a:r>
              <a:rPr lang="ko-KR" altLang="en-US" sz="2400" dirty="0"/>
              <a:t>의 값을 참조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270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704493"/>
            <a:ext cx="8712202" cy="567808"/>
          </a:xfrm>
        </p:spPr>
        <p:txBody>
          <a:bodyPr/>
          <a:lstStyle/>
          <a:p>
            <a:r>
              <a:rPr lang="ko-KR" altLang="en-US" sz="3200" dirty="0"/>
              <a:t>기대효과</a:t>
            </a:r>
            <a:endParaRPr lang="en-US" altLang="ko-KR" sz="32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11" y="1476462"/>
            <a:ext cx="9390178" cy="41273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수기로 메모를 하다 보면 결국 물건이기 때문에 공간을 차지함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워드의 경우 파일의 용량 문제는 없으나</a:t>
            </a:r>
            <a:r>
              <a:rPr lang="en-US" altLang="ko-KR" sz="2400" dirty="0"/>
              <a:t>, </a:t>
            </a:r>
            <a:r>
              <a:rPr lang="ko-KR" altLang="en-US" sz="2400" dirty="0"/>
              <a:t>역시 정리가 필요함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웹페이지로서 활용할 경우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바탕화면 및 혹은 폴더로 관리 및 수기의 책장 관리 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수기나 워드의 단점을 모두 해결할 수 있음</a:t>
            </a:r>
            <a:r>
              <a:rPr lang="en-US" altLang="ko-KR" sz="2400" dirty="0"/>
              <a:t>.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94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193</Words>
  <Application>Microsoft Office PowerPoint</Application>
  <PresentationFormat>와이드스크린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개인 블로그</vt:lpstr>
      <vt:lpstr>PowerPoint 프레젠테이션</vt:lpstr>
      <vt:lpstr>기획의도</vt:lpstr>
      <vt:lpstr>기획의도</vt:lpstr>
      <vt:lpstr>기획의도</vt:lpstr>
      <vt:lpstr>사용한 기술</vt:lpstr>
      <vt:lpstr>세부내용</vt:lpstr>
      <vt:lpstr>데이터베이스</vt:lpstr>
      <vt:lpstr>기대효과</vt:lpstr>
      <vt:lpstr>Github 주소 : https://github.com/KJM94/JAVA_P/tree/main/KminBlog/KminBlog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lastModifiedBy>권정민</cp:lastModifiedBy>
  <cp:revision>257</cp:revision>
  <dcterms:created xsi:type="dcterms:W3CDTF">2017-12-10T15:04:34Z</dcterms:created>
  <dcterms:modified xsi:type="dcterms:W3CDTF">2021-09-29T03:59:19Z</dcterms:modified>
</cp:coreProperties>
</file>