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97A"/>
    <a:srgbClr val="F7F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92.png"/><Relationship Id="rId9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19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18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60.png"/><Relationship Id="rId3" Type="http://schemas.openxmlformats.org/officeDocument/2006/relationships/image" Target="../media/image1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59.png"/><Relationship Id="rId2" Type="http://schemas.openxmlformats.org/officeDocument/2006/relationships/image" Target="../media/image1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38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hyperlink" Target="https://dacon.io/competitions/official/235724/codeshare/2675?page=2&amp;dtype=rec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499326"/>
            <a:ext cx="18285714" cy="4954455"/>
            <a:chOff x="0" y="1499326"/>
            <a:chExt cx="18285714" cy="49544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99326"/>
              <a:ext cx="18285714" cy="49544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453782"/>
            <a:ext cx="18303001" cy="3831933"/>
            <a:chOff x="0" y="6453782"/>
            <a:chExt cx="18303001" cy="3831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53782"/>
              <a:ext cx="18303001" cy="38319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3784" y="7746584"/>
            <a:ext cx="12691469" cy="26589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7173838"/>
            <a:ext cx="8841325" cy="3111876"/>
            <a:chOff x="0" y="7173838"/>
            <a:chExt cx="8841325" cy="31118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173838"/>
              <a:ext cx="8841325" cy="31118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620" y="999243"/>
            <a:ext cx="17693610" cy="23770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42940" y="177683"/>
            <a:ext cx="3189464" cy="1187189"/>
            <a:chOff x="14742940" y="177683"/>
            <a:chExt cx="3189464" cy="11871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42940" y="177683"/>
              <a:ext cx="3189464" cy="1187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555937"/>
            <a:ext cx="2219829" cy="164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79229" y="1959858"/>
            <a:ext cx="10881282" cy="8039582"/>
            <a:chOff x="2879229" y="1959858"/>
            <a:chExt cx="10881282" cy="803958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9229" y="1959858"/>
              <a:ext cx="10881282" cy="80395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555937"/>
            <a:ext cx="2219829" cy="164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06213" y="1959858"/>
            <a:ext cx="10760676" cy="7906088"/>
            <a:chOff x="3006213" y="1959858"/>
            <a:chExt cx="10760676" cy="79060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213" y="1959858"/>
              <a:ext cx="10760676" cy="7906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66457" y="3652876"/>
            <a:ext cx="1037215" cy="1037215"/>
            <a:chOff x="7066457" y="3652876"/>
            <a:chExt cx="1037215" cy="10372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6457" y="3652876"/>
              <a:ext cx="1037215" cy="103721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2089" y="400358"/>
            <a:ext cx="1816639" cy="16456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28401" y="1787611"/>
            <a:ext cx="1969476" cy="6856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91893" y="3793137"/>
            <a:ext cx="786344" cy="756693"/>
            <a:chOff x="7191893" y="3793137"/>
            <a:chExt cx="786344" cy="75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1893" y="3793137"/>
              <a:ext cx="786344" cy="75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8608" y="3200110"/>
            <a:ext cx="5085707" cy="1942747"/>
            <a:chOff x="718608" y="3200110"/>
            <a:chExt cx="5085707" cy="19427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8608" y="3200110"/>
              <a:ext cx="5085707" cy="19427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8608" y="6700778"/>
            <a:ext cx="7063753" cy="2896468"/>
            <a:chOff x="718608" y="6700778"/>
            <a:chExt cx="7063753" cy="28964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608" y="6700778"/>
              <a:ext cx="7063753" cy="28964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75234" y="6700778"/>
            <a:ext cx="7513987" cy="2683109"/>
            <a:chOff x="9675234" y="6700778"/>
            <a:chExt cx="7513987" cy="26831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75234" y="6700778"/>
              <a:ext cx="7513987" cy="268310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21364" y="3885776"/>
            <a:ext cx="9969656" cy="68569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4323" y="5273810"/>
            <a:ext cx="5613579" cy="4114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8479" y="4588036"/>
            <a:ext cx="1657143" cy="1672375"/>
            <a:chOff x="798479" y="4588036"/>
            <a:chExt cx="1657143" cy="16723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479" y="4588036"/>
              <a:ext cx="1657143" cy="16723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323" y="6650115"/>
            <a:ext cx="15103561" cy="33450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0862" y="5493193"/>
            <a:ext cx="1209238" cy="9203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24727" y="1477945"/>
            <a:ext cx="8029040" cy="4782466"/>
            <a:chOff x="6624727" y="1477945"/>
            <a:chExt cx="8029040" cy="4782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4727" y="1477945"/>
              <a:ext cx="8029040" cy="478246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42089" y="400358"/>
            <a:ext cx="1816639" cy="16456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28401" y="1787611"/>
            <a:ext cx="1217876" cy="6856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089" y="400358"/>
            <a:ext cx="1816639" cy="16456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8401" y="1787611"/>
            <a:ext cx="2554226" cy="6856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2696962"/>
            <a:ext cx="1657143" cy="1672375"/>
            <a:chOff x="0" y="2696962"/>
            <a:chExt cx="1657143" cy="16723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696962"/>
              <a:ext cx="1657143" cy="16723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4192" y="2649344"/>
            <a:ext cx="1552725" cy="6856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37935" y="2630297"/>
            <a:ext cx="995786" cy="6856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18830" y="3325698"/>
            <a:ext cx="3324743" cy="1662372"/>
            <a:chOff x="14118830" y="3325698"/>
            <a:chExt cx="3324743" cy="16623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18830" y="3325698"/>
              <a:ext cx="3324743" cy="16623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65037" y="7754457"/>
            <a:ext cx="2225715" cy="1952216"/>
            <a:chOff x="14565037" y="7754457"/>
            <a:chExt cx="2225715" cy="19522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65037" y="7754457"/>
              <a:ext cx="2225715" cy="19522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65037" y="5232493"/>
            <a:ext cx="2432328" cy="2432328"/>
            <a:chOff x="14565037" y="5232493"/>
            <a:chExt cx="2432328" cy="24323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65037" y="5232493"/>
              <a:ext cx="2432328" cy="24323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238" y="3392365"/>
            <a:ext cx="12272903" cy="6511406"/>
            <a:chOff x="695238" y="3392365"/>
            <a:chExt cx="12272903" cy="65114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238" y="3392365"/>
              <a:ext cx="12272903" cy="65114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62305" y="3795608"/>
            <a:ext cx="1335506" cy="1368723"/>
            <a:chOff x="7262305" y="3795608"/>
            <a:chExt cx="1335506" cy="1368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2305" y="3795608"/>
              <a:ext cx="1335506" cy="13687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187" y="3961307"/>
            <a:ext cx="4941192" cy="25125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6929" y="4295759"/>
            <a:ext cx="1657066" cy="1657066"/>
            <a:chOff x="2626929" y="4295759"/>
            <a:chExt cx="1657066" cy="16570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6929" y="4295759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800" y="4295759"/>
            <a:ext cx="1657066" cy="1657066"/>
            <a:chOff x="8104800" y="4295759"/>
            <a:chExt cx="1657066" cy="16570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4800" y="4295759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9108" y="4296791"/>
            <a:ext cx="1657066" cy="1657066"/>
            <a:chOff x="13969108" y="4296791"/>
            <a:chExt cx="1657066" cy="1657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9108" y="4296791"/>
              <a:ext cx="1657066" cy="165706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7398" y="1891133"/>
            <a:ext cx="3542769" cy="16456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44538" y="3191196"/>
            <a:ext cx="1510924" cy="65226"/>
            <a:chOff x="1944538" y="3191196"/>
            <a:chExt cx="1510924" cy="652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4538" y="3191196"/>
              <a:ext cx="1510924" cy="652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35014" y="298241"/>
            <a:ext cx="1676618" cy="1870654"/>
            <a:chOff x="1935014" y="298241"/>
            <a:chExt cx="1676618" cy="18706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014" y="298241"/>
              <a:ext cx="1676618" cy="18706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7868" y="6367630"/>
            <a:ext cx="2228137" cy="1999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2411" y="6367630"/>
            <a:ext cx="6461940" cy="32037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94347" y="6470929"/>
            <a:ext cx="1919855" cy="20913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5066263"/>
            <a:ext cx="18283793" cy="9524"/>
            <a:chOff x="0" y="5066263"/>
            <a:chExt cx="18283793" cy="95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5066263"/>
              <a:ext cx="18283793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07114" y="4559495"/>
            <a:ext cx="1104674" cy="1104674"/>
            <a:chOff x="8407114" y="4559495"/>
            <a:chExt cx="1104674" cy="11046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07114" y="4559495"/>
              <a:ext cx="1104674" cy="11046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12331" y="4531825"/>
            <a:ext cx="1258724" cy="1222064"/>
            <a:chOff x="2812331" y="4531825"/>
            <a:chExt cx="1258724" cy="122206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2331" y="4531825"/>
              <a:ext cx="1258724" cy="12220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72359" y="4508051"/>
            <a:ext cx="1250565" cy="1250565"/>
            <a:chOff x="14172359" y="4508051"/>
            <a:chExt cx="1250565" cy="12505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72359" y="4508051"/>
              <a:ext cx="1250565" cy="12505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92" y="400358"/>
            <a:ext cx="1653901" cy="164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8247" y="7315966"/>
            <a:ext cx="1145978" cy="1174481"/>
            <a:chOff x="218247" y="7315966"/>
            <a:chExt cx="1145978" cy="11744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247" y="7315966"/>
              <a:ext cx="1145978" cy="117448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4323" y="7796001"/>
            <a:ext cx="10122249" cy="10024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323" y="8725658"/>
            <a:ext cx="9580053" cy="4114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28401" y="1787611"/>
            <a:ext cx="1761862" cy="6856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86282" y="3266064"/>
            <a:ext cx="5713130" cy="6318664"/>
            <a:chOff x="11186282" y="3266064"/>
            <a:chExt cx="5713130" cy="63186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">
              <a:off x="8702043" y="477064"/>
              <a:ext cx="11428571" cy="1263809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">
              <a:off x="11186282" y="3266064"/>
              <a:ext cx="5713130" cy="63186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6520" y="3306006"/>
            <a:ext cx="5366672" cy="6540311"/>
            <a:chOff x="11556520" y="3306006"/>
            <a:chExt cx="5366672" cy="65403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80000">
              <a:off x="9221096" y="380106"/>
              <a:ext cx="10742857" cy="1308571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80000">
              <a:off x="11556520" y="3306006"/>
              <a:ext cx="5366672" cy="654031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20000">
            <a:off x="11739665" y="5062325"/>
            <a:ext cx="4992890" cy="33425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37210" y="4719296"/>
            <a:ext cx="4344778" cy="23576"/>
            <a:chOff x="11837210" y="4719296"/>
            <a:chExt cx="4344778" cy="235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20000">
              <a:off x="11837210" y="4719296"/>
              <a:ext cx="4344778" cy="2357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120000">
            <a:off x="11762296" y="3913363"/>
            <a:ext cx="4279853" cy="4114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80191" y="2433991"/>
            <a:ext cx="7347502" cy="4132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120000">
            <a:off x="11951492" y="9249657"/>
            <a:ext cx="5159992" cy="4566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95398" y="3912782"/>
            <a:ext cx="6171429" cy="2128079"/>
            <a:chOff x="2295398" y="3912782"/>
            <a:chExt cx="6171429" cy="21280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95398" y="3912782"/>
              <a:ext cx="6171429" cy="212807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86058" y="3678629"/>
            <a:ext cx="7610308" cy="4132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93275" y="2905715"/>
            <a:ext cx="1897219" cy="589302"/>
            <a:chOff x="4393275" y="2905715"/>
            <a:chExt cx="1897219" cy="58930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93275" y="2905715"/>
              <a:ext cx="1897219" cy="58930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324419" y="3017676"/>
            <a:ext cx="1633882" cy="41324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40429" y="6116829"/>
            <a:ext cx="6205809" cy="9466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92" y="400358"/>
            <a:ext cx="1653901" cy="16456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8401" y="1787611"/>
            <a:ext cx="2472321" cy="6856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1289" y="3511157"/>
            <a:ext cx="988571" cy="988571"/>
            <a:chOff x="721289" y="3511157"/>
            <a:chExt cx="988571" cy="98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289" y="3511157"/>
              <a:ext cx="988571" cy="98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3991" y="4706296"/>
            <a:ext cx="6904716" cy="7422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02088" y="3847602"/>
            <a:ext cx="2810214" cy="8724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9466" y="3760802"/>
            <a:ext cx="667734" cy="10026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1289" y="5228571"/>
            <a:ext cx="988571" cy="988571"/>
            <a:chOff x="721289" y="5228571"/>
            <a:chExt cx="988571" cy="98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289" y="5228571"/>
              <a:ext cx="988571" cy="98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43991" y="6423706"/>
            <a:ext cx="6930024" cy="7422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2088" y="5565021"/>
            <a:ext cx="3225568" cy="8724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9468" y="5478220"/>
            <a:ext cx="640001" cy="10026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1289" y="6938879"/>
            <a:ext cx="988571" cy="988571"/>
            <a:chOff x="721289" y="6938879"/>
            <a:chExt cx="988571" cy="98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289" y="6938879"/>
              <a:ext cx="988571" cy="9885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43991" y="8134020"/>
            <a:ext cx="6972878" cy="7422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02088" y="7275326"/>
            <a:ext cx="3640922" cy="87240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9468" y="7188525"/>
            <a:ext cx="640001" cy="10026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81289" y="3680680"/>
            <a:ext cx="988571" cy="988571"/>
            <a:chOff x="8881289" y="3680680"/>
            <a:chExt cx="988571" cy="98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1289" y="3680680"/>
              <a:ext cx="988571" cy="9885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04001" y="4875820"/>
            <a:ext cx="8158602" cy="7422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62097" y="4017126"/>
            <a:ext cx="3225568" cy="87240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19497" y="3930325"/>
            <a:ext cx="640441" cy="10026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81289" y="5398095"/>
            <a:ext cx="988571" cy="988571"/>
            <a:chOff x="8881289" y="5398095"/>
            <a:chExt cx="988571" cy="98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1289" y="5398095"/>
              <a:ext cx="988571" cy="98857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04001" y="6593229"/>
            <a:ext cx="6438823" cy="3870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62097" y="5734545"/>
            <a:ext cx="4056277" cy="87240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419497" y="5647744"/>
            <a:ext cx="640001" cy="10026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81289" y="7108403"/>
            <a:ext cx="988571" cy="988571"/>
            <a:chOff x="8881289" y="7108403"/>
            <a:chExt cx="988571" cy="9885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1289" y="7108403"/>
              <a:ext cx="988571" cy="98857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104001" y="8303544"/>
            <a:ext cx="8191198" cy="7422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062097" y="7444849"/>
            <a:ext cx="3640922" cy="87192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419497" y="7358049"/>
            <a:ext cx="649910" cy="100261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458066" y="244157"/>
            <a:ext cx="3419133" cy="3781526"/>
            <a:chOff x="13458066" y="244157"/>
            <a:chExt cx="3419133" cy="378152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">
              <a:off x="11966951" y="-1427910"/>
              <a:ext cx="6847619" cy="7571429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">
              <a:off x="13458066" y="244157"/>
              <a:ext cx="3419133" cy="3781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676260" y="272167"/>
            <a:ext cx="3223671" cy="3891331"/>
            <a:chOff x="13676260" y="272167"/>
            <a:chExt cx="3223671" cy="389133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80000">
              <a:off x="12267626" y="-1469801"/>
              <a:ext cx="6447619" cy="7790476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80000">
              <a:off x="13676260" y="272167"/>
              <a:ext cx="3223671" cy="3891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92" y="400358"/>
            <a:ext cx="1653901" cy="16456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8401" y="1787611"/>
            <a:ext cx="2472321" cy="6856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1289" y="3511157"/>
            <a:ext cx="988571" cy="988571"/>
            <a:chOff x="721289" y="3511157"/>
            <a:chExt cx="988571" cy="98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289" y="3511157"/>
              <a:ext cx="988571" cy="98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3991" y="4706296"/>
            <a:ext cx="6523773" cy="7422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02088" y="3847602"/>
            <a:ext cx="5845937" cy="9327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9468" y="3760801"/>
            <a:ext cx="645453" cy="10026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1289" y="5228571"/>
            <a:ext cx="988571" cy="988571"/>
            <a:chOff x="721289" y="5228571"/>
            <a:chExt cx="988571" cy="98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289" y="5228571"/>
              <a:ext cx="988571" cy="98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43991" y="6423706"/>
            <a:ext cx="6256148" cy="3870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2088" y="5565021"/>
            <a:ext cx="2810210" cy="87240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9468" y="5478220"/>
            <a:ext cx="643225" cy="10026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1289" y="6938879"/>
            <a:ext cx="988571" cy="988571"/>
            <a:chOff x="721289" y="6938879"/>
            <a:chExt cx="988571" cy="98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289" y="6938879"/>
              <a:ext cx="988571" cy="9885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43991" y="8134020"/>
            <a:ext cx="4192987" cy="3657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02088" y="7275326"/>
            <a:ext cx="3055231" cy="9047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9468" y="7188525"/>
            <a:ext cx="923956" cy="10026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81289" y="3680680"/>
            <a:ext cx="988571" cy="988571"/>
            <a:chOff x="8881289" y="3680680"/>
            <a:chExt cx="988571" cy="98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1289" y="3680680"/>
              <a:ext cx="988571" cy="9885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04001" y="4875820"/>
            <a:ext cx="4693737" cy="36570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62097" y="4017126"/>
            <a:ext cx="2938460" cy="9327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19497" y="3930325"/>
            <a:ext cx="643225" cy="10026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81289" y="5398095"/>
            <a:ext cx="988571" cy="988571"/>
            <a:chOff x="8881289" y="5398095"/>
            <a:chExt cx="988571" cy="98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1289" y="5398095"/>
              <a:ext cx="988571" cy="98857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62097" y="5734545"/>
            <a:ext cx="4410039" cy="87240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19497" y="5647744"/>
            <a:ext cx="923956" cy="10026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81289" y="7108403"/>
            <a:ext cx="988571" cy="988571"/>
            <a:chOff x="8881289" y="7108403"/>
            <a:chExt cx="988571" cy="988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1289" y="7108403"/>
              <a:ext cx="988571" cy="98857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04001" y="8303544"/>
            <a:ext cx="3666931" cy="36570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062097" y="7444850"/>
            <a:ext cx="3387486" cy="87240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19497" y="7358049"/>
            <a:ext cx="923956" cy="100261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104001" y="6593229"/>
            <a:ext cx="6185407" cy="3657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458066" y="244157"/>
            <a:ext cx="3419133" cy="3781526"/>
            <a:chOff x="13458066" y="244157"/>
            <a:chExt cx="3419133" cy="378152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">
              <a:off x="11966951" y="-1427910"/>
              <a:ext cx="6847619" cy="7571429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">
              <a:off x="13458066" y="244157"/>
              <a:ext cx="3419133" cy="3781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676260" y="272167"/>
            <a:ext cx="3223671" cy="3891331"/>
            <a:chOff x="13676260" y="272167"/>
            <a:chExt cx="3223671" cy="389133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80000">
              <a:off x="12267626" y="-1469801"/>
              <a:ext cx="6447619" cy="7790476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80000">
              <a:off x="13676260" y="272167"/>
              <a:ext cx="3223671" cy="3891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7330" y="426088"/>
            <a:ext cx="2219829" cy="164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14286" y="0"/>
            <a:ext cx="6171429" cy="10316190"/>
            <a:chOff x="12114286" y="0"/>
            <a:chExt cx="6171429" cy="1031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4286" y="0"/>
              <a:ext cx="6171429" cy="1031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4896" y="3290545"/>
            <a:ext cx="1639147" cy="1386104"/>
            <a:chOff x="2154896" y="3290545"/>
            <a:chExt cx="1639147" cy="13861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4896" y="3290545"/>
              <a:ext cx="1639147" cy="1386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65615" y="4877263"/>
            <a:ext cx="1639147" cy="1386104"/>
            <a:chOff x="8265615" y="4877263"/>
            <a:chExt cx="1639147" cy="138610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5615" y="4877263"/>
              <a:ext cx="1639147" cy="138610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0660" y="3745288"/>
            <a:ext cx="9206366" cy="23275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896718" y="2548032"/>
            <a:ext cx="2871131" cy="2871131"/>
            <a:chOff x="13896718" y="2548032"/>
            <a:chExt cx="2871131" cy="28711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96718" y="2548032"/>
              <a:ext cx="2871131" cy="2871131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608086" y="6671433"/>
            <a:ext cx="11506200" cy="1066800"/>
          </a:xfrm>
          <a:prstGeom prst="rect">
            <a:avLst/>
          </a:prstGeom>
          <a:solidFill>
            <a:srgbClr val="F7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E797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시각화 전체자료는 링크로 남겨 놓겠습니다</a:t>
            </a:r>
            <a:r>
              <a:rPr lang="en-US" altLang="ko-KR" smtClean="0">
                <a:solidFill>
                  <a:srgbClr val="0E797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</a:p>
          <a:p>
            <a:pPr algn="ctr"/>
            <a:r>
              <a:rPr lang="en-US" altLang="ko-KR">
                <a:solidFill>
                  <a:srgbClr val="0E797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hlinkClick r:id="rId9"/>
              </a:rPr>
              <a:t>https://dacon.io/competitions/official/235724/codeshare/2675?page=2&amp;dtype=recent</a:t>
            </a:r>
            <a:endParaRPr lang="ko-KR" altLang="en-US">
              <a:solidFill>
                <a:srgbClr val="0E797A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555937"/>
            <a:ext cx="2219829" cy="164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79229" y="2189026"/>
            <a:ext cx="12295828" cy="7372803"/>
            <a:chOff x="2879229" y="2189026"/>
            <a:chExt cx="12295828" cy="73728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9229" y="2189026"/>
              <a:ext cx="12295828" cy="73728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555937"/>
            <a:ext cx="2219829" cy="164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61088" y="2207166"/>
            <a:ext cx="10757974" cy="7391636"/>
            <a:chOff x="2861088" y="2207166"/>
            <a:chExt cx="10757974" cy="73916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1088" y="2207166"/>
              <a:ext cx="10757974" cy="7391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98608" cy="5688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555937"/>
            <a:ext cx="2219829" cy="164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71429" y="2207166"/>
            <a:ext cx="10546227" cy="7789671"/>
            <a:chOff x="2971429" y="2207166"/>
            <a:chExt cx="10546227" cy="77896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429" y="2207166"/>
              <a:ext cx="10546227" cy="77896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사용자 지정</PresentationFormat>
  <Paragraphs>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여기어때 잘난체 OTF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Chaejin Kim</cp:lastModifiedBy>
  <cp:revision>2</cp:revision>
  <dcterms:created xsi:type="dcterms:W3CDTF">2021-05-28T11:22:55Z</dcterms:created>
  <dcterms:modified xsi:type="dcterms:W3CDTF">2021-05-28T02:26:00Z</dcterms:modified>
</cp:coreProperties>
</file>