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68" r:id="rId20"/>
    <p:sldId id="267" r:id="rId21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v2" id="{A9E7F7ED-B49E-6241-9308-E999DEBB7749}">
          <p14:sldIdLst>
            <p14:sldId id="272"/>
            <p14:sldId id="273"/>
            <p14:sldId id="274"/>
            <p14:sldId id="275"/>
            <p14:sldId id="276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/>
    <p:restoredTop sz="94719"/>
  </p:normalViewPr>
  <p:slideViewPr>
    <p:cSldViewPr snapToGrid="0" snapToObjects="1" showGuides="1">
      <p:cViewPr>
        <p:scale>
          <a:sx n="63" d="100"/>
          <a:sy n="63" d="100"/>
        </p:scale>
        <p:origin x="2040" y="672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64327928-B52C-894E-A577-F9E46378F384}"/>
              </a:ext>
            </a:extLst>
          </p:cNvPr>
          <p:cNvSpPr/>
          <p:nvPr/>
        </p:nvSpPr>
        <p:spPr>
          <a:xfrm rot="5400000">
            <a:off x="16543784" y="3755901"/>
            <a:ext cx="352625" cy="2845246"/>
          </a:xfrm>
          <a:prstGeom prst="leftBrace">
            <a:avLst>
              <a:gd name="adj1" fmla="val 8333"/>
              <a:gd name="adj2" fmla="val 904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8D61B0F8-28D3-B84B-8FCE-EF37C566F29B}"/>
              </a:ext>
            </a:extLst>
          </p:cNvPr>
          <p:cNvSpPr/>
          <p:nvPr/>
        </p:nvSpPr>
        <p:spPr>
          <a:xfrm rot="5400000">
            <a:off x="19675703" y="3763969"/>
            <a:ext cx="352625" cy="2845246"/>
          </a:xfrm>
          <a:prstGeom prst="leftBrace">
            <a:avLst>
              <a:gd name="adj1" fmla="val 8333"/>
              <a:gd name="adj2" fmla="val 10908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175232B-6F63-BD44-9F44-D53A48E3A80C}"/>
              </a:ext>
            </a:extLst>
          </p:cNvPr>
          <p:cNvSpPr txBox="1">
            <a:spLocks/>
          </p:cNvSpPr>
          <p:nvPr/>
        </p:nvSpPr>
        <p:spPr>
          <a:xfrm>
            <a:off x="15056155" y="4121115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711BD30-21C1-BC4F-8056-B47E7FE1FE12}"/>
              </a:ext>
            </a:extLst>
          </p:cNvPr>
          <p:cNvSpPr txBox="1">
            <a:spLocks/>
          </p:cNvSpPr>
          <p:nvPr/>
        </p:nvSpPr>
        <p:spPr>
          <a:xfrm>
            <a:off x="20451215" y="4130998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69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/>
      <p:bldP spid="47" grpId="0"/>
      <p:bldP spid="52" grpId="0"/>
      <p:bldP spid="53" grpId="0"/>
      <p:bldP spid="56" grpId="0"/>
      <p:bldP spid="57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6212309" y="460835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6220665" y="764457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9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21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56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18409415" y="965488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18399254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326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762</Words>
  <Application>Microsoft Macintosh PowerPoint</Application>
  <PresentationFormat>Custom</PresentationFormat>
  <Paragraphs>208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v2.0 &amp; v2.5</vt:lpstr>
      <vt:lpstr>v2.0 &amp; v2.5</vt:lpstr>
      <vt:lpstr>v2.0 &amp; v2.5</vt:lpstr>
      <vt:lpstr>v2.0 &amp; v2.5</vt:lpstr>
      <vt:lpstr>v2.0 &amp; v2.5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108</cp:revision>
  <dcterms:created xsi:type="dcterms:W3CDTF">2021-05-27T09:15:03Z</dcterms:created>
  <dcterms:modified xsi:type="dcterms:W3CDTF">2021-05-28T14:06:51Z</dcterms:modified>
</cp:coreProperties>
</file>