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1" r:id="rId6"/>
    <p:sldId id="262" r:id="rId7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 showGuides="1">
      <p:cViewPr varScale="1">
        <p:scale>
          <a:sx n="74" d="100"/>
          <a:sy n="74" d="100"/>
        </p:scale>
        <p:origin x="1016" y="1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  <a:endParaRPr lang="en-SE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  <a:endParaRPr lang="en-SE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action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grpSp>
        <p:nvGrpSpPr>
          <p:cNvPr id="165" name="DQN">
            <a:extLst>
              <a:ext uri="{FF2B5EF4-FFF2-40B4-BE49-F238E27FC236}">
                <a16:creationId xmlns:a16="http://schemas.microsoft.com/office/drawing/2014/main" id="{0168AC13-5F40-8848-8DD9-C0D49E023B6A}"/>
              </a:ext>
            </a:extLst>
          </p:cNvPr>
          <p:cNvGrpSpPr/>
          <p:nvPr/>
        </p:nvGrpSpPr>
        <p:grpSpPr>
          <a:xfrm>
            <a:off x="11024143" y="4334773"/>
            <a:ext cx="11758747" cy="6432754"/>
            <a:chOff x="12680829" y="4334773"/>
            <a:chExt cx="9287731" cy="5080957"/>
          </a:xfrm>
        </p:grpSpPr>
        <p:grpSp>
          <p:nvGrpSpPr>
            <p:cNvPr id="162" name="I to H1">
              <a:extLst>
                <a:ext uri="{FF2B5EF4-FFF2-40B4-BE49-F238E27FC236}">
                  <a16:creationId xmlns:a16="http://schemas.microsoft.com/office/drawing/2014/main" id="{0A14710F-FB65-F34D-839B-36B208FC54C3}"/>
                </a:ext>
              </a:extLst>
            </p:cNvPr>
            <p:cNvGrpSpPr/>
            <p:nvPr/>
          </p:nvGrpSpPr>
          <p:grpSpPr>
            <a:xfrm>
              <a:off x="14328475" y="4658264"/>
              <a:ext cx="1127186" cy="4433976"/>
              <a:chOff x="14328475" y="4658264"/>
              <a:chExt cx="1127186" cy="443397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10D8FA6-E2DB-D34A-A29B-F34ADE17E853}"/>
                  </a:ext>
                </a:extLst>
              </p:cNvPr>
              <p:cNvCxnSpPr>
                <a:stCxn id="4" idx="6"/>
                <a:endCxn id="11" idx="2"/>
              </p:cNvCxnSpPr>
              <p:nvPr/>
            </p:nvCxnSpPr>
            <p:spPr>
              <a:xfrm flipV="1">
                <a:off x="14328476" y="4658264"/>
                <a:ext cx="1127182" cy="110849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472F401-1154-5748-823B-548EDABCDE95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 flipV="1">
                <a:off x="14328476" y="5766758"/>
                <a:ext cx="1127185" cy="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2D8AA20-CDE9-4044-B90E-EC7D08A48B34}"/>
                  </a:ext>
                </a:extLst>
              </p:cNvPr>
              <p:cNvCxnSpPr>
                <a:cxnSpLocks/>
                <a:stCxn id="4" idx="6"/>
                <a:endCxn id="7" idx="2"/>
              </p:cNvCxnSpPr>
              <p:nvPr/>
            </p:nvCxnSpPr>
            <p:spPr>
              <a:xfrm>
                <a:off x="14328476" y="5766759"/>
                <a:ext cx="1127185" cy="11084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F9567F-36ED-9244-9971-ADA4F9B37F01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>
                <a:off x="14328476" y="5766759"/>
                <a:ext cx="1127184" cy="221698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56DBA6-E800-7E4E-8B9C-D18C84977AE1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>
                <a:off x="14328476" y="5766759"/>
                <a:ext cx="1127183" cy="332548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AFABC99-1E7A-5346-850D-ED52A7F8653A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 flipV="1">
                <a:off x="14328476" y="4658264"/>
                <a:ext cx="1127182" cy="221698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37DD79-5531-BF41-AF1E-C5088D54096C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14328476" y="5766758"/>
                <a:ext cx="1127185" cy="110849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A5222C4-9AD5-E64B-B012-96C82958A754}"/>
                  </a:ext>
                </a:extLst>
              </p:cNvPr>
              <p:cNvCxnSpPr>
                <a:cxnSpLocks/>
                <a:stCxn id="5" idx="6"/>
                <a:endCxn id="7" idx="2"/>
              </p:cNvCxnSpPr>
              <p:nvPr/>
            </p:nvCxnSpPr>
            <p:spPr>
              <a:xfrm flipV="1">
                <a:off x="14328476" y="6875252"/>
                <a:ext cx="1127185" cy="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46E859F-EA7B-B54C-827C-6AE3CCE582D2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>
                <a:off x="14328476" y="6875253"/>
                <a:ext cx="1127184" cy="11084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C97428F-DBF7-474F-AF16-BF0B9A847B39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>
                <a:off x="14328476" y="6875253"/>
                <a:ext cx="1127183" cy="221698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F5CBC04-CAA4-D44F-A23E-4188D8580E2E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 flipV="1">
                <a:off x="14328475" y="4658264"/>
                <a:ext cx="1127183" cy="332548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FCC926E-7B45-BF4B-AE88-7F6107164F2B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14328475" y="5766758"/>
                <a:ext cx="1127186" cy="221698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7AB2663-69D8-5C47-B52A-213B8BFEA3AC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14328475" y="6875252"/>
                <a:ext cx="1127186" cy="110849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5012BB1-3D1C-AC44-A8CF-776B9E91B844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 flipV="1">
                <a:off x="14328475" y="7983746"/>
                <a:ext cx="1127185" cy="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D7CA104-29C3-254A-B2AC-69B51822B4DF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14328475" y="7983747"/>
                <a:ext cx="1127184" cy="11084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H1 to H2">
              <a:extLst>
                <a:ext uri="{FF2B5EF4-FFF2-40B4-BE49-F238E27FC236}">
                  <a16:creationId xmlns:a16="http://schemas.microsoft.com/office/drawing/2014/main" id="{872D9EA2-4D57-2A4D-9A53-981828293D20}"/>
                </a:ext>
              </a:extLst>
            </p:cNvPr>
            <p:cNvGrpSpPr/>
            <p:nvPr/>
          </p:nvGrpSpPr>
          <p:grpSpPr>
            <a:xfrm>
              <a:off x="16102639" y="4658264"/>
              <a:ext cx="1127188" cy="4433976"/>
              <a:chOff x="16102639" y="4658264"/>
              <a:chExt cx="1127188" cy="4433976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F40CB23-42CC-7D40-9F6A-F298C909A8FA}"/>
                  </a:ext>
                </a:extLst>
              </p:cNvPr>
              <p:cNvCxnSpPr>
                <a:cxnSpLocks/>
                <a:stCxn id="13" idx="2"/>
                <a:endCxn id="11" idx="6"/>
              </p:cNvCxnSpPr>
              <p:nvPr/>
            </p:nvCxnSpPr>
            <p:spPr>
              <a:xfrm flipH="1" flipV="1">
                <a:off x="16102639" y="4658264"/>
                <a:ext cx="1127185" cy="5476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C90F2F3-D766-0846-9CA2-6D2026FE3581}"/>
                  </a:ext>
                </a:extLst>
              </p:cNvPr>
              <p:cNvCxnSpPr>
                <a:cxnSpLocks/>
                <a:stCxn id="12" idx="2"/>
                <a:endCxn id="11" idx="6"/>
              </p:cNvCxnSpPr>
              <p:nvPr/>
            </p:nvCxnSpPr>
            <p:spPr>
              <a:xfrm flipH="1" flipV="1">
                <a:off x="16102639" y="4658264"/>
                <a:ext cx="1127188" cy="162176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C982087-1AB7-8A44-9BA7-0DCBB7FF13AB}"/>
                  </a:ext>
                </a:extLst>
              </p:cNvPr>
              <p:cNvCxnSpPr>
                <a:cxnSpLocks/>
                <a:stCxn id="14" idx="2"/>
                <a:endCxn id="11" idx="6"/>
              </p:cNvCxnSpPr>
              <p:nvPr/>
            </p:nvCxnSpPr>
            <p:spPr>
              <a:xfrm flipH="1" flipV="1">
                <a:off x="16102639" y="4658264"/>
                <a:ext cx="1127185" cy="277339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7214FC8-4540-BB46-BA96-39DC5EC45369}"/>
                  </a:ext>
                </a:extLst>
              </p:cNvPr>
              <p:cNvCxnSpPr>
                <a:cxnSpLocks/>
                <a:stCxn id="15" idx="2"/>
                <a:endCxn id="11" idx="6"/>
              </p:cNvCxnSpPr>
              <p:nvPr/>
            </p:nvCxnSpPr>
            <p:spPr>
              <a:xfrm flipH="1" flipV="1">
                <a:off x="16102639" y="4658264"/>
                <a:ext cx="1127185" cy="392502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72B4521-F0AB-E043-B18D-67F57F307121}"/>
                  </a:ext>
                </a:extLst>
              </p:cNvPr>
              <p:cNvCxnSpPr>
                <a:cxnSpLocks/>
                <a:stCxn id="13" idx="2"/>
                <a:endCxn id="8" idx="6"/>
              </p:cNvCxnSpPr>
              <p:nvPr/>
            </p:nvCxnSpPr>
            <p:spPr>
              <a:xfrm flipH="1">
                <a:off x="16102642" y="5205952"/>
                <a:ext cx="1127182" cy="56080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142F8B-F2CF-EA4E-ACDA-D106DE9E02C4}"/>
                  </a:ext>
                </a:extLst>
              </p:cNvPr>
              <p:cNvCxnSpPr>
                <a:cxnSpLocks/>
                <a:stCxn id="12" idx="2"/>
                <a:endCxn id="8" idx="6"/>
              </p:cNvCxnSpPr>
              <p:nvPr/>
            </p:nvCxnSpPr>
            <p:spPr>
              <a:xfrm flipH="1" flipV="1">
                <a:off x="16102642" y="5766758"/>
                <a:ext cx="1127185" cy="51327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36863C3-E039-1245-8086-F059B1FC2582}"/>
                  </a:ext>
                </a:extLst>
              </p:cNvPr>
              <p:cNvCxnSpPr>
                <a:cxnSpLocks/>
                <a:stCxn id="14" idx="2"/>
                <a:endCxn id="8" idx="6"/>
              </p:cNvCxnSpPr>
              <p:nvPr/>
            </p:nvCxnSpPr>
            <p:spPr>
              <a:xfrm flipH="1" flipV="1">
                <a:off x="16102642" y="5766758"/>
                <a:ext cx="1127182" cy="16649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E27557-1487-D644-932A-5A7AB0591936}"/>
                  </a:ext>
                </a:extLst>
              </p:cNvPr>
              <p:cNvCxnSpPr>
                <a:cxnSpLocks/>
                <a:stCxn id="15" idx="2"/>
                <a:endCxn id="8" idx="6"/>
              </p:cNvCxnSpPr>
              <p:nvPr/>
            </p:nvCxnSpPr>
            <p:spPr>
              <a:xfrm flipH="1" flipV="1">
                <a:off x="16102642" y="5766758"/>
                <a:ext cx="1127182" cy="281652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F4E883-9FC2-8C40-A101-E09AC647D3C4}"/>
                  </a:ext>
                </a:extLst>
              </p:cNvPr>
              <p:cNvCxnSpPr>
                <a:cxnSpLocks/>
                <a:stCxn id="13" idx="2"/>
                <a:endCxn id="7" idx="6"/>
              </p:cNvCxnSpPr>
              <p:nvPr/>
            </p:nvCxnSpPr>
            <p:spPr>
              <a:xfrm flipH="1">
                <a:off x="16102642" y="5205952"/>
                <a:ext cx="1127182" cy="16693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25748D7-D4D5-6D4A-9A61-1E056460A1CE}"/>
                  </a:ext>
                </a:extLst>
              </p:cNvPr>
              <p:cNvCxnSpPr>
                <a:cxnSpLocks/>
                <a:stCxn id="12" idx="2"/>
                <a:endCxn id="7" idx="6"/>
              </p:cNvCxnSpPr>
              <p:nvPr/>
            </p:nvCxnSpPr>
            <p:spPr>
              <a:xfrm flipH="1">
                <a:off x="16102642" y="6280030"/>
                <a:ext cx="1127185" cy="59522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820C07D-D0F0-0F47-834C-C7679A9C7058}"/>
                  </a:ext>
                </a:extLst>
              </p:cNvPr>
              <p:cNvCxnSpPr>
                <a:cxnSpLocks/>
                <a:stCxn id="14" idx="2"/>
                <a:endCxn id="7" idx="6"/>
              </p:cNvCxnSpPr>
              <p:nvPr/>
            </p:nvCxnSpPr>
            <p:spPr>
              <a:xfrm flipH="1" flipV="1">
                <a:off x="16102642" y="6875252"/>
                <a:ext cx="1127182" cy="55640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E2F9344-FED3-ED4B-AFDC-5CBCEA168AC5}"/>
                  </a:ext>
                </a:extLst>
              </p:cNvPr>
              <p:cNvCxnSpPr>
                <a:cxnSpLocks/>
                <a:stCxn id="15" idx="2"/>
                <a:endCxn id="7" idx="6"/>
              </p:cNvCxnSpPr>
              <p:nvPr/>
            </p:nvCxnSpPr>
            <p:spPr>
              <a:xfrm flipH="1" flipV="1">
                <a:off x="16102642" y="6875252"/>
                <a:ext cx="1127182" cy="170803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216D76-C888-9F4D-914E-8AD6BECA6994}"/>
                  </a:ext>
                </a:extLst>
              </p:cNvPr>
              <p:cNvCxnSpPr>
                <a:cxnSpLocks/>
                <a:stCxn id="13" idx="2"/>
                <a:endCxn id="9" idx="6"/>
              </p:cNvCxnSpPr>
              <p:nvPr/>
            </p:nvCxnSpPr>
            <p:spPr>
              <a:xfrm flipH="1">
                <a:off x="16102641" y="5205952"/>
                <a:ext cx="1127183" cy="277779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1BD4377-A62C-4F42-A57B-AF4EE5440423}"/>
                  </a:ext>
                </a:extLst>
              </p:cNvPr>
              <p:cNvCxnSpPr>
                <a:cxnSpLocks/>
                <a:stCxn id="12" idx="2"/>
                <a:endCxn id="9" idx="6"/>
              </p:cNvCxnSpPr>
              <p:nvPr/>
            </p:nvCxnSpPr>
            <p:spPr>
              <a:xfrm flipH="1">
                <a:off x="16102641" y="6280030"/>
                <a:ext cx="1127186" cy="17037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2E64114-A384-904D-BBBF-ED13933DC912}"/>
                  </a:ext>
                </a:extLst>
              </p:cNvPr>
              <p:cNvCxnSpPr>
                <a:cxnSpLocks/>
                <a:stCxn id="14" idx="2"/>
                <a:endCxn id="9" idx="6"/>
              </p:cNvCxnSpPr>
              <p:nvPr/>
            </p:nvCxnSpPr>
            <p:spPr>
              <a:xfrm flipH="1">
                <a:off x="16102641" y="7431658"/>
                <a:ext cx="1127183" cy="5520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72E17C7-C6DA-E34B-A2BD-5286B0C296CF}"/>
                  </a:ext>
                </a:extLst>
              </p:cNvPr>
              <p:cNvCxnSpPr>
                <a:cxnSpLocks/>
                <a:stCxn id="15" idx="2"/>
                <a:endCxn id="9" idx="6"/>
              </p:cNvCxnSpPr>
              <p:nvPr/>
            </p:nvCxnSpPr>
            <p:spPr>
              <a:xfrm flipH="1" flipV="1">
                <a:off x="16102641" y="7983746"/>
                <a:ext cx="1127183" cy="5995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6313E6E-E8F1-5E43-9D49-FD534B3D9DD4}"/>
                  </a:ext>
                </a:extLst>
              </p:cNvPr>
              <p:cNvCxnSpPr>
                <a:cxnSpLocks/>
                <a:stCxn id="13" idx="2"/>
                <a:endCxn id="10" idx="6"/>
              </p:cNvCxnSpPr>
              <p:nvPr/>
            </p:nvCxnSpPr>
            <p:spPr>
              <a:xfrm flipH="1">
                <a:off x="16102640" y="5205952"/>
                <a:ext cx="1127184" cy="38862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501AC6D-4F08-E54A-8F2E-3131737B4D99}"/>
                  </a:ext>
                </a:extLst>
              </p:cNvPr>
              <p:cNvCxnSpPr>
                <a:cxnSpLocks/>
                <a:stCxn id="12" idx="2"/>
                <a:endCxn id="10" idx="6"/>
              </p:cNvCxnSpPr>
              <p:nvPr/>
            </p:nvCxnSpPr>
            <p:spPr>
              <a:xfrm flipH="1">
                <a:off x="16102640" y="6280030"/>
                <a:ext cx="1127187" cy="281221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0567F5A-43D3-2A4D-B00F-A3649ECE6266}"/>
                  </a:ext>
                </a:extLst>
              </p:cNvPr>
              <p:cNvCxnSpPr>
                <a:cxnSpLocks/>
                <a:stCxn id="14" idx="2"/>
                <a:endCxn id="10" idx="6"/>
              </p:cNvCxnSpPr>
              <p:nvPr/>
            </p:nvCxnSpPr>
            <p:spPr>
              <a:xfrm flipH="1">
                <a:off x="16102640" y="7431658"/>
                <a:ext cx="1127184" cy="166058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2760EAB-FCF8-684C-B5B4-164CAFC0F8E6}"/>
                  </a:ext>
                </a:extLst>
              </p:cNvPr>
              <p:cNvCxnSpPr>
                <a:cxnSpLocks/>
                <a:stCxn id="15" idx="2"/>
                <a:endCxn id="10" idx="6"/>
              </p:cNvCxnSpPr>
              <p:nvPr/>
            </p:nvCxnSpPr>
            <p:spPr>
              <a:xfrm flipH="1">
                <a:off x="16102640" y="8583286"/>
                <a:ext cx="1127184" cy="50895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H2 to O">
              <a:extLst>
                <a:ext uri="{FF2B5EF4-FFF2-40B4-BE49-F238E27FC236}">
                  <a16:creationId xmlns:a16="http://schemas.microsoft.com/office/drawing/2014/main" id="{AF6FDF32-D5F7-4B4D-B2AA-8CC00B1C6B36}"/>
                </a:ext>
              </a:extLst>
            </p:cNvPr>
            <p:cNvGrpSpPr/>
            <p:nvPr/>
          </p:nvGrpSpPr>
          <p:grpSpPr>
            <a:xfrm>
              <a:off x="17876805" y="5205952"/>
              <a:ext cx="1127188" cy="3377334"/>
              <a:chOff x="17876805" y="5205952"/>
              <a:chExt cx="1127188" cy="3377334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1408200-C2DB-9945-8625-02610EEB764D}"/>
                  </a:ext>
                </a:extLst>
              </p:cNvPr>
              <p:cNvCxnSpPr>
                <a:cxnSpLocks/>
                <a:stCxn id="16" idx="2"/>
                <a:endCxn id="13" idx="6"/>
              </p:cNvCxnSpPr>
              <p:nvPr/>
            </p:nvCxnSpPr>
            <p:spPr>
              <a:xfrm flipH="1" flipV="1">
                <a:off x="17876805" y="5205952"/>
                <a:ext cx="1127188" cy="107407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E2F11C4-36CD-A54A-B062-D7AA086E076B}"/>
                  </a:ext>
                </a:extLst>
              </p:cNvPr>
              <p:cNvCxnSpPr>
                <a:cxnSpLocks/>
                <a:stCxn id="17" idx="2"/>
                <a:endCxn id="13" idx="6"/>
              </p:cNvCxnSpPr>
              <p:nvPr/>
            </p:nvCxnSpPr>
            <p:spPr>
              <a:xfrm flipH="1" flipV="1">
                <a:off x="17876805" y="5205952"/>
                <a:ext cx="1127188" cy="221707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D6FB164-7B8E-7249-8F0B-83935C7DA3AB}"/>
                  </a:ext>
                </a:extLst>
              </p:cNvPr>
              <p:cNvCxnSpPr>
                <a:cxnSpLocks/>
                <a:stCxn id="16" idx="2"/>
                <a:endCxn id="12" idx="6"/>
              </p:cNvCxnSpPr>
              <p:nvPr/>
            </p:nvCxnSpPr>
            <p:spPr>
              <a:xfrm flipH="1">
                <a:off x="17876808" y="6280030"/>
                <a:ext cx="1127185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DEC7219-FA4F-284D-8F13-9585175339E1}"/>
                  </a:ext>
                </a:extLst>
              </p:cNvPr>
              <p:cNvCxnSpPr>
                <a:cxnSpLocks/>
                <a:stCxn id="17" idx="2"/>
                <a:endCxn id="12" idx="6"/>
              </p:cNvCxnSpPr>
              <p:nvPr/>
            </p:nvCxnSpPr>
            <p:spPr>
              <a:xfrm flipH="1" flipV="1">
                <a:off x="17876808" y="6280030"/>
                <a:ext cx="1127185" cy="11430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7C4C187-5D41-1245-9306-564EF70CC795}"/>
                  </a:ext>
                </a:extLst>
              </p:cNvPr>
              <p:cNvCxnSpPr>
                <a:cxnSpLocks/>
                <a:stCxn id="16" idx="2"/>
                <a:endCxn id="14" idx="6"/>
              </p:cNvCxnSpPr>
              <p:nvPr/>
            </p:nvCxnSpPr>
            <p:spPr>
              <a:xfrm flipH="1">
                <a:off x="17876805" y="6280030"/>
                <a:ext cx="1127188" cy="115162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73169E-6090-AD4C-A7EE-039B22CE1856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>
                <a:off x="17876805" y="7423030"/>
                <a:ext cx="1127188" cy="862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0706127-3174-0545-8581-44D2B5FBB0FD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17876805" y="6280030"/>
                <a:ext cx="1127188" cy="230325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8254437-578F-4B41-9036-41C7C9FC0150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17876805" y="7423030"/>
                <a:ext cx="1127188" cy="116025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Input labels">
              <a:extLst>
                <a:ext uri="{FF2B5EF4-FFF2-40B4-BE49-F238E27FC236}">
                  <a16:creationId xmlns:a16="http://schemas.microsoft.com/office/drawing/2014/main" id="{C23010F5-D046-924F-8C84-919649AF7B39}"/>
                </a:ext>
              </a:extLst>
            </p:cNvPr>
            <p:cNvGrpSpPr/>
            <p:nvPr/>
          </p:nvGrpSpPr>
          <p:grpSpPr>
            <a:xfrm>
              <a:off x="12680829" y="5360256"/>
              <a:ext cx="810885" cy="3086002"/>
              <a:chOff x="12680829" y="5360256"/>
              <a:chExt cx="810885" cy="30860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16602-1307-FD44-9D9B-90B4199F0A4B}"/>
                  </a:ext>
                </a:extLst>
              </p:cNvPr>
              <p:cNvSpPr txBox="1"/>
              <p:nvPr/>
            </p:nvSpPr>
            <p:spPr>
              <a:xfrm>
                <a:off x="12680831" y="5360256"/>
                <a:ext cx="810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48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</a:t>
                </a:r>
                <a:r>
                  <a:rPr lang="en-SE" sz="4800" baseline="-250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499A3-85DE-AF44-B726-4D2C6E21433D}"/>
                  </a:ext>
                </a:extLst>
              </p:cNvPr>
              <p:cNvSpPr txBox="1"/>
              <p:nvPr/>
            </p:nvSpPr>
            <p:spPr>
              <a:xfrm>
                <a:off x="12680830" y="6492025"/>
                <a:ext cx="810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48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</a:t>
                </a:r>
                <a:r>
                  <a:rPr lang="en-SE" sz="4800" baseline="-250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017FD3-4D2F-8148-9292-3FEF81A2F120}"/>
                  </a:ext>
                </a:extLst>
              </p:cNvPr>
              <p:cNvSpPr txBox="1"/>
              <p:nvPr/>
            </p:nvSpPr>
            <p:spPr>
              <a:xfrm>
                <a:off x="12680829" y="7615261"/>
                <a:ext cx="810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48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</a:t>
                </a:r>
                <a:r>
                  <a:rPr lang="en-SE" sz="4800" baseline="-250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</p:txBody>
          </p:sp>
        </p:grpSp>
        <p:grpSp>
          <p:nvGrpSpPr>
            <p:cNvPr id="161" name="Output labels">
              <a:extLst>
                <a:ext uri="{FF2B5EF4-FFF2-40B4-BE49-F238E27FC236}">
                  <a16:creationId xmlns:a16="http://schemas.microsoft.com/office/drawing/2014/main" id="{EAF3DEBD-36B1-1540-BF7D-6F5CA5910BB2}"/>
                </a:ext>
              </a:extLst>
            </p:cNvPr>
            <p:cNvGrpSpPr/>
            <p:nvPr/>
          </p:nvGrpSpPr>
          <p:grpSpPr>
            <a:xfrm>
              <a:off x="19969043" y="5972736"/>
              <a:ext cx="1999517" cy="1834971"/>
              <a:chOff x="19969043" y="5972736"/>
              <a:chExt cx="1999517" cy="183497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4AED50-B99C-D642-8F1C-719848598C32}"/>
                  </a:ext>
                </a:extLst>
              </p:cNvPr>
              <p:cNvSpPr txBox="1"/>
              <p:nvPr/>
            </p:nvSpPr>
            <p:spPr>
              <a:xfrm>
                <a:off x="19969043" y="5972736"/>
                <a:ext cx="1999516" cy="656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48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Q(s, a</a:t>
                </a:r>
                <a:r>
                  <a:rPr lang="en-SE" sz="4800" baseline="-250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  <a:r>
                  <a:rPr lang="en-SE" sz="48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)</a:t>
                </a:r>
                <a:endPara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FA95DC-D546-F146-BB83-0B5D0AC2919E}"/>
                  </a:ext>
                </a:extLst>
              </p:cNvPr>
              <p:cNvSpPr txBox="1"/>
              <p:nvPr/>
            </p:nvSpPr>
            <p:spPr>
              <a:xfrm>
                <a:off x="19969044" y="7151338"/>
                <a:ext cx="1999516" cy="656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48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Q(s, a</a:t>
                </a:r>
                <a:r>
                  <a:rPr lang="en-SE" sz="4800" baseline="-250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SE" sz="4800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)</a:t>
                </a:r>
                <a:endPara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p:grpSp>
          <p:nvGrpSpPr>
            <p:cNvPr id="157" name="Input Layer">
              <a:extLst>
                <a:ext uri="{FF2B5EF4-FFF2-40B4-BE49-F238E27FC236}">
                  <a16:creationId xmlns:a16="http://schemas.microsoft.com/office/drawing/2014/main" id="{A4C8A57A-F7AA-E84B-BE70-27CBA2C3085D}"/>
                </a:ext>
              </a:extLst>
            </p:cNvPr>
            <p:cNvGrpSpPr/>
            <p:nvPr/>
          </p:nvGrpSpPr>
          <p:grpSpPr>
            <a:xfrm>
              <a:off x="13681494" y="5443268"/>
              <a:ext cx="646982" cy="2863969"/>
              <a:chOff x="13681494" y="5443268"/>
              <a:chExt cx="646982" cy="286396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E606E04-76F9-7341-A980-0FB6CE68B917}"/>
                  </a:ext>
                </a:extLst>
              </p:cNvPr>
              <p:cNvSpPr/>
              <p:nvPr/>
            </p:nvSpPr>
            <p:spPr>
              <a:xfrm>
                <a:off x="13681495" y="5443268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B56826-3773-E744-AAC4-C8117D369765}"/>
                  </a:ext>
                </a:extLst>
              </p:cNvPr>
              <p:cNvSpPr/>
              <p:nvPr/>
            </p:nvSpPr>
            <p:spPr>
              <a:xfrm>
                <a:off x="13681495" y="6551762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1CD36EA-A1F0-7E48-A554-14B66ECA8582}"/>
                  </a:ext>
                </a:extLst>
              </p:cNvPr>
              <p:cNvSpPr/>
              <p:nvPr/>
            </p:nvSpPr>
            <p:spPr>
              <a:xfrm>
                <a:off x="13681494" y="7660256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grpSp>
          <p:nvGrpSpPr>
            <p:cNvPr id="158" name="Hidden Layer 1">
              <a:extLst>
                <a:ext uri="{FF2B5EF4-FFF2-40B4-BE49-F238E27FC236}">
                  <a16:creationId xmlns:a16="http://schemas.microsoft.com/office/drawing/2014/main" id="{10497B2A-B1A0-054D-B703-DCB82EB3DD9A}"/>
                </a:ext>
              </a:extLst>
            </p:cNvPr>
            <p:cNvGrpSpPr/>
            <p:nvPr/>
          </p:nvGrpSpPr>
          <p:grpSpPr>
            <a:xfrm>
              <a:off x="15455658" y="4334773"/>
              <a:ext cx="646984" cy="5080957"/>
              <a:chOff x="15455658" y="4334773"/>
              <a:chExt cx="646984" cy="50809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3D5DB04-A1A4-BE49-B5C5-5C8734BBCBC6}"/>
                  </a:ext>
                </a:extLst>
              </p:cNvPr>
              <p:cNvSpPr/>
              <p:nvPr/>
            </p:nvSpPr>
            <p:spPr>
              <a:xfrm>
                <a:off x="15455661" y="6551761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66B5473-AB8E-9942-8663-8F6A33F61949}"/>
                  </a:ext>
                </a:extLst>
              </p:cNvPr>
              <p:cNvSpPr/>
              <p:nvPr/>
            </p:nvSpPr>
            <p:spPr>
              <a:xfrm>
                <a:off x="15455661" y="5443267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921692-E2C9-8B4C-90EE-E7ED1377E0AD}"/>
                  </a:ext>
                </a:extLst>
              </p:cNvPr>
              <p:cNvSpPr/>
              <p:nvPr/>
            </p:nvSpPr>
            <p:spPr>
              <a:xfrm>
                <a:off x="15455660" y="7660255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EEF418-EC72-BA45-B83D-96EA570BFD83}"/>
                  </a:ext>
                </a:extLst>
              </p:cNvPr>
              <p:cNvSpPr/>
              <p:nvPr/>
            </p:nvSpPr>
            <p:spPr>
              <a:xfrm>
                <a:off x="15455659" y="8768749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41CEBC-1347-8746-B35F-8ED1F669DAB9}"/>
                  </a:ext>
                </a:extLst>
              </p:cNvPr>
              <p:cNvSpPr/>
              <p:nvPr/>
            </p:nvSpPr>
            <p:spPr>
              <a:xfrm>
                <a:off x="15455658" y="4334773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grpSp>
          <p:nvGrpSpPr>
            <p:cNvPr id="159" name="Hidden Layer 2">
              <a:extLst>
                <a:ext uri="{FF2B5EF4-FFF2-40B4-BE49-F238E27FC236}">
                  <a16:creationId xmlns:a16="http://schemas.microsoft.com/office/drawing/2014/main" id="{EAB82B07-589C-124F-95FD-A2485FF3AAE5}"/>
                </a:ext>
              </a:extLst>
            </p:cNvPr>
            <p:cNvGrpSpPr/>
            <p:nvPr/>
          </p:nvGrpSpPr>
          <p:grpSpPr>
            <a:xfrm>
              <a:off x="17229824" y="4882461"/>
              <a:ext cx="646984" cy="4024315"/>
              <a:chOff x="17229824" y="4882461"/>
              <a:chExt cx="646984" cy="402431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508D10-CD30-174D-8790-A00AA25FD425}"/>
                  </a:ext>
                </a:extLst>
              </p:cNvPr>
              <p:cNvSpPr/>
              <p:nvPr/>
            </p:nvSpPr>
            <p:spPr>
              <a:xfrm>
                <a:off x="17229827" y="5956539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98541A-E514-DA4C-9901-9EEF882FC68D}"/>
                  </a:ext>
                </a:extLst>
              </p:cNvPr>
              <p:cNvSpPr/>
              <p:nvPr/>
            </p:nvSpPr>
            <p:spPr>
              <a:xfrm>
                <a:off x="17229824" y="4882461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28CF9B9-90EA-E243-8DD7-9CF0205EF0AD}"/>
                  </a:ext>
                </a:extLst>
              </p:cNvPr>
              <p:cNvSpPr/>
              <p:nvPr/>
            </p:nvSpPr>
            <p:spPr>
              <a:xfrm>
                <a:off x="17229824" y="7108167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E46BD0F-61A2-4147-82DD-0BF97C4BB418}"/>
                  </a:ext>
                </a:extLst>
              </p:cNvPr>
              <p:cNvSpPr/>
              <p:nvPr/>
            </p:nvSpPr>
            <p:spPr>
              <a:xfrm>
                <a:off x="17229824" y="8259795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grpSp>
          <p:nvGrpSpPr>
            <p:cNvPr id="160" name="Output Layer">
              <a:extLst>
                <a:ext uri="{FF2B5EF4-FFF2-40B4-BE49-F238E27FC236}">
                  <a16:creationId xmlns:a16="http://schemas.microsoft.com/office/drawing/2014/main" id="{C2B967CB-26D2-224E-97FA-05EF827B3794}"/>
                </a:ext>
              </a:extLst>
            </p:cNvPr>
            <p:cNvGrpSpPr/>
            <p:nvPr/>
          </p:nvGrpSpPr>
          <p:grpSpPr>
            <a:xfrm>
              <a:off x="19003993" y="5956539"/>
              <a:ext cx="646981" cy="1789981"/>
              <a:chOff x="19003993" y="5956539"/>
              <a:chExt cx="646981" cy="178998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1C2F82-9A9D-8448-9C42-0DB061A4F117}"/>
                  </a:ext>
                </a:extLst>
              </p:cNvPr>
              <p:cNvSpPr/>
              <p:nvPr/>
            </p:nvSpPr>
            <p:spPr>
              <a:xfrm>
                <a:off x="19003993" y="5956539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D18F3C-E79F-2D43-8480-547A105E0183}"/>
                  </a:ext>
                </a:extLst>
              </p:cNvPr>
              <p:cNvSpPr/>
              <p:nvPr/>
            </p:nvSpPr>
            <p:spPr>
              <a:xfrm>
                <a:off x="19003993" y="7099539"/>
                <a:ext cx="646981" cy="6469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6EE7-DC97-224B-87D1-1B6FE9E6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247</Words>
  <Application>Microsoft Macintosh PowerPoint</Application>
  <PresentationFormat>Custom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Coordinated Resource Extraction</vt:lpstr>
      <vt:lpstr>Single-Agent RL</vt:lpstr>
      <vt:lpstr>SARL</vt:lpstr>
      <vt:lpstr>Deep Q-Networks (DQNs)</vt:lpstr>
      <vt:lpstr>Deep Q-Networks (DQNs)</vt:lpstr>
      <vt:lpstr>MARL to SARL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33</cp:revision>
  <dcterms:created xsi:type="dcterms:W3CDTF">2021-05-27T09:15:03Z</dcterms:created>
  <dcterms:modified xsi:type="dcterms:W3CDTF">2021-05-27T11:00:05Z</dcterms:modified>
</cp:coreProperties>
</file>