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68" r:id="rId16"/>
    <p:sldId id="267" r:id="rId17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v2" id="{A9E7F7ED-B49E-6241-9308-E999DEBB7749}">
          <p14:sldIdLst>
            <p14:sldId id="272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94719"/>
  </p:normalViewPr>
  <p:slideViewPr>
    <p:cSldViewPr snapToGrid="0" snapToObjects="1" showGuides="1">
      <p:cViewPr>
        <p:scale>
          <a:sx n="65" d="100"/>
          <a:sy n="65" d="100"/>
        </p:scale>
        <p:origin x="1936" y="6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2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mph" presetSubtype="2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2" grpId="1"/>
      <p:bldP spid="32" grpId="2"/>
      <p:bldP spid="32" grpId="3"/>
      <p:bldP spid="32" grpId="4"/>
      <p:bldP spid="33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39" grpId="0"/>
      <p:bldP spid="39" grpId="1"/>
      <p:bldP spid="39" grpId="2"/>
      <p:bldP spid="40" grpId="0"/>
      <p:bldP spid="44" grpId="0" animBg="1"/>
      <p:bldP spid="45" grpId="0" animBg="1"/>
      <p:bldP spid="45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8" grpId="0" animBg="1"/>
      <p:bldP spid="59" grpId="0"/>
      <p:bldP spid="60" grpId="0" animBg="1"/>
      <p:bldP spid="61" grpId="0" animBg="1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52314" y="716587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21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22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69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41" grpId="0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581</Words>
  <Application>Microsoft Macintosh PowerPoint</Application>
  <PresentationFormat>Custom</PresentationFormat>
  <Paragraphs>140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v2.0 &amp; v2.5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92</cp:revision>
  <dcterms:created xsi:type="dcterms:W3CDTF">2021-05-27T09:15:03Z</dcterms:created>
  <dcterms:modified xsi:type="dcterms:W3CDTF">2021-05-28T12:59:58Z</dcterms:modified>
</cp:coreProperties>
</file>