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67" r:id="rId22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  <p14:sldId id="273"/>
            <p14:sldId id="274"/>
            <p14:sldId id="275"/>
            <p14:sldId id="276"/>
          </p14:sldIdLst>
        </p14:section>
        <p14:section name="v3" id="{A1552BFC-7B6F-0942-8792-67C43A8E9918}">
          <p14:sldIdLst>
            <p14:sldId id="277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4719"/>
  </p:normalViewPr>
  <p:slideViewPr>
    <p:cSldViewPr snapToGrid="0" snapToObjects="1" showGuides="1">
      <p:cViewPr>
        <p:scale>
          <a:sx n="63" d="100"/>
          <a:sy n="63" d="100"/>
        </p:scale>
        <p:origin x="2040" y="672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64327928-B52C-894E-A577-F9E46378F384}"/>
              </a:ext>
            </a:extLst>
          </p:cNvPr>
          <p:cNvSpPr/>
          <p:nvPr/>
        </p:nvSpPr>
        <p:spPr>
          <a:xfrm rot="5400000">
            <a:off x="16543784" y="3755901"/>
            <a:ext cx="352625" cy="2845246"/>
          </a:xfrm>
          <a:prstGeom prst="leftBrace">
            <a:avLst>
              <a:gd name="adj1" fmla="val 8333"/>
              <a:gd name="adj2" fmla="val 904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8D61B0F8-28D3-B84B-8FCE-EF37C566F29B}"/>
              </a:ext>
            </a:extLst>
          </p:cNvPr>
          <p:cNvSpPr/>
          <p:nvPr/>
        </p:nvSpPr>
        <p:spPr>
          <a:xfrm rot="5400000">
            <a:off x="19675703" y="3763969"/>
            <a:ext cx="352625" cy="2845246"/>
          </a:xfrm>
          <a:prstGeom prst="leftBrace">
            <a:avLst>
              <a:gd name="adj1" fmla="val 8333"/>
              <a:gd name="adj2" fmla="val 10908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75232B-6F63-BD44-9F44-D53A48E3A80C}"/>
              </a:ext>
            </a:extLst>
          </p:cNvPr>
          <p:cNvSpPr txBox="1">
            <a:spLocks/>
          </p:cNvSpPr>
          <p:nvPr/>
        </p:nvSpPr>
        <p:spPr>
          <a:xfrm>
            <a:off x="15056155" y="4121115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711BD30-21C1-BC4F-8056-B47E7FE1FE12}"/>
              </a:ext>
            </a:extLst>
          </p:cNvPr>
          <p:cNvSpPr txBox="1">
            <a:spLocks/>
          </p:cNvSpPr>
          <p:nvPr/>
        </p:nvSpPr>
        <p:spPr>
          <a:xfrm>
            <a:off x="20451215" y="4130998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/>
      <p:bldP spid="47" grpId="0"/>
      <p:bldP spid="52" grpId="0"/>
      <p:bldP spid="53" grpId="0"/>
      <p:bldP spid="56" grpId="0"/>
      <p:bldP spid="57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6212309" y="460835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6220665" y="764457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9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1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18409415" y="965488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18399254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7FC2344-E8E4-404C-90D8-BABC29C0B0FD}"/>
              </a:ext>
            </a:extLst>
          </p:cNvPr>
          <p:cNvSpPr txBox="1">
            <a:spLocks/>
          </p:cNvSpPr>
          <p:nvPr/>
        </p:nvSpPr>
        <p:spPr>
          <a:xfrm>
            <a:off x="14810831" y="11175602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101326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 &amp; v3.5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  <a:blipFill>
                <a:blip r:embed="rId13"/>
                <a:stretch>
                  <a:fillRect l="-2416" t="-13095" b="-154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4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855B711-557F-F14E-9B4A-1C764AD29F74}"/>
              </a:ext>
            </a:extLst>
          </p:cNvPr>
          <p:cNvSpPr txBox="1">
            <a:spLocks/>
          </p:cNvSpPr>
          <p:nvPr/>
        </p:nvSpPr>
        <p:spPr>
          <a:xfrm>
            <a:off x="14810831" y="641998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3723106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B8849EE-6A94-A146-A326-AB7F5B6E1DBC}"/>
              </a:ext>
            </a:extLst>
          </p:cNvPr>
          <p:cNvSpPr/>
          <p:nvPr/>
        </p:nvSpPr>
        <p:spPr>
          <a:xfrm>
            <a:off x="4467583" y="4746525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834CA8-2D44-3B48-AFB0-F8BB382E337B}"/>
              </a:ext>
            </a:extLst>
          </p:cNvPr>
          <p:cNvSpPr/>
          <p:nvPr/>
        </p:nvSpPr>
        <p:spPr>
          <a:xfrm>
            <a:off x="5443155" y="5723951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814</Words>
  <Application>Microsoft Macintosh PowerPoint</Application>
  <PresentationFormat>Custom</PresentationFormat>
  <Paragraphs>226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v2.0 &amp; v2.5</vt:lpstr>
      <vt:lpstr>v2.0 &amp; v2.5</vt:lpstr>
      <vt:lpstr>v2.0 &amp; v2.5</vt:lpstr>
      <vt:lpstr>v2.0 &amp; v2.5</vt:lpstr>
      <vt:lpstr>v3.0 &amp; v3.5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118</cp:revision>
  <dcterms:created xsi:type="dcterms:W3CDTF">2021-05-27T09:15:03Z</dcterms:created>
  <dcterms:modified xsi:type="dcterms:W3CDTF">2021-05-28T14:57:53Z</dcterms:modified>
</cp:coreProperties>
</file>