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 snapToObjects="1" showGuides="1">
      <p:cViewPr>
        <p:scale>
          <a:sx n="65" d="100"/>
          <a:sy n="65" d="100"/>
        </p:scale>
        <p:origin x="1936" y="6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485</Words>
  <Application>Microsoft Macintosh PowerPoint</Application>
  <PresentationFormat>Custom</PresentationFormat>
  <Paragraphs>116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88</cp:revision>
  <dcterms:created xsi:type="dcterms:W3CDTF">2021-05-27T09:15:03Z</dcterms:created>
  <dcterms:modified xsi:type="dcterms:W3CDTF">2021-05-28T12:43:17Z</dcterms:modified>
</cp:coreProperties>
</file>