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 showGuides="1">
      <p:cViewPr varScale="1">
        <p:scale>
          <a:sx n="74" d="100"/>
          <a:sy n="74" d="100"/>
        </p:scale>
        <p:origin x="1016" y="1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B18A-03A5-8745-8A2E-3F9591516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10BF5-23EE-6C46-B585-08767887C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27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CMU Serif Roman</vt:lpstr>
      <vt:lpstr>Office Theme</vt:lpstr>
      <vt:lpstr>Coordinated Resource Extraction</vt:lpstr>
      <vt:lpstr>Single-agent 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4</cp:revision>
  <dcterms:created xsi:type="dcterms:W3CDTF">2021-05-27T09:15:03Z</dcterms:created>
  <dcterms:modified xsi:type="dcterms:W3CDTF">2021-05-27T09:36:30Z</dcterms:modified>
</cp:coreProperties>
</file>