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D9DF13C-C978-FE47-A5BE-335A7B61F5E6}">
          <p14:sldIdLst>
            <p14:sldId id="256"/>
          </p14:sldIdLst>
        </p14:section>
        <p14:section name="The Game" id="{844AD73D-FE2E-D441-AA13-8AD6D75208DA}">
          <p14:sldIdLst>
            <p14:sldId id="269"/>
            <p14:sldId id="270"/>
            <p14:sldId id="271"/>
          </p14:sldIdLst>
        </p14:section>
        <p14:section name="MARL" id="{28762A4B-6A3C-6C46-9A89-60D343C6DF53}">
          <p14:sldIdLst>
            <p14:sldId id="258"/>
            <p14:sldId id="260"/>
          </p14:sldIdLst>
        </p14:section>
        <p14:section name="DQNs" id="{F0C2887C-DE44-C64E-9934-F01CCE97ABDF}">
          <p14:sldIdLst>
            <p14:sldId id="259"/>
            <p14:sldId id="261"/>
          </p14:sldIdLst>
        </p14:section>
        <p14:section name="MARL to SARL" id="{8A9D5536-82D5-1A4D-A256-027FD467461C}">
          <p14:sldIdLst>
            <p14:sldId id="262"/>
            <p14:sldId id="263"/>
            <p14:sldId id="264"/>
            <p14:sldId id="265"/>
          </p14:sldIdLst>
        </p14:section>
        <p14:section name="v1" id="{DC85EDC7-9886-F846-AAEB-4B8A3EE80C67}">
          <p14:sldIdLst>
            <p14:sldId id="266"/>
          </p14:sldIdLst>
        </p14:section>
        <p14:section name="Wrap Up" id="{71865012-020B-4049-87D1-8F129E0D2D3B}">
          <p14:sldIdLst>
            <p14:sldId id="268"/>
          </p14:sldIdLst>
        </p14:section>
        <p14:section name="Questions" id="{DAF49AC8-F0EB-FE4E-881B-D8D682DDC559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án Marrades" initials="JM" lastIdx="1" clrIdx="0">
    <p:extLst>
      <p:ext uri="{19B8F6BF-5375-455C-9EA6-DF929625EA0E}">
        <p15:presenceInfo xmlns:p15="http://schemas.microsoft.com/office/powerpoint/2012/main" userId="4b7af2719eee5b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/>
    <p:restoredTop sz="94719"/>
  </p:normalViewPr>
  <p:slideViewPr>
    <p:cSldViewPr snapToGrid="0" snapToObjects="1" showGuides="1">
      <p:cViewPr varScale="1">
        <p:scale>
          <a:sx n="74" d="100"/>
          <a:sy n="74" d="100"/>
        </p:scale>
        <p:origin x="1192" y="19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90B9F-315C-834C-A938-E4E130C101C4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97B3-449F-A14F-9534-5797651B72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531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10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Need more funding because you spent it in the 3080 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97B3-449F-A14F-9534-5797651B7252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350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421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2499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8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1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87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194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69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3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21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619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19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3CAB-91AB-614A-8533-DDF93710F1D3}" type="datetimeFigureOut">
              <a:rPr lang="en-SE" smtClean="0"/>
              <a:t>2021-05-28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F74D-F8C1-3D43-A18A-0BBF6F0029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85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B0E3-DDC0-E941-AEE4-9E0B9D3C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Coordinated Resource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2D6-C6B2-104F-9650-02F080928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E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for centralized cooperative multi-agent reinforcement learning</a:t>
            </a:r>
          </a:p>
          <a:p>
            <a:endParaRPr lang="en-SE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SE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Emil G. </a:t>
            </a:r>
            <a:r>
              <a:rPr lang="en-US" sz="280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Stålvinge, Anders Köhler &amp; Julián R. Marrades</a:t>
            </a:r>
            <a:endParaRPr lang="en-SE" sz="2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42C210D-4891-9F43-8D6D-460FCDE5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790" y="2244726"/>
            <a:ext cx="1526867" cy="15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657494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657494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657494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3147207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3147207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3147207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8167781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8167781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8167781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6180036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8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8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8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8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8941" y="6688288"/>
                <a:ext cx="11087181" cy="2510287"/>
              </a:xfrm>
              <a:blipFill>
                <a:blip r:embed="rId2"/>
                <a:stretch>
                  <a:fillRect t="-5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430723" y="4701336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63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5423642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5423642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5423642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4044354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4044354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4044354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6802929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6802929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6802929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5710755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4044354" y="8265691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4634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2788021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2788021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2788021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1408733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1408733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1408733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4167308" y="4760665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4167308" y="3381377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4167308" y="6139952"/>
            <a:ext cx="1379288" cy="137928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3075134" y="5048214"/>
            <a:ext cx="804189" cy="804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0, 1, 2, 3, 4</m:t>
                          </m:r>
                        </m:e>
                      </m:d>
                    </m:oMath>
                  </m:oMathPara>
                </a14:m>
                <a:endParaRPr lang="es-ES" sz="6000" b="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EC5264-B166-5440-BB78-A08EE5987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616604" y="2537927"/>
                <a:ext cx="11087181" cy="251028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4A3788-EE8A-5D49-8286-018F00299367}"/>
              </a:ext>
            </a:extLst>
          </p:cNvPr>
          <p:cNvSpPr/>
          <p:nvPr/>
        </p:nvSpPr>
        <p:spPr>
          <a:xfrm>
            <a:off x="16717594" y="1320116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8EB41B-E298-FD4E-95B1-6FCFF9B9F379}"/>
              </a:ext>
            </a:extLst>
          </p:cNvPr>
          <p:cNvGrpSpPr/>
          <p:nvPr/>
        </p:nvGrpSpPr>
        <p:grpSpPr>
          <a:xfrm>
            <a:off x="6512668" y="3381377"/>
            <a:ext cx="4137863" cy="4137863"/>
            <a:chOff x="3147207" y="4178001"/>
            <a:chExt cx="7530861" cy="753086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4FA39FE-36C6-194E-8F65-7A4873EFA54C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F9449A-AA34-D248-B209-9D5FA6530963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7E226D-7297-BE4F-8288-DE003E3AB64A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E20C66-E5BE-9545-8AB5-0E546BE970E5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237997-8692-6E4B-A17F-01AFE1003C6B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EB89797-545F-1849-A332-E965F37D8063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5F72CA-1D81-1B4F-84A7-D69D70C2169D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AA6231-82AE-7540-ABC0-5F6075576F40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278196-FFD1-2148-AFAC-EDCEAABCA6BF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FFE870-D4BC-1B46-B98A-00E40E120884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0, 2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2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E3561A3D-1467-F740-9E11-0270F18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6635103"/>
                <a:ext cx="11087181" cy="2510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1CA55593-5196-824F-A549-B0EDCFBDA941}"/>
              </a:ext>
            </a:extLst>
          </p:cNvPr>
          <p:cNvSpPr/>
          <p:nvPr/>
        </p:nvSpPr>
        <p:spPr>
          <a:xfrm>
            <a:off x="16200197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27E720-B9C6-3143-9297-E1930D71772E}"/>
              </a:ext>
            </a:extLst>
          </p:cNvPr>
          <p:cNvSpPr/>
          <p:nvPr/>
        </p:nvSpPr>
        <p:spPr>
          <a:xfrm>
            <a:off x="17269059" y="5380823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DBFEE0-C888-C24C-9D07-F4EFB8499225}"/>
              </a:ext>
            </a:extLst>
          </p:cNvPr>
          <p:cNvGrpSpPr/>
          <p:nvPr/>
        </p:nvGrpSpPr>
        <p:grpSpPr>
          <a:xfrm>
            <a:off x="4005348" y="8140183"/>
            <a:ext cx="4137863" cy="4137863"/>
            <a:chOff x="3147207" y="4178001"/>
            <a:chExt cx="7530861" cy="75308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01E62C-8211-7A43-836E-CE5985A368C8}"/>
                </a:ext>
              </a:extLst>
            </p:cNvPr>
            <p:cNvSpPr/>
            <p:nvPr/>
          </p:nvSpPr>
          <p:spPr>
            <a:xfrm>
              <a:off x="5657494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E072F-B3FD-2349-AB8A-BBCFCAA8D8BA}"/>
                </a:ext>
              </a:extLst>
            </p:cNvPr>
            <p:cNvSpPr/>
            <p:nvPr/>
          </p:nvSpPr>
          <p:spPr>
            <a:xfrm>
              <a:off x="5657494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1810F-CAD5-864B-BE84-79E7C1E567B0}"/>
                </a:ext>
              </a:extLst>
            </p:cNvPr>
            <p:cNvSpPr/>
            <p:nvPr/>
          </p:nvSpPr>
          <p:spPr>
            <a:xfrm>
              <a:off x="5657494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6A69D9-0EB6-6641-B84D-2E855197A20E}"/>
                </a:ext>
              </a:extLst>
            </p:cNvPr>
            <p:cNvSpPr/>
            <p:nvPr/>
          </p:nvSpPr>
          <p:spPr>
            <a:xfrm>
              <a:off x="3147207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120D66-A7E2-284D-935C-25B5A5C09590}"/>
                </a:ext>
              </a:extLst>
            </p:cNvPr>
            <p:cNvSpPr/>
            <p:nvPr/>
          </p:nvSpPr>
          <p:spPr>
            <a:xfrm>
              <a:off x="3147207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FC37E8-A732-754C-A0A2-BE67D9E48375}"/>
                </a:ext>
              </a:extLst>
            </p:cNvPr>
            <p:cNvSpPr/>
            <p:nvPr/>
          </p:nvSpPr>
          <p:spPr>
            <a:xfrm>
              <a:off x="3147207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8D0100E-022C-CC45-85C9-A35E18355877}"/>
                </a:ext>
              </a:extLst>
            </p:cNvPr>
            <p:cNvSpPr/>
            <p:nvPr/>
          </p:nvSpPr>
          <p:spPr>
            <a:xfrm>
              <a:off x="8167781" y="6688288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091974-A07E-F043-8986-87F225B9B026}"/>
                </a:ext>
              </a:extLst>
            </p:cNvPr>
            <p:cNvSpPr/>
            <p:nvPr/>
          </p:nvSpPr>
          <p:spPr>
            <a:xfrm>
              <a:off x="8167781" y="4178001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3A6938-31F3-4142-9DA8-27695971C3BB}"/>
                </a:ext>
              </a:extLst>
            </p:cNvPr>
            <p:cNvSpPr/>
            <p:nvPr/>
          </p:nvSpPr>
          <p:spPr>
            <a:xfrm>
              <a:off x="8167781" y="9198575"/>
              <a:ext cx="2510287" cy="2510287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25E2AF0-6505-2640-8861-133E87634177}"/>
                </a:ext>
              </a:extLst>
            </p:cNvPr>
            <p:cNvSpPr/>
            <p:nvPr/>
          </p:nvSpPr>
          <p:spPr>
            <a:xfrm>
              <a:off x="6180036" y="7211624"/>
              <a:ext cx="1463615" cy="146361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𝐴</m:t>
                      </m:r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0, 0, 0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s-ES" sz="6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0, 0, 1</m:t>
                              </m:r>
                            </m:e>
                          </m:d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s-ES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𝑠𝑖𝑧𝑒</m:t>
                      </m:r>
                      <m:d>
                        <m:d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𝐴</m:t>
                          </m:r>
                        </m:e>
                      </m:d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sSup>
                        <m:sSupPr>
                          <m:ctrlPr>
                            <a:rPr lang="es-ES" sz="6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5</m:t>
                          </m:r>
                        </m:e>
                        <m:sup>
                          <m:r>
                            <a:rPr lang="es-ES" sz="6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3</m:t>
                          </m:r>
                        </m:sup>
                      </m:sSup>
                      <m:r>
                        <a:rPr lang="es-E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=125</m:t>
                      </m:r>
                    </m:oMath>
                  </m:oMathPara>
                </a14:m>
                <a:endParaRPr lang="en-SE" sz="6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C2F23166-6160-8D46-B809-8EBA05C9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604" y="10732279"/>
                <a:ext cx="11087181" cy="25102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0A089573-18BB-3447-B8D2-8E189C4F6583}"/>
              </a:ext>
            </a:extLst>
          </p:cNvPr>
          <p:cNvSpPr/>
          <p:nvPr/>
        </p:nvSpPr>
        <p:spPr>
          <a:xfrm>
            <a:off x="15680242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9B8802-1A3F-FA40-9FD9-B11011DDA987}"/>
              </a:ext>
            </a:extLst>
          </p:cNvPr>
          <p:cNvSpPr/>
          <p:nvPr/>
        </p:nvSpPr>
        <p:spPr>
          <a:xfrm>
            <a:off x="16749104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87C48C-2CE2-594C-97E8-2140FAB00652}"/>
              </a:ext>
            </a:extLst>
          </p:cNvPr>
          <p:cNvSpPr/>
          <p:nvPr/>
        </p:nvSpPr>
        <p:spPr>
          <a:xfrm>
            <a:off x="17817966" y="9477999"/>
            <a:ext cx="885202" cy="88520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61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source_1">
            <a:extLst>
              <a:ext uri="{FF2B5EF4-FFF2-40B4-BE49-F238E27FC236}">
                <a16:creationId xmlns:a16="http://schemas.microsoft.com/office/drawing/2014/main" id="{DF7C4725-8F85-814A-AC86-2693AFB74E90}"/>
              </a:ext>
            </a:extLst>
          </p:cNvPr>
          <p:cNvSpPr/>
          <p:nvPr/>
        </p:nvSpPr>
        <p:spPr>
          <a:xfrm>
            <a:off x="4184073" y="5640610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resource_2">
            <a:extLst>
              <a:ext uri="{FF2B5EF4-FFF2-40B4-BE49-F238E27FC236}">
                <a16:creationId xmlns:a16="http://schemas.microsoft.com/office/drawing/2014/main" id="{5EAA455A-67EA-5F42-B0B9-426C2EEFBC74}"/>
              </a:ext>
            </a:extLst>
          </p:cNvPr>
          <p:cNvSpPr/>
          <p:nvPr/>
        </p:nvSpPr>
        <p:spPr>
          <a:xfrm>
            <a:off x="7230366" y="8650557"/>
            <a:ext cx="1518108" cy="1518108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1CB39-A006-D84E-95E7-6EA618B5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 &amp; v1.5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9EA903-7C3B-7745-9F87-7365063EA1E8}"/>
              </a:ext>
            </a:extLst>
          </p:cNvPr>
          <p:cNvSpPr/>
          <p:nvPr/>
        </p:nvSpPr>
        <p:spPr>
          <a:xfrm>
            <a:off x="4184073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671D55-0C91-5C4F-9E5A-02A705AE04C4}"/>
              </a:ext>
            </a:extLst>
          </p:cNvPr>
          <p:cNvSpPr/>
          <p:nvPr/>
        </p:nvSpPr>
        <p:spPr>
          <a:xfrm>
            <a:off x="4184073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283DE8-D22A-DB4B-8698-4179FDF5D2BB}"/>
              </a:ext>
            </a:extLst>
          </p:cNvPr>
          <p:cNvSpPr/>
          <p:nvPr/>
        </p:nvSpPr>
        <p:spPr>
          <a:xfrm>
            <a:off x="4184073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6A3A0-9EA7-4B4C-916F-09DC54540F0E}"/>
              </a:ext>
            </a:extLst>
          </p:cNvPr>
          <p:cNvSpPr/>
          <p:nvPr/>
        </p:nvSpPr>
        <p:spPr>
          <a:xfrm>
            <a:off x="2665965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421E0-C4F3-594D-A7DB-3CBEFD3F0A68}"/>
              </a:ext>
            </a:extLst>
          </p:cNvPr>
          <p:cNvSpPr/>
          <p:nvPr/>
        </p:nvSpPr>
        <p:spPr>
          <a:xfrm>
            <a:off x="2665965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BDBB6-1303-954F-B906-8912F8563D51}"/>
              </a:ext>
            </a:extLst>
          </p:cNvPr>
          <p:cNvSpPr/>
          <p:nvPr/>
        </p:nvSpPr>
        <p:spPr>
          <a:xfrm>
            <a:off x="2665965" y="1016866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66664-5661-D344-B8FA-8A3592853CBD}"/>
              </a:ext>
            </a:extLst>
          </p:cNvPr>
          <p:cNvSpPr/>
          <p:nvPr/>
        </p:nvSpPr>
        <p:spPr>
          <a:xfrm>
            <a:off x="5702182" y="8650559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AB6F-4C77-EB4F-89E4-2569544848EA}"/>
              </a:ext>
            </a:extLst>
          </p:cNvPr>
          <p:cNvSpPr/>
          <p:nvPr/>
        </p:nvSpPr>
        <p:spPr>
          <a:xfrm>
            <a:off x="5702182" y="7132451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5358E-A886-5A4C-BF0A-40E61D4A639B}"/>
              </a:ext>
            </a:extLst>
          </p:cNvPr>
          <p:cNvSpPr/>
          <p:nvPr/>
        </p:nvSpPr>
        <p:spPr>
          <a:xfrm>
            <a:off x="5702182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6E0F8-B6D0-C24A-8AF4-11F1C65058F1}"/>
              </a:ext>
            </a:extLst>
          </p:cNvPr>
          <p:cNvSpPr/>
          <p:nvPr/>
        </p:nvSpPr>
        <p:spPr>
          <a:xfrm>
            <a:off x="2665965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5379C0-1687-BE4F-9DF1-AB8533D71C06}"/>
              </a:ext>
            </a:extLst>
          </p:cNvPr>
          <p:cNvSpPr/>
          <p:nvPr/>
        </p:nvSpPr>
        <p:spPr>
          <a:xfrm>
            <a:off x="2665965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246726-8321-1340-AF44-140D97C1CB91}"/>
              </a:ext>
            </a:extLst>
          </p:cNvPr>
          <p:cNvSpPr/>
          <p:nvPr/>
        </p:nvSpPr>
        <p:spPr>
          <a:xfrm>
            <a:off x="4184073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AD1B90-FB06-8340-B0E4-B3CCA3600255}"/>
              </a:ext>
            </a:extLst>
          </p:cNvPr>
          <p:cNvSpPr/>
          <p:nvPr/>
        </p:nvSpPr>
        <p:spPr>
          <a:xfrm>
            <a:off x="4184073" y="4096235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DBC61-DC94-634E-8B70-1E0C212CD666}"/>
              </a:ext>
            </a:extLst>
          </p:cNvPr>
          <p:cNvSpPr/>
          <p:nvPr/>
        </p:nvSpPr>
        <p:spPr>
          <a:xfrm>
            <a:off x="5702182" y="561434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7EFA56-B836-3E44-B7E3-948D282A2113}"/>
              </a:ext>
            </a:extLst>
          </p:cNvPr>
          <p:cNvSpPr/>
          <p:nvPr/>
        </p:nvSpPr>
        <p:spPr>
          <a:xfrm>
            <a:off x="5702182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E8DF2-6875-3C4D-BD9B-4975FEA0E80E}"/>
              </a:ext>
            </a:extLst>
          </p:cNvPr>
          <p:cNvSpPr/>
          <p:nvPr/>
        </p:nvSpPr>
        <p:spPr>
          <a:xfrm>
            <a:off x="7220289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54F2E-F2B9-B348-89A7-7C3BECF734FC}"/>
              </a:ext>
            </a:extLst>
          </p:cNvPr>
          <p:cNvSpPr/>
          <p:nvPr/>
        </p:nvSpPr>
        <p:spPr>
          <a:xfrm>
            <a:off x="7220289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FA3AD-5384-2649-8DB3-AC3CFF87F453}"/>
              </a:ext>
            </a:extLst>
          </p:cNvPr>
          <p:cNvSpPr/>
          <p:nvPr/>
        </p:nvSpPr>
        <p:spPr>
          <a:xfrm>
            <a:off x="7220289" y="10168667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004B-8EFB-6A48-B33D-672623867CEB}"/>
              </a:ext>
            </a:extLst>
          </p:cNvPr>
          <p:cNvSpPr/>
          <p:nvPr/>
        </p:nvSpPr>
        <p:spPr>
          <a:xfrm>
            <a:off x="8738398" y="8650558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E146A3-633B-A64A-9A50-C6D8CE0BEA86}"/>
              </a:ext>
            </a:extLst>
          </p:cNvPr>
          <p:cNvSpPr/>
          <p:nvPr/>
        </p:nvSpPr>
        <p:spPr>
          <a:xfrm>
            <a:off x="8738398" y="7132450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192112-551F-6146-9D92-C488C979820B}"/>
              </a:ext>
            </a:extLst>
          </p:cNvPr>
          <p:cNvSpPr/>
          <p:nvPr/>
        </p:nvSpPr>
        <p:spPr>
          <a:xfrm>
            <a:off x="8738398" y="10168666"/>
            <a:ext cx="1518108" cy="1518108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FED615-97A3-9F4B-9FCB-E34142E611B2}"/>
              </a:ext>
            </a:extLst>
          </p:cNvPr>
          <p:cNvSpPr/>
          <p:nvPr/>
        </p:nvSpPr>
        <p:spPr>
          <a:xfrm>
            <a:off x="7220289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B35DB2-6BEE-0D40-AB42-83B319CD2718}"/>
              </a:ext>
            </a:extLst>
          </p:cNvPr>
          <p:cNvSpPr/>
          <p:nvPr/>
        </p:nvSpPr>
        <p:spPr>
          <a:xfrm>
            <a:off x="7220289" y="4096234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93CD21-10D7-D14A-8D28-ABFA993C0FFC}"/>
              </a:ext>
            </a:extLst>
          </p:cNvPr>
          <p:cNvSpPr/>
          <p:nvPr/>
        </p:nvSpPr>
        <p:spPr>
          <a:xfrm>
            <a:off x="8738398" y="5614342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5C66AD-B518-A34E-9A2A-5429EA799194}"/>
              </a:ext>
            </a:extLst>
          </p:cNvPr>
          <p:cNvSpPr/>
          <p:nvPr/>
        </p:nvSpPr>
        <p:spPr>
          <a:xfrm>
            <a:off x="8738398" y="4096233"/>
            <a:ext cx="1518108" cy="151810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𝑔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</m:t>
                      </m:r>
                      <m:r>
                        <a:rPr lang="en-U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5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98EA2E7E-BB25-814B-9D39-7569019B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2579" t="-4225" r="-2579" b="-133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1A101A85-E8D1-7645-AE00-A34715F04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4212" y="11939492"/>
                <a:ext cx="1082286" cy="1046257"/>
              </a:xfrm>
              <a:blipFill>
                <a:blip r:embed="rId3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67516BBB-3719-8C4D-85F8-ADEAA7F69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16" y="11939491"/>
                <a:ext cx="1082286" cy="1046257"/>
              </a:xfrm>
              <a:prstGeom prst="rect">
                <a:avLst/>
              </a:prstGeom>
              <a:blipFill>
                <a:blip r:embed="rId4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AA7376C9-2693-CB4A-BE20-89F7F07B1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2" y="11939490"/>
                <a:ext cx="1082286" cy="1046257"/>
              </a:xfrm>
              <a:prstGeom prst="rect">
                <a:avLst/>
              </a:prstGeom>
              <a:blipFill>
                <a:blip r:embed="rId5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8D1F4B0C-E00D-1248-997F-F79353617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108" y="11939489"/>
                <a:ext cx="1082286" cy="1046257"/>
              </a:xfrm>
              <a:prstGeom prst="rect">
                <a:avLst/>
              </a:prstGeom>
              <a:blipFill>
                <a:blip r:embed="rId6"/>
                <a:stretch>
                  <a:fillRect l="-1163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34C9B9-E281-F640-8EA7-0A7FD6F3B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54" y="11939488"/>
                <a:ext cx="1082286" cy="1046257"/>
              </a:xfrm>
              <a:prstGeom prst="rect">
                <a:avLst/>
              </a:prstGeom>
              <a:blipFill>
                <a:blip r:embed="rId7"/>
                <a:stretch>
                  <a:fillRect l="-1149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0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74C502D6-F1F9-374E-B9EE-E9831A31B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10589345"/>
                <a:ext cx="1082286" cy="1046257"/>
              </a:xfrm>
              <a:prstGeom prst="rect">
                <a:avLst/>
              </a:prstGeom>
              <a:blipFill>
                <a:blip r:embed="rId8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855C700-1511-6B49-A030-535638F0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9035378"/>
                <a:ext cx="1082286" cy="1046257"/>
              </a:xfrm>
              <a:prstGeom prst="rect">
                <a:avLst/>
              </a:prstGeom>
              <a:blipFill>
                <a:blip r:embed="rId9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B3F31D9C-AEE7-2E4F-BF27-AB1B649B4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7500249"/>
                <a:ext cx="1082286" cy="1046257"/>
              </a:xfrm>
              <a:prstGeom prst="rect">
                <a:avLst/>
              </a:prstGeom>
              <a:blipFill>
                <a:blip r:embed="rId10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3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5F9B6F58-CA80-8646-853D-27B97B03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5982141"/>
                <a:ext cx="1082286" cy="1046257"/>
              </a:xfrm>
              <a:prstGeom prst="rect">
                <a:avLst/>
              </a:prstGeom>
              <a:blipFill>
                <a:blip r:embed="rId11"/>
                <a:stretch>
                  <a:fillRect l="-23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4</m:t>
                      </m:r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ABBCFA30-1E3C-8A48-B77F-DF5CC845F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91" y="4448613"/>
                <a:ext cx="1082286" cy="1046257"/>
              </a:xfrm>
              <a:prstGeom prst="rect">
                <a:avLst/>
              </a:prstGeom>
              <a:blipFill>
                <a:blip r:embed="rId12"/>
                <a:stretch>
                  <a:fillRect l="-2326" t="-12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gent_1">
            <a:extLst>
              <a:ext uri="{FF2B5EF4-FFF2-40B4-BE49-F238E27FC236}">
                <a16:creationId xmlns:a16="http://schemas.microsoft.com/office/drawing/2014/main" id="{69E7817A-B40C-0445-B765-6E0D97C17FC7}"/>
              </a:ext>
            </a:extLst>
          </p:cNvPr>
          <p:cNvSpPr/>
          <p:nvPr/>
        </p:nvSpPr>
        <p:spPr>
          <a:xfrm>
            <a:off x="7458016" y="4323884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agent_2">
            <a:extLst>
              <a:ext uri="{FF2B5EF4-FFF2-40B4-BE49-F238E27FC236}">
                <a16:creationId xmlns:a16="http://schemas.microsoft.com/office/drawing/2014/main" id="{003509A0-2128-1F4D-A4DE-0D2D953BAC16}"/>
              </a:ext>
            </a:extLst>
          </p:cNvPr>
          <p:cNvSpPr/>
          <p:nvPr/>
        </p:nvSpPr>
        <p:spPr>
          <a:xfrm>
            <a:off x="4416762" y="8887800"/>
            <a:ext cx="1062808" cy="10628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[ 1, 3, 3, 1, 1, 1, 3, 4 ]</m:t>
                      </m:r>
                    </m:oMath>
                  </m:oMathPara>
                </a14:m>
                <a:endParaRPr lang="en-SE" sz="66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BA61270C-103F-4C48-8E48-9950106B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0831" y="5395866"/>
                <a:ext cx="7215968" cy="1046257"/>
              </a:xfrm>
              <a:prstGeom prst="rect">
                <a:avLst/>
              </a:prstGeom>
              <a:blipFill>
                <a:blip r:embed="rId13"/>
                <a:stretch>
                  <a:fillRect l="-4921" t="-14286" r="-1054" b="-2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4C6B991-E459-0A4A-B97B-0EA4430C1913}"/>
              </a:ext>
            </a:extLst>
          </p:cNvPr>
          <p:cNvSpPr txBox="1">
            <a:spLocks/>
          </p:cNvSpPr>
          <p:nvPr/>
        </p:nvSpPr>
        <p:spPr>
          <a:xfrm>
            <a:off x="14810831" y="4096233"/>
            <a:ext cx="7215968" cy="104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</a:t>
            </a:r>
            <a:r>
              <a:rPr lang="en-SE" sz="66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1.0</a:t>
            </a:r>
          </a:p>
        </p:txBody>
      </p:sp>
    </p:spTree>
    <p:extLst>
      <p:ext uri="{BB962C8B-B14F-4D97-AF65-F5344CB8AC3E}">
        <p14:creationId xmlns:p14="http://schemas.microsoft.com/office/powerpoint/2010/main" val="322444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build="p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 animBg="1"/>
      <p:bldP spid="45" grpId="0" animBg="1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B261-D87D-D24B-8627-2BEEEDC1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92FC5-CE8C-A548-8E0A-A01ADDCD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like potatoes a lot and so do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Even if you don’t want to admit it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it’s true so here are my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 that you c</a:t>
            </a: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an</a:t>
            </a: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enjoy them in secret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Since the police is after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For stealing 5kg of potatoes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They won’t get you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 know that</a:t>
            </a:r>
          </a:p>
        </p:txBody>
      </p:sp>
    </p:spTree>
    <p:extLst>
      <p:ext uri="{BB962C8B-B14F-4D97-AF65-F5344CB8AC3E}">
        <p14:creationId xmlns:p14="http://schemas.microsoft.com/office/powerpoint/2010/main" val="200349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CD47-5DCF-6F4E-9FDC-6FC6C872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084" y="4900146"/>
            <a:ext cx="21029831" cy="3988734"/>
          </a:xfrm>
        </p:spPr>
        <p:txBody>
          <a:bodyPr>
            <a:noAutofit/>
          </a:bodyPr>
          <a:lstStyle/>
          <a:p>
            <a:pPr algn="ctr"/>
            <a:r>
              <a:rPr lang="en-SE" sz="242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137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6133196" y="742572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64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6" grpId="0" animBg="1"/>
      <p:bldP spid="11" grpId="0" animBg="1"/>
      <p:bldP spid="12" grpId="0" build="p"/>
      <p:bldP spid="15" grpId="0" animBg="1"/>
      <p:bldP spid="16" grpId="0"/>
      <p:bldP spid="18" grpId="0" animBg="1"/>
      <p:bldP spid="19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7" grpId="0" animBg="1"/>
      <p:bldP spid="20" grpId="0" animBg="1"/>
      <p:bldP spid="21" grpId="0" animBg="1"/>
      <p:bldP spid="22" grpId="0" animBg="1"/>
      <p:bldP spid="4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8766185" y="10543556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AF83E27-982E-9D4C-97D5-C897A110478B}"/>
              </a:ext>
            </a:extLst>
          </p:cNvPr>
          <p:cNvSpPr/>
          <p:nvPr/>
        </p:nvSpPr>
        <p:spPr>
          <a:xfrm>
            <a:off x="3908630" y="8780004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B84559-2769-3948-8F45-6A085F9EEC77}"/>
              </a:ext>
            </a:extLst>
          </p:cNvPr>
          <p:cNvSpPr/>
          <p:nvPr/>
        </p:nvSpPr>
        <p:spPr>
          <a:xfrm>
            <a:off x="8274442" y="3948027"/>
            <a:ext cx="3424518" cy="3424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54EF1-33E1-3046-B0E3-6799713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game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B5B5C-CC4E-DC4D-9247-2BA5E2324F6E}"/>
              </a:ext>
            </a:extLst>
          </p:cNvPr>
          <p:cNvSpPr/>
          <p:nvPr/>
        </p:nvSpPr>
        <p:spPr>
          <a:xfrm>
            <a:off x="3705998" y="3409441"/>
            <a:ext cx="9000226" cy="900022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7EBF-7F72-2E43-93E8-D9DB423E41C5}"/>
              </a:ext>
            </a:extLst>
          </p:cNvPr>
          <p:cNvSpPr/>
          <p:nvPr/>
        </p:nvSpPr>
        <p:spPr>
          <a:xfrm>
            <a:off x="4884202" y="97574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1D7E23-A9B2-7A43-990F-877D0A99867D}"/>
              </a:ext>
            </a:extLst>
          </p:cNvPr>
          <p:cNvSpPr/>
          <p:nvPr/>
        </p:nvSpPr>
        <p:spPr>
          <a:xfrm>
            <a:off x="9250014" y="4925453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86499-7F99-A24F-ADA3-1F54A8C8B169}"/>
              </a:ext>
            </a:extLst>
          </p:cNvPr>
          <p:cNvSpPr/>
          <p:nvPr/>
        </p:nvSpPr>
        <p:spPr>
          <a:xfrm>
            <a:off x="13705473" y="4342730"/>
            <a:ext cx="1463615" cy="14636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31C62-A20F-1F41-9FBF-42DD763D5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3070" y="4650019"/>
            <a:ext cx="5980158" cy="92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Resource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1C0E99-A10B-1242-8722-9545CCE60643}"/>
              </a:ext>
            </a:extLst>
          </p:cNvPr>
          <p:cNvSpPr/>
          <p:nvPr/>
        </p:nvSpPr>
        <p:spPr>
          <a:xfrm>
            <a:off x="13705473" y="6375270"/>
            <a:ext cx="1463615" cy="14636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727914E-3098-1443-BFCC-A20D246F646B}"/>
              </a:ext>
            </a:extLst>
          </p:cNvPr>
          <p:cNvSpPr txBox="1">
            <a:spLocks/>
          </p:cNvSpPr>
          <p:nvPr/>
        </p:nvSpPr>
        <p:spPr>
          <a:xfrm>
            <a:off x="15553070" y="6792581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Circle of influence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C910F7-6CC8-3145-9B03-49C974C7E0A2}"/>
              </a:ext>
            </a:extLst>
          </p:cNvPr>
          <p:cNvSpPr/>
          <p:nvPr/>
        </p:nvSpPr>
        <p:spPr>
          <a:xfrm>
            <a:off x="13953451" y="8676751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80776D-D124-2F49-9927-6E5C1BE3E5A0}"/>
              </a:ext>
            </a:extLst>
          </p:cNvPr>
          <p:cNvSpPr txBox="1">
            <a:spLocks/>
          </p:cNvSpPr>
          <p:nvPr/>
        </p:nvSpPr>
        <p:spPr>
          <a:xfrm>
            <a:off x="15553070" y="8788913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Enforcer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ECA936-ADAC-6A4A-B2B5-0D926A9E6720}"/>
              </a:ext>
            </a:extLst>
          </p:cNvPr>
          <p:cNvSpPr/>
          <p:nvPr/>
        </p:nvSpPr>
        <p:spPr>
          <a:xfrm>
            <a:off x="9250014" y="878000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153787-6A62-C04A-8AA2-51D655708BE2}"/>
              </a:ext>
            </a:extLst>
          </p:cNvPr>
          <p:cNvSpPr/>
          <p:nvPr/>
        </p:nvSpPr>
        <p:spPr>
          <a:xfrm>
            <a:off x="14192532" y="1084085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E2A3824-8603-3447-BEC2-28D9D334A167}"/>
              </a:ext>
            </a:extLst>
          </p:cNvPr>
          <p:cNvSpPr txBox="1">
            <a:spLocks/>
          </p:cNvSpPr>
          <p:nvPr/>
        </p:nvSpPr>
        <p:spPr>
          <a:xfrm>
            <a:off x="15553070" y="10739680"/>
            <a:ext cx="5980158" cy="92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Civilian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AEC8AB-F46B-1940-8B4E-698BB95A6BE4}"/>
              </a:ext>
            </a:extLst>
          </p:cNvPr>
          <p:cNvSpPr/>
          <p:nvPr/>
        </p:nvSpPr>
        <p:spPr>
          <a:xfrm>
            <a:off x="8346581" y="738132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E49D39-7BED-D148-AD47-75140947CF6C}"/>
              </a:ext>
            </a:extLst>
          </p:cNvPr>
          <p:cNvSpPr/>
          <p:nvPr/>
        </p:nvSpPr>
        <p:spPr>
          <a:xfrm>
            <a:off x="10368103" y="991754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A06A09-B70D-6A44-A336-D5FD0A65253A}"/>
              </a:ext>
            </a:extLst>
          </p:cNvPr>
          <p:cNvSpPr/>
          <p:nvPr/>
        </p:nvSpPr>
        <p:spPr>
          <a:xfrm>
            <a:off x="8422000" y="975743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B1929A-1852-1C41-9D70-727ABC0412BD}"/>
              </a:ext>
            </a:extLst>
          </p:cNvPr>
          <p:cNvSpPr/>
          <p:nvPr/>
        </p:nvSpPr>
        <p:spPr>
          <a:xfrm>
            <a:off x="6914889" y="876963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F38AB5-82A0-964B-B965-69AA1CA2CE0A}"/>
              </a:ext>
            </a:extLst>
          </p:cNvPr>
          <p:cNvSpPr/>
          <p:nvPr/>
        </p:nvSpPr>
        <p:spPr>
          <a:xfrm>
            <a:off x="9770003" y="7478163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336AF87-DD54-9B40-848F-6871CAEAD211}"/>
              </a:ext>
            </a:extLst>
          </p:cNvPr>
          <p:cNvSpPr/>
          <p:nvPr/>
        </p:nvSpPr>
        <p:spPr>
          <a:xfrm>
            <a:off x="7159635" y="630080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568555-8FC6-9847-A823-389F582F37F2}"/>
              </a:ext>
            </a:extLst>
          </p:cNvPr>
          <p:cNvSpPr/>
          <p:nvPr/>
        </p:nvSpPr>
        <p:spPr>
          <a:xfrm>
            <a:off x="6185156" y="1126646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374EF1-7139-3C43-B2F6-09B80C46BE04}"/>
              </a:ext>
            </a:extLst>
          </p:cNvPr>
          <p:cNvSpPr/>
          <p:nvPr/>
        </p:nvSpPr>
        <p:spPr>
          <a:xfrm>
            <a:off x="4464598" y="933595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DEDA48-9931-0641-B5A4-F3348B8D5536}"/>
              </a:ext>
            </a:extLst>
          </p:cNvPr>
          <p:cNvSpPr/>
          <p:nvPr/>
        </p:nvSpPr>
        <p:spPr>
          <a:xfrm>
            <a:off x="4674851" y="767137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A2EA0A-9965-E849-8F49-C28A840BFAF3}"/>
              </a:ext>
            </a:extLst>
          </p:cNvPr>
          <p:cNvSpPr/>
          <p:nvPr/>
        </p:nvSpPr>
        <p:spPr>
          <a:xfrm>
            <a:off x="6662280" y="5146178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2D37F-BF16-DF45-B753-27E6A469AA48}"/>
              </a:ext>
            </a:extLst>
          </p:cNvPr>
          <p:cNvSpPr/>
          <p:nvPr/>
        </p:nvSpPr>
        <p:spPr>
          <a:xfrm>
            <a:off x="4630667" y="604462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9D81E9-3695-B14C-9AB9-488E46B8021F}"/>
              </a:ext>
            </a:extLst>
          </p:cNvPr>
          <p:cNvSpPr/>
          <p:nvPr/>
        </p:nvSpPr>
        <p:spPr>
          <a:xfrm>
            <a:off x="6127531" y="3869310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4D3514-CE67-5245-A1D6-DAB268EA5AFD}"/>
              </a:ext>
            </a:extLst>
          </p:cNvPr>
          <p:cNvSpPr/>
          <p:nvPr/>
        </p:nvSpPr>
        <p:spPr>
          <a:xfrm>
            <a:off x="11646205" y="4060902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5DDB37-7126-C247-A111-335CF9B48D02}"/>
              </a:ext>
            </a:extLst>
          </p:cNvPr>
          <p:cNvSpPr/>
          <p:nvPr/>
        </p:nvSpPr>
        <p:spPr>
          <a:xfrm>
            <a:off x="11737306" y="6389059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94F6C0-300D-DC4D-AA5D-50AF1D6F39A0}"/>
              </a:ext>
            </a:extLst>
          </p:cNvPr>
          <p:cNvSpPr/>
          <p:nvPr/>
        </p:nvSpPr>
        <p:spPr>
          <a:xfrm>
            <a:off x="10912518" y="11415684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3FDBBE-EA45-9A4B-8FF3-B0F1DA75441A}"/>
              </a:ext>
            </a:extLst>
          </p:cNvPr>
          <p:cNvSpPr/>
          <p:nvPr/>
        </p:nvSpPr>
        <p:spPr>
          <a:xfrm>
            <a:off x="8692611" y="4632227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7B8803-A0A0-EC49-BD6C-359431818736}"/>
              </a:ext>
            </a:extLst>
          </p:cNvPr>
          <p:cNvSpPr/>
          <p:nvPr/>
        </p:nvSpPr>
        <p:spPr>
          <a:xfrm>
            <a:off x="10307620" y="4033161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68D525-239F-8240-B949-17EE9BD4CA50}"/>
              </a:ext>
            </a:extLst>
          </p:cNvPr>
          <p:cNvSpPr/>
          <p:nvPr/>
        </p:nvSpPr>
        <p:spPr>
          <a:xfrm>
            <a:off x="11018266" y="5996286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C0F3D2-0E10-004C-8A60-C138D8AC9FC0}"/>
              </a:ext>
            </a:extLst>
          </p:cNvPr>
          <p:cNvSpPr/>
          <p:nvPr/>
        </p:nvSpPr>
        <p:spPr>
          <a:xfrm>
            <a:off x="7619564" y="4000465"/>
            <a:ext cx="489493" cy="4894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94611-EE48-A24A-B043-12111EDD243A}"/>
              </a:ext>
            </a:extLst>
          </p:cNvPr>
          <p:cNvSpPr/>
          <p:nvPr/>
        </p:nvSpPr>
        <p:spPr>
          <a:xfrm>
            <a:off x="10857596" y="7654797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4A5712-D013-E549-AF8F-9519F03FE78B}"/>
              </a:ext>
            </a:extLst>
          </p:cNvPr>
          <p:cNvSpPr/>
          <p:nvPr/>
        </p:nvSpPr>
        <p:spPr>
          <a:xfrm>
            <a:off x="4648352" y="4569675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A1F814-13F1-4245-876F-27184B842BFF}"/>
              </a:ext>
            </a:extLst>
          </p:cNvPr>
          <p:cNvSpPr/>
          <p:nvPr/>
        </p:nvSpPr>
        <p:spPr>
          <a:xfrm>
            <a:off x="5129557" y="10009173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B84026-10D5-9342-9358-11CD2049C923}"/>
              </a:ext>
            </a:extLst>
          </p:cNvPr>
          <p:cNvSpPr/>
          <p:nvPr/>
        </p:nvSpPr>
        <p:spPr>
          <a:xfrm>
            <a:off x="5409856" y="8629548"/>
            <a:ext cx="967657" cy="96765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177" indent="-457177" algn="l" defTabSz="1828709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Char char="•"/>
                  <a:defRPr sz="5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37153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2285886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200240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4114594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𝑝</m:t>
                      </m:r>
                      <m:r>
                        <a:rPr lang="es-ES" sz="11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</m:t>
                      </m:r>
                    </m:oMath>
                  </m:oMathPara>
                </a14:m>
                <a:endParaRPr lang="en-US" sz="115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09498323-6118-B74E-AF59-DC3B23EC9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3149" y="1162477"/>
                <a:ext cx="4421162" cy="1786184"/>
              </a:xfrm>
              <a:prstGeom prst="rect">
                <a:avLst/>
              </a:prstGeom>
              <a:blipFill>
                <a:blip r:embed="rId2"/>
                <a:stretch>
                  <a:fillRect l="-1719" t="-2113" r="-1146" b="-126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46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Single-Agent RL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Multi-Agent RL</a:t>
            </a:r>
          </a:p>
        </p:txBody>
      </p:sp>
    </p:spTree>
    <p:extLst>
      <p:ext uri="{BB962C8B-B14F-4D97-AF65-F5344CB8AC3E}">
        <p14:creationId xmlns:p14="http://schemas.microsoft.com/office/powerpoint/2010/main" val="216044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989A-12DC-AA42-AE57-E5AA82A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2" y="730251"/>
            <a:ext cx="10362526" cy="2651126"/>
          </a:xfrm>
        </p:spPr>
        <p:txBody>
          <a:bodyPr/>
          <a:lstStyle/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SARL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Given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S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𝜋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𝑉</m:t>
                          </m:r>
                        </m:e>
                        <m:sup>
                          <m:r>
                            <a:rPr lang="en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𝑖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MU SERIF ROMAN" panose="02000603000000000000" pitchFamily="2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SERIF ROMAN" panose="02000603000000000000" pitchFamily="2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s maximized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CEB18A-03A5-8745-8A2E-3F9591516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305" t="-2624" b="-309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be the number of agents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grows exponentially with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𝑚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≔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ℛ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ℝ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pPr>
                      <m:e>
                        <m:r>
                          <a:rPr lang="en-S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𝑚</m:t>
                        </m:r>
                      </m:sup>
                    </m:sSup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S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𝛿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: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×⋯×</m:t>
                    </m:r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SERIF ROMAN" panose="02000603000000000000" pitchFamily="2" charset="0"/>
                          </a:rPr>
                          <m:t>𝑛</m:t>
                        </m:r>
                      </m:sub>
                    </m:sSub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→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𝑆</m:t>
                    </m:r>
                  </m:oMath>
                </a14:m>
                <a:r>
                  <a:rPr lang="en-SE" dirty="0">
                    <a:solidFill>
                      <a:schemeClr val="bg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may not always lead to the same state for a given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𝐴</m:t>
                    </m:r>
                  </m:oMath>
                </a14:m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0" indent="0">
                  <a:buNone/>
                </a:pPr>
                <a:endParaRPr lang="en-SE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F10BF5-23EE-6C46-B585-08767887C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2343595" y="3651250"/>
                <a:ext cx="10826956" cy="8702676"/>
              </a:xfrm>
              <a:blipFill>
                <a:blip r:embed="rId3"/>
                <a:stretch>
                  <a:fillRect l="-3165" t="-2478" r="-3400" b="-27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01A7F04C-BF07-C349-A9F5-11FB2BF3A68F}"/>
              </a:ext>
            </a:extLst>
          </p:cNvPr>
          <p:cNvSpPr txBox="1">
            <a:spLocks/>
          </p:cNvSpPr>
          <p:nvPr/>
        </p:nvSpPr>
        <p:spPr>
          <a:xfrm>
            <a:off x="12343596" y="730251"/>
            <a:ext cx="1036252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</a:t>
            </a:r>
          </a:p>
        </p:txBody>
      </p:sp>
    </p:spTree>
    <p:extLst>
      <p:ext uri="{BB962C8B-B14F-4D97-AF65-F5344CB8AC3E}">
        <p14:creationId xmlns:p14="http://schemas.microsoft.com/office/powerpoint/2010/main" val="359329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53" y="4744326"/>
            <a:ext cx="1427079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52" y="6147737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0"/>
            <a:ext cx="1427082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4" y="6147739"/>
            <a:ext cx="1427080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5" y="6147739"/>
            <a:ext cx="1427079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5" y="4744329"/>
            <a:ext cx="1427079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5" y="6147739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5" y="7551150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5" y="7551150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5" y="7551150"/>
            <a:ext cx="1427079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4" y="4744329"/>
            <a:ext cx="1427079" cy="42102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4" y="6147739"/>
            <a:ext cx="1427082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4" y="7551150"/>
            <a:ext cx="1427082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4" y="8954561"/>
            <a:ext cx="1427082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4" y="8954562"/>
            <a:ext cx="1427080" cy="14034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13" y="4744326"/>
            <a:ext cx="1427088" cy="69340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13" y="4744326"/>
            <a:ext cx="1427092" cy="20532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13" y="4744326"/>
            <a:ext cx="1427088" cy="35112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13" y="4744326"/>
            <a:ext cx="1427088" cy="49692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17" y="5437728"/>
            <a:ext cx="1427084" cy="7100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17" y="6147738"/>
            <a:ext cx="1427088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17" y="6147738"/>
            <a:ext cx="1427084" cy="21078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17" y="6147738"/>
            <a:ext cx="1427084" cy="356587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17" y="5437728"/>
            <a:ext cx="1427084" cy="21134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17" y="6797567"/>
            <a:ext cx="1427088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17" y="7551150"/>
            <a:ext cx="1427084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17" y="7551149"/>
            <a:ext cx="1427084" cy="21624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16" y="5437728"/>
            <a:ext cx="1427086" cy="35168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16" y="6797567"/>
            <a:ext cx="1427089" cy="215699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16" y="8255589"/>
            <a:ext cx="1427086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16" y="8954561"/>
            <a:ext cx="1427086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14" y="5437728"/>
            <a:ext cx="1427087" cy="49202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14" y="6797567"/>
            <a:ext cx="1427091" cy="35604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14" y="8255589"/>
            <a:ext cx="1427087" cy="210238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14" y="9713610"/>
            <a:ext cx="1427087" cy="6443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6" y="5437727"/>
            <a:ext cx="1427078" cy="13598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6" y="5437727"/>
            <a:ext cx="1427078" cy="28069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0" y="6797566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0" y="6797566"/>
            <a:ext cx="1427074" cy="144709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6" y="6797566"/>
            <a:ext cx="1427078" cy="14580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6" y="8244665"/>
            <a:ext cx="1427078" cy="109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6" y="6797566"/>
            <a:ext cx="1427078" cy="29160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6" y="8244665"/>
            <a:ext cx="1427078" cy="14689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Input labels">
            <a:extLst>
              <a:ext uri="{FF2B5EF4-FFF2-40B4-BE49-F238E27FC236}">
                <a16:creationId xmlns:a16="http://schemas.microsoft.com/office/drawing/2014/main" id="{C23010F5-D046-924F-8C84-919649AF7B39}"/>
              </a:ext>
            </a:extLst>
          </p:cNvPr>
          <p:cNvGrpSpPr/>
          <p:nvPr/>
        </p:nvGrpSpPr>
        <p:grpSpPr>
          <a:xfrm>
            <a:off x="11024143" y="5633086"/>
            <a:ext cx="1026622" cy="3907038"/>
            <a:chOff x="12680829" y="5360256"/>
            <a:chExt cx="810885" cy="30860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516602-1307-FD44-9D9B-90B4199F0A4B}"/>
                </a:ext>
              </a:extLst>
            </p:cNvPr>
            <p:cNvSpPr txBox="1"/>
            <p:nvPr/>
          </p:nvSpPr>
          <p:spPr>
            <a:xfrm>
              <a:off x="12680831" y="5360256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D499A3-85DE-AF44-B726-4D2C6E21433D}"/>
                </a:ext>
              </a:extLst>
            </p:cNvPr>
            <p:cNvSpPr txBox="1"/>
            <p:nvPr/>
          </p:nvSpPr>
          <p:spPr>
            <a:xfrm>
              <a:off x="12680830" y="6492025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17FD3-4D2F-8148-9292-3FEF81A2F120}"/>
                </a:ext>
              </a:extLst>
            </p:cNvPr>
            <p:cNvSpPr txBox="1"/>
            <p:nvPr/>
          </p:nvSpPr>
          <p:spPr>
            <a:xfrm>
              <a:off x="12680829" y="7615261"/>
              <a:ext cx="810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3</a:t>
              </a:r>
            </a:p>
          </p:txBody>
        </p:sp>
      </p:grpSp>
      <p:grpSp>
        <p:nvGrpSpPr>
          <p:cNvPr id="161" name="Output labels">
            <a:extLst>
              <a:ext uri="{FF2B5EF4-FFF2-40B4-BE49-F238E27FC236}">
                <a16:creationId xmlns:a16="http://schemas.microsoft.com/office/drawing/2014/main" id="{EAF3DEBD-36B1-1540-BF7D-6F5CA5910BB2}"/>
              </a:ext>
            </a:extLst>
          </p:cNvPr>
          <p:cNvGrpSpPr/>
          <p:nvPr/>
        </p:nvGrpSpPr>
        <p:grpSpPr>
          <a:xfrm>
            <a:off x="20251397" y="6408519"/>
            <a:ext cx="2531491" cy="2323168"/>
            <a:chOff x="19969043" y="5972736"/>
            <a:chExt cx="1999517" cy="183497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4AED50-B99C-D642-8F1C-719848598C32}"/>
                </a:ext>
              </a:extLst>
            </p:cNvPr>
            <p:cNvSpPr txBox="1"/>
            <p:nvPr/>
          </p:nvSpPr>
          <p:spPr>
            <a:xfrm>
              <a:off x="19969043" y="5972736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FA95DC-D546-F146-BB83-0B5D0AC2919E}"/>
                </a:ext>
              </a:extLst>
            </p:cNvPr>
            <p:cNvSpPr txBox="1"/>
            <p:nvPr/>
          </p:nvSpPr>
          <p:spPr>
            <a:xfrm>
              <a:off x="19969044" y="7151338"/>
              <a:ext cx="1999516" cy="656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Q(s, a</a:t>
              </a:r>
              <a:r>
                <a:rPr lang="en-SE" sz="4800" baseline="-250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r>
                <a:rPr lang="en-SE" sz="4800" dirty="0">
                  <a:solidFill>
                    <a:schemeClr val="bg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)</a:t>
              </a:r>
              <a:endPara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2" y="5738180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2" y="7141592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1" y="8545005"/>
            <a:ext cx="819117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19" y="714159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19" y="573818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18" y="8545004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16" y="9948415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15" y="4334773"/>
            <a:ext cx="819117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06" y="638801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2" y="5028176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2" y="7846034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2" y="9304055"/>
            <a:ext cx="819120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1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09"/>
            <a:ext cx="819111" cy="819112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683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3500"/>
                            </p:stCondLst>
                            <p:childTnLst>
                              <p:par>
                                <p:cTn id="21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40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598A-57A1-BA4D-ADF6-80144FF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Deep Q-Networks (DQNs)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40D2-7F9F-214D-9F27-172F3330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2" y="3651250"/>
            <a:ext cx="8106064" cy="8702676"/>
          </a:xfrm>
        </p:spPr>
        <p:txBody>
          <a:bodyPr/>
          <a:lstStyle/>
          <a:p>
            <a:pPr marL="0" indent="0">
              <a:buNone/>
            </a:pPr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Why?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enough storage for Q-table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Can’t visit all states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You have a 3080 Ti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Need more funding</a:t>
            </a:r>
          </a:p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Want to use linear activation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D8FA6-E2DB-D34A-A29B-F34ADE17E853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13110149" y="4744329"/>
            <a:ext cx="1427071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72F401-1154-5748-823B-548EDABCDE95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13110149" y="6147740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2D8AA20-CDE9-4044-B90E-EC7D08A48B34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3110149" y="6147741"/>
            <a:ext cx="1427075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F9567F-36ED-9244-9971-ADA4F9B37F01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3110149" y="6147741"/>
            <a:ext cx="1427073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56DBA6-E800-7E4E-8B9C-D18C84977AE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3110149" y="6147741"/>
            <a:ext cx="1427072" cy="4210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ABC99-1E7A-5346-850D-ED52A7F865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13110149" y="4744329"/>
            <a:ext cx="1427071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37DD79-5531-BF41-AF1E-C5088D5409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3110149" y="6147740"/>
            <a:ext cx="1427075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5222C4-9AD5-E64B-B012-96C82958A75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3110149" y="755115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46E859F-EA7B-B54C-827C-6AE3CCE582D2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10149" y="7551152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97428F-DBF7-474F-AF16-BF0B9A847B39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3110149" y="7551152"/>
            <a:ext cx="1427072" cy="28068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5CBC04-CAA4-D44F-A23E-4188D8580E2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13110148" y="4744329"/>
            <a:ext cx="1427072" cy="421023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CC926E-7B45-BF4B-AE88-7F6107164F2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3110148" y="6147740"/>
            <a:ext cx="1427076" cy="28068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7AB2663-69D8-5C47-B52A-213B8BFEA3A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3110148" y="7551151"/>
            <a:ext cx="1427076" cy="140341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012BB1-3D1C-AC44-A8CF-776B9E91B84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10148" y="8954561"/>
            <a:ext cx="1427075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7CA104-29C3-254A-B2AC-69B51822B4D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13110148" y="8954563"/>
            <a:ext cx="1427073" cy="14034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F40CB23-42CC-7D40-9F6A-F298C909A8FA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 flipV="1">
            <a:off x="15356331" y="4744329"/>
            <a:ext cx="1427074" cy="69340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C90F2F3-D766-0846-9CA2-6D2026FE3581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 flipV="1">
            <a:off x="15356331" y="4744329"/>
            <a:ext cx="1427078" cy="20532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C982087-1AB7-8A44-9BA7-0DCBB7FF13AB}"/>
              </a:ext>
            </a:extLst>
          </p:cNvPr>
          <p:cNvCxnSpPr>
            <a:cxnSpLocks/>
            <a:stCxn id="14" idx="2"/>
            <a:endCxn id="11" idx="6"/>
          </p:cNvCxnSpPr>
          <p:nvPr/>
        </p:nvCxnSpPr>
        <p:spPr>
          <a:xfrm flipH="1" flipV="1">
            <a:off x="15356331" y="4744329"/>
            <a:ext cx="1427074" cy="35112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214FC8-4540-BB46-BA96-39DC5EC45369}"/>
              </a:ext>
            </a:extLst>
          </p:cNvPr>
          <p:cNvCxnSpPr>
            <a:cxnSpLocks/>
            <a:stCxn id="15" idx="2"/>
            <a:endCxn id="11" idx="6"/>
          </p:cNvCxnSpPr>
          <p:nvPr/>
        </p:nvCxnSpPr>
        <p:spPr>
          <a:xfrm flipH="1" flipV="1">
            <a:off x="15356331" y="4744329"/>
            <a:ext cx="1427074" cy="496928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2B4521-F0AB-E043-B18D-67F57F307121}"/>
              </a:ext>
            </a:extLst>
          </p:cNvPr>
          <p:cNvCxnSpPr>
            <a:cxnSpLocks/>
            <a:stCxn id="13" idx="2"/>
            <a:endCxn id="8" idx="6"/>
          </p:cNvCxnSpPr>
          <p:nvPr/>
        </p:nvCxnSpPr>
        <p:spPr>
          <a:xfrm flipH="1">
            <a:off x="15356335" y="5437730"/>
            <a:ext cx="1427070" cy="71000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142F8B-F2CF-EA4E-ACDA-D106DE9E02C4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15356335" y="6147740"/>
            <a:ext cx="1427074" cy="64982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36863C3-E039-1245-8086-F059B1FC2582}"/>
              </a:ext>
            </a:extLst>
          </p:cNvPr>
          <p:cNvCxnSpPr>
            <a:cxnSpLocks/>
            <a:stCxn id="14" idx="2"/>
            <a:endCxn id="8" idx="6"/>
          </p:cNvCxnSpPr>
          <p:nvPr/>
        </p:nvCxnSpPr>
        <p:spPr>
          <a:xfrm flipH="1" flipV="1">
            <a:off x="15356335" y="6147740"/>
            <a:ext cx="1427070" cy="210785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9E27557-1487-D644-932A-5A7AB0591936}"/>
              </a:ext>
            </a:extLst>
          </p:cNvPr>
          <p:cNvCxnSpPr>
            <a:cxnSpLocks/>
            <a:stCxn id="15" idx="2"/>
            <a:endCxn id="8" idx="6"/>
          </p:cNvCxnSpPr>
          <p:nvPr/>
        </p:nvCxnSpPr>
        <p:spPr>
          <a:xfrm flipH="1" flipV="1">
            <a:off x="15356335" y="6147740"/>
            <a:ext cx="1427070" cy="356587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2F4E883-9FC2-8C40-A101-E09AC647D3C4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5356335" y="5437730"/>
            <a:ext cx="1427070" cy="21134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5748D7-D4D5-6D4A-9A61-1E056460A1CE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5356335" y="6797569"/>
            <a:ext cx="1427074" cy="75358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820C07D-D0F0-0F47-834C-C7679A9C7058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15356335" y="7551151"/>
            <a:ext cx="1427070" cy="70443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2F9344-FED3-ED4B-AFDC-5CBCEA168AC5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 flipV="1">
            <a:off x="15356335" y="7551151"/>
            <a:ext cx="1427070" cy="21624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7216D76-C888-9F4D-914E-8AD6BECA6994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 flipH="1">
            <a:off x="15356334" y="5437730"/>
            <a:ext cx="1427072" cy="35168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1BD4377-A62C-4F42-A57B-AF4EE5440423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>
            <a:off x="15356334" y="6797569"/>
            <a:ext cx="1427075" cy="2156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2E64114-A384-904D-BBBF-ED13933DC912}"/>
              </a:ext>
            </a:extLst>
          </p:cNvPr>
          <p:cNvCxnSpPr>
            <a:cxnSpLocks/>
            <a:stCxn id="14" idx="2"/>
            <a:endCxn id="9" idx="6"/>
          </p:cNvCxnSpPr>
          <p:nvPr/>
        </p:nvCxnSpPr>
        <p:spPr>
          <a:xfrm flipH="1">
            <a:off x="15356334" y="8255589"/>
            <a:ext cx="1427072" cy="698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72E17C7-C6DA-E34B-A2BD-5286B0C296CF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 flipH="1" flipV="1">
            <a:off x="15356334" y="8954561"/>
            <a:ext cx="1427072" cy="75904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313E6E-E8F1-5E43-9D49-FD534B3D9DD4}"/>
              </a:ext>
            </a:extLst>
          </p:cNvPr>
          <p:cNvCxnSpPr>
            <a:cxnSpLocks/>
            <a:stCxn id="13" idx="2"/>
            <a:endCxn id="10" idx="6"/>
          </p:cNvCxnSpPr>
          <p:nvPr/>
        </p:nvCxnSpPr>
        <p:spPr>
          <a:xfrm flipH="1">
            <a:off x="15356332" y="5437730"/>
            <a:ext cx="1427073" cy="492024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501AC6D-4F08-E54A-8F2E-3131737B4D99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15356332" y="6797569"/>
            <a:ext cx="1427077" cy="356040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0567F5A-43D3-2A4D-B00F-A3649ECE6266}"/>
              </a:ext>
            </a:extLst>
          </p:cNvPr>
          <p:cNvCxnSpPr>
            <a:cxnSpLocks/>
            <a:stCxn id="14" idx="2"/>
            <a:endCxn id="10" idx="6"/>
          </p:cNvCxnSpPr>
          <p:nvPr/>
        </p:nvCxnSpPr>
        <p:spPr>
          <a:xfrm flipH="1">
            <a:off x="15356332" y="8255589"/>
            <a:ext cx="1427073" cy="21023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2760EAB-FCF8-684C-B5B4-164CAFC0F8E6}"/>
              </a:ext>
            </a:extLst>
          </p:cNvPr>
          <p:cNvCxnSpPr>
            <a:cxnSpLocks/>
            <a:stCxn id="15" idx="2"/>
            <a:endCxn id="10" idx="6"/>
          </p:cNvCxnSpPr>
          <p:nvPr/>
        </p:nvCxnSpPr>
        <p:spPr>
          <a:xfrm flipH="1">
            <a:off x="15356332" y="9713610"/>
            <a:ext cx="1427073" cy="64436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1408200-C2DB-9945-8625-02610EEB764D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 flipV="1">
            <a:off x="17602517" y="5437731"/>
            <a:ext cx="1427078" cy="135983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2F11C4-36CD-A54A-B062-D7AA086E076B}"/>
              </a:ext>
            </a:extLst>
          </p:cNvPr>
          <p:cNvCxnSpPr>
            <a:cxnSpLocks/>
            <a:stCxn id="17" idx="2"/>
            <a:endCxn id="13" idx="6"/>
          </p:cNvCxnSpPr>
          <p:nvPr/>
        </p:nvCxnSpPr>
        <p:spPr>
          <a:xfrm flipH="1" flipV="1">
            <a:off x="17602517" y="5437731"/>
            <a:ext cx="1427078" cy="280693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D6FB164-7B8E-7249-8F0B-83935C7DA3AB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17602521" y="6797569"/>
            <a:ext cx="142707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DEC7219-FA4F-284D-8F13-9585175339E1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flipH="1" flipV="1">
            <a:off x="17602521" y="6797569"/>
            <a:ext cx="1427074" cy="144709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7C4C187-5D41-1245-9306-564EF70CC795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17602517" y="6797569"/>
            <a:ext cx="1427078" cy="14580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A73169E-6090-AD4C-A7EE-039B22CE1856}"/>
              </a:ext>
            </a:extLst>
          </p:cNvPr>
          <p:cNvCxnSpPr>
            <a:cxnSpLocks/>
            <a:stCxn id="17" idx="2"/>
            <a:endCxn id="14" idx="6"/>
          </p:cNvCxnSpPr>
          <p:nvPr/>
        </p:nvCxnSpPr>
        <p:spPr>
          <a:xfrm flipH="1">
            <a:off x="17602517" y="8244666"/>
            <a:ext cx="1427078" cy="1092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0706127-3174-0545-8581-44D2B5FBB0FD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602517" y="6797569"/>
            <a:ext cx="1427078" cy="29160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8254437-578F-4B41-9036-41C7C9FC0150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17602517" y="8244666"/>
            <a:ext cx="1427078" cy="146894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16602-1307-FD44-9D9B-90B4199F0A4B}"/>
              </a:ext>
            </a:extLst>
          </p:cNvPr>
          <p:cNvSpPr txBox="1"/>
          <p:nvPr/>
        </p:nvSpPr>
        <p:spPr>
          <a:xfrm>
            <a:off x="11024146" y="5633087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499A3-85DE-AF44-B726-4D2C6E21433D}"/>
              </a:ext>
            </a:extLst>
          </p:cNvPr>
          <p:cNvSpPr txBox="1"/>
          <p:nvPr/>
        </p:nvSpPr>
        <p:spPr>
          <a:xfrm>
            <a:off x="11024144" y="7065965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17FD3-4D2F-8148-9292-3FEF81A2F120}"/>
              </a:ext>
            </a:extLst>
          </p:cNvPr>
          <p:cNvSpPr txBox="1"/>
          <p:nvPr/>
        </p:nvSpPr>
        <p:spPr>
          <a:xfrm>
            <a:off x="11024143" y="8488040"/>
            <a:ext cx="1026619" cy="105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AED50-B99C-D642-8F1C-719848598C32}"/>
              </a:ext>
            </a:extLst>
          </p:cNvPr>
          <p:cNvSpPr txBox="1"/>
          <p:nvPr/>
        </p:nvSpPr>
        <p:spPr>
          <a:xfrm>
            <a:off x="20251398" y="6408519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A95DC-D546-F146-BB83-0B5D0AC2919E}"/>
              </a:ext>
            </a:extLst>
          </p:cNvPr>
          <p:cNvSpPr txBox="1"/>
          <p:nvPr/>
        </p:nvSpPr>
        <p:spPr>
          <a:xfrm>
            <a:off x="20251399" y="7900690"/>
            <a:ext cx="2531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Q(s, a</a:t>
            </a:r>
            <a:r>
              <a:rPr lang="en-SE" sz="4800" baseline="-250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  <a:r>
              <a:rPr lang="en-SE" sz="4800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  <a:endParaRPr lang="en-SE" sz="4800" baseline="-25000" dirty="0">
              <a:solidFill>
                <a:schemeClr val="bg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606E04-76F9-7341-A980-0FB6CE68B917}"/>
              </a:ext>
            </a:extLst>
          </p:cNvPr>
          <p:cNvSpPr/>
          <p:nvPr/>
        </p:nvSpPr>
        <p:spPr>
          <a:xfrm>
            <a:off x="12291038" y="5738185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56826-3773-E744-AAC4-C8117D369765}"/>
              </a:ext>
            </a:extLst>
          </p:cNvPr>
          <p:cNvSpPr/>
          <p:nvPr/>
        </p:nvSpPr>
        <p:spPr>
          <a:xfrm>
            <a:off x="12291038" y="7141596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CD36EA-A1F0-7E48-A554-14B66ECA8582}"/>
              </a:ext>
            </a:extLst>
          </p:cNvPr>
          <p:cNvSpPr/>
          <p:nvPr/>
        </p:nvSpPr>
        <p:spPr>
          <a:xfrm>
            <a:off x="12291037" y="8545007"/>
            <a:ext cx="819112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D5DB04-A1A4-BE49-B5C5-5C8734BBCBC6}"/>
              </a:ext>
            </a:extLst>
          </p:cNvPr>
          <p:cNvSpPr/>
          <p:nvPr/>
        </p:nvSpPr>
        <p:spPr>
          <a:xfrm>
            <a:off x="14537224" y="714159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B5473-AB8E-9942-8663-8F6A33F61949}"/>
              </a:ext>
            </a:extLst>
          </p:cNvPr>
          <p:cNvSpPr/>
          <p:nvPr/>
        </p:nvSpPr>
        <p:spPr>
          <a:xfrm>
            <a:off x="14537224" y="573818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921692-E2C9-8B4C-90EE-E7ED1377E0AD}"/>
              </a:ext>
            </a:extLst>
          </p:cNvPr>
          <p:cNvSpPr/>
          <p:nvPr/>
        </p:nvSpPr>
        <p:spPr>
          <a:xfrm>
            <a:off x="14537223" y="8545005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EEF418-EC72-BA45-B83D-96EA570BFD83}"/>
              </a:ext>
            </a:extLst>
          </p:cNvPr>
          <p:cNvSpPr/>
          <p:nvPr/>
        </p:nvSpPr>
        <p:spPr>
          <a:xfrm>
            <a:off x="14537221" y="9948416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41CEBC-1347-8746-B35F-8ED1F669DAB9}"/>
              </a:ext>
            </a:extLst>
          </p:cNvPr>
          <p:cNvSpPr/>
          <p:nvPr/>
        </p:nvSpPr>
        <p:spPr>
          <a:xfrm>
            <a:off x="14537220" y="433477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08D10-CD30-174D-8790-A00AA25FD425}"/>
              </a:ext>
            </a:extLst>
          </p:cNvPr>
          <p:cNvSpPr/>
          <p:nvPr/>
        </p:nvSpPr>
        <p:spPr>
          <a:xfrm>
            <a:off x="16783410" y="6388012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98541A-E514-DA4C-9901-9EEF882FC68D}"/>
              </a:ext>
            </a:extLst>
          </p:cNvPr>
          <p:cNvSpPr/>
          <p:nvPr/>
        </p:nvSpPr>
        <p:spPr>
          <a:xfrm>
            <a:off x="16783406" y="502817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CF9B9-90EA-E243-8DD7-9CF0205EF0AD}"/>
              </a:ext>
            </a:extLst>
          </p:cNvPr>
          <p:cNvSpPr/>
          <p:nvPr/>
        </p:nvSpPr>
        <p:spPr>
          <a:xfrm>
            <a:off x="16783406" y="784603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6BD0F-61A2-4147-82DD-0BF97C4BB418}"/>
              </a:ext>
            </a:extLst>
          </p:cNvPr>
          <p:cNvSpPr/>
          <p:nvPr/>
        </p:nvSpPr>
        <p:spPr>
          <a:xfrm>
            <a:off x="16783406" y="9304054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1C2F82-9A9D-8448-9C42-0DB061A4F117}"/>
              </a:ext>
            </a:extLst>
          </p:cNvPr>
          <p:cNvSpPr/>
          <p:nvPr/>
        </p:nvSpPr>
        <p:spPr>
          <a:xfrm>
            <a:off x="19029595" y="6388013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18F3C-E79F-2D43-8480-547A105E0183}"/>
              </a:ext>
            </a:extLst>
          </p:cNvPr>
          <p:cNvSpPr/>
          <p:nvPr/>
        </p:nvSpPr>
        <p:spPr>
          <a:xfrm>
            <a:off x="19029595" y="7835110"/>
            <a:ext cx="819111" cy="819111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2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000"/>
                            </p:stCondLst>
                            <p:childTnLst>
                              <p:par>
                                <p:cTn id="2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3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6000"/>
                            </p:stCondLst>
                            <p:childTnLst>
                              <p:par>
                                <p:cTn id="35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3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6500"/>
                            </p:stCondLst>
                            <p:childTnLst>
                              <p:par>
                                <p:cTn id="3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D23D-95F8-3048-8EB7-0EA65668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solidFill>
                  <a:schemeClr val="bg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MARL to SARL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CCB12-93F3-0547-A6E3-354DD0C293A4}"/>
              </a:ext>
            </a:extLst>
          </p:cNvPr>
          <p:cNvSpPr/>
          <p:nvPr/>
        </p:nvSpPr>
        <p:spPr>
          <a:xfrm>
            <a:off x="10936856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85361-7C45-ED4F-8072-6EFF69B76CC6}"/>
              </a:ext>
            </a:extLst>
          </p:cNvPr>
          <p:cNvSpPr/>
          <p:nvPr/>
        </p:nvSpPr>
        <p:spPr>
          <a:xfrm>
            <a:off x="10936856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2FA6E-4E0D-4E42-866B-7F56E98B91E6}"/>
              </a:ext>
            </a:extLst>
          </p:cNvPr>
          <p:cNvSpPr/>
          <p:nvPr/>
        </p:nvSpPr>
        <p:spPr>
          <a:xfrm>
            <a:off x="10936856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FAFC2-D834-854B-B042-9442993FFEA1}"/>
              </a:ext>
            </a:extLst>
          </p:cNvPr>
          <p:cNvSpPr/>
          <p:nvPr/>
        </p:nvSpPr>
        <p:spPr>
          <a:xfrm>
            <a:off x="8426569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4C400-44EF-184B-BD2D-6AFA9D55ED4D}"/>
              </a:ext>
            </a:extLst>
          </p:cNvPr>
          <p:cNvSpPr/>
          <p:nvPr/>
        </p:nvSpPr>
        <p:spPr>
          <a:xfrm>
            <a:off x="8426569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EDBF0-E079-4B4C-92B6-FAD255CE02A5}"/>
              </a:ext>
            </a:extLst>
          </p:cNvPr>
          <p:cNvSpPr/>
          <p:nvPr/>
        </p:nvSpPr>
        <p:spPr>
          <a:xfrm>
            <a:off x="8426569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D6408-8D81-0F42-90F8-5743D78AB282}"/>
              </a:ext>
            </a:extLst>
          </p:cNvPr>
          <p:cNvSpPr/>
          <p:nvPr/>
        </p:nvSpPr>
        <p:spPr>
          <a:xfrm>
            <a:off x="13447143" y="6688288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83BE2-B7F8-A140-987F-5444C2158735}"/>
              </a:ext>
            </a:extLst>
          </p:cNvPr>
          <p:cNvSpPr/>
          <p:nvPr/>
        </p:nvSpPr>
        <p:spPr>
          <a:xfrm>
            <a:off x="13447143" y="4178001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557450-B716-994D-9FED-C25E2188F65C}"/>
              </a:ext>
            </a:extLst>
          </p:cNvPr>
          <p:cNvSpPr/>
          <p:nvPr/>
        </p:nvSpPr>
        <p:spPr>
          <a:xfrm>
            <a:off x="13447143" y="9198575"/>
            <a:ext cx="2510287" cy="2510287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BEA48-19EC-4848-BB98-2E800AD48EC0}"/>
              </a:ext>
            </a:extLst>
          </p:cNvPr>
          <p:cNvSpPr/>
          <p:nvPr/>
        </p:nvSpPr>
        <p:spPr>
          <a:xfrm>
            <a:off x="11459398" y="7211624"/>
            <a:ext cx="1463615" cy="14636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52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00"/>
                            </p:stCondLst>
                            <p:childTnLst>
                              <p:par>
                                <p:cTn id="6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3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8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400"/>
                            </p:stCondLst>
                            <p:childTnLst>
                              <p:par>
                                <p:cTn id="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9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431</Words>
  <Application>Microsoft Macintosh PowerPoint</Application>
  <PresentationFormat>Custom</PresentationFormat>
  <Paragraphs>108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CMU Serif Roman</vt:lpstr>
      <vt:lpstr>Office Theme</vt:lpstr>
      <vt:lpstr>Coordinated Resource Extraction</vt:lpstr>
      <vt:lpstr>The game</vt:lpstr>
      <vt:lpstr>The game</vt:lpstr>
      <vt:lpstr>The game</vt:lpstr>
      <vt:lpstr>Single-Agent RL</vt:lpstr>
      <vt:lpstr>SARL</vt:lpstr>
      <vt:lpstr>Deep Q-Networks (DQNs)</vt:lpstr>
      <vt:lpstr>Deep Q-Networks (DQNs)</vt:lpstr>
      <vt:lpstr>MARL to SARL</vt:lpstr>
      <vt:lpstr>MARL to SARL</vt:lpstr>
      <vt:lpstr>MARL to SARL</vt:lpstr>
      <vt:lpstr>MARL to SARL</vt:lpstr>
      <vt:lpstr>v1.0 &amp; v1.5</vt:lpstr>
      <vt:lpstr>In a nutshell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Julián Marrades</dc:creator>
  <cp:lastModifiedBy>Julián Marrades</cp:lastModifiedBy>
  <cp:revision>81</cp:revision>
  <dcterms:created xsi:type="dcterms:W3CDTF">2021-05-27T09:15:03Z</dcterms:created>
  <dcterms:modified xsi:type="dcterms:W3CDTF">2021-05-28T12:14:08Z</dcterms:modified>
</cp:coreProperties>
</file>