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69" r:id="rId3"/>
    <p:sldId id="270" r:id="rId4"/>
    <p:sldId id="271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73" r:id="rId16"/>
    <p:sldId id="274" r:id="rId17"/>
    <p:sldId id="275" r:id="rId18"/>
    <p:sldId id="276" r:id="rId19"/>
    <p:sldId id="277" r:id="rId20"/>
    <p:sldId id="268" r:id="rId21"/>
    <p:sldId id="267" r:id="rId22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D9DF13C-C978-FE47-A5BE-335A7B61F5E6}">
          <p14:sldIdLst>
            <p14:sldId id="256"/>
          </p14:sldIdLst>
        </p14:section>
        <p14:section name="The Game" id="{844AD73D-FE2E-D441-AA13-8AD6D75208DA}">
          <p14:sldIdLst>
            <p14:sldId id="269"/>
            <p14:sldId id="270"/>
            <p14:sldId id="271"/>
          </p14:sldIdLst>
        </p14:section>
        <p14:section name="MARL" id="{28762A4B-6A3C-6C46-9A89-60D343C6DF53}">
          <p14:sldIdLst>
            <p14:sldId id="258"/>
            <p14:sldId id="260"/>
          </p14:sldIdLst>
        </p14:section>
        <p14:section name="DQNs" id="{F0C2887C-DE44-C64E-9934-F01CCE97ABDF}">
          <p14:sldIdLst>
            <p14:sldId id="259"/>
            <p14:sldId id="261"/>
          </p14:sldIdLst>
        </p14:section>
        <p14:section name="MARL to SARL" id="{8A9D5536-82D5-1A4D-A256-027FD467461C}">
          <p14:sldIdLst>
            <p14:sldId id="262"/>
            <p14:sldId id="263"/>
            <p14:sldId id="264"/>
            <p14:sldId id="265"/>
          </p14:sldIdLst>
        </p14:section>
        <p14:section name="v1" id="{DC85EDC7-9886-F846-AAEB-4B8A3EE80C67}">
          <p14:sldIdLst>
            <p14:sldId id="266"/>
          </p14:sldIdLst>
        </p14:section>
        <p14:section name="v2" id="{A9E7F7ED-B49E-6241-9308-E999DEBB7749}">
          <p14:sldIdLst>
            <p14:sldId id="272"/>
            <p14:sldId id="273"/>
            <p14:sldId id="274"/>
            <p14:sldId id="275"/>
            <p14:sldId id="276"/>
          </p14:sldIdLst>
        </p14:section>
        <p14:section name="v3" id="{A1552BFC-7B6F-0942-8792-67C43A8E9918}">
          <p14:sldIdLst>
            <p14:sldId id="277"/>
          </p14:sldIdLst>
        </p14:section>
        <p14:section name="Wrap Up" id="{71865012-020B-4049-87D1-8F129E0D2D3B}">
          <p14:sldIdLst>
            <p14:sldId id="268"/>
          </p14:sldIdLst>
        </p14:section>
        <p14:section name="Questions" id="{DAF49AC8-F0EB-FE4E-881B-D8D682DDC55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án Marrades" initials="JM" lastIdx="1" clrIdx="0">
    <p:extLst>
      <p:ext uri="{19B8F6BF-5375-455C-9EA6-DF929625EA0E}">
        <p15:presenceInfo xmlns:p15="http://schemas.microsoft.com/office/powerpoint/2012/main" userId="4b7af2719eee5b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/>
    <p:restoredTop sz="94719"/>
  </p:normalViewPr>
  <p:slideViewPr>
    <p:cSldViewPr snapToGrid="0" snapToObjects="1" showGuides="1">
      <p:cViewPr>
        <p:scale>
          <a:sx n="63" d="100"/>
          <a:sy n="63" d="100"/>
        </p:scale>
        <p:origin x="2040" y="672"/>
      </p:cViewPr>
      <p:guideLst>
        <p:guide orient="horz" pos="4320"/>
        <p:guide pos="77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90B9F-315C-834C-A938-E4E130C101C4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97B3-449F-A14F-9534-5797651B72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531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10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350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421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2499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88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21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870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194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69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83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21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619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19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857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2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B0E3-DDC0-E941-AEE4-9E0B9D3C8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Coordinated Resource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4A2D6-C6B2-104F-9650-02F080928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for centralized cooperative multi-agent reinforcement learning</a:t>
            </a:r>
          </a:p>
          <a:p>
            <a:endParaRPr lang="en-SE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SE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Emil G. </a:t>
            </a:r>
            <a:r>
              <a:rPr lang="en-US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Stålvinge, Anders Köhler &amp; Julián R. Marrades</a:t>
            </a:r>
            <a:endParaRPr lang="en-SE" sz="2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42C210D-4891-9F43-8D6D-460FCDE5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790" y="2244726"/>
            <a:ext cx="1526867" cy="15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5657494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5657494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5657494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3147207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3147207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3147207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8167781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8167781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8167781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6180036" y="7211624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8941" y="6688288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8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8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8941" y="6688288"/>
                <a:ext cx="11087181" cy="2510287"/>
              </a:xfrm>
              <a:blipFill>
                <a:blip r:embed="rId2"/>
                <a:stretch>
                  <a:fillRect t="-5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430723" y="4701336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634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5423642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5423642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5423642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4044354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4044354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4044354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6802929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6802929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6802929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5710755" y="5048214"/>
            <a:ext cx="804189" cy="804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6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717594" y="1320116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B41B-E298-FD4E-95B1-6FCFF9B9F379}"/>
              </a:ext>
            </a:extLst>
          </p:cNvPr>
          <p:cNvGrpSpPr/>
          <p:nvPr/>
        </p:nvGrpSpPr>
        <p:grpSpPr>
          <a:xfrm>
            <a:off x="4044354" y="8265691"/>
            <a:ext cx="4137863" cy="4137863"/>
            <a:chOff x="3147207" y="4178001"/>
            <a:chExt cx="7530861" cy="75308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A39FE-36C6-194E-8F65-7A4873EFA54C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F9449A-AA34-D248-B209-9D5FA6530963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7E226D-7297-BE4F-8288-DE003E3AB64A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E20C66-E5BE-9545-8AB5-0E546BE970E5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237997-8692-6E4B-A17F-01AFE1003C6B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B89797-545F-1849-A332-E965F37D8063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5F72CA-1D81-1B4F-84A7-D69D70C2169D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A6231-82AE-7540-ABC0-5F6075576F40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8196-FFD1-2148-AFAC-EDCEAABCA6BF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FFE870-D4BC-1B46-B98A-00E40E120884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0, 2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CA55593-5196-824F-A549-B0EDCFBDA941}"/>
              </a:ext>
            </a:extLst>
          </p:cNvPr>
          <p:cNvSpPr/>
          <p:nvPr/>
        </p:nvSpPr>
        <p:spPr>
          <a:xfrm>
            <a:off x="16200197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720-B9C6-3143-9297-E1930D71772E}"/>
              </a:ext>
            </a:extLst>
          </p:cNvPr>
          <p:cNvSpPr/>
          <p:nvPr/>
        </p:nvSpPr>
        <p:spPr>
          <a:xfrm>
            <a:off x="17269059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6340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2788021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2788021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2788021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1408733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1408733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1408733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4167308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4167308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4167308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3075134" y="5048214"/>
            <a:ext cx="804189" cy="804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6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717594" y="1320116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B41B-E298-FD4E-95B1-6FCFF9B9F379}"/>
              </a:ext>
            </a:extLst>
          </p:cNvPr>
          <p:cNvGrpSpPr/>
          <p:nvPr/>
        </p:nvGrpSpPr>
        <p:grpSpPr>
          <a:xfrm>
            <a:off x="6512668" y="3381377"/>
            <a:ext cx="4137863" cy="4137863"/>
            <a:chOff x="3147207" y="4178001"/>
            <a:chExt cx="7530861" cy="75308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A39FE-36C6-194E-8F65-7A4873EFA54C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F9449A-AA34-D248-B209-9D5FA6530963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7E226D-7297-BE4F-8288-DE003E3AB64A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E20C66-E5BE-9545-8AB5-0E546BE970E5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237997-8692-6E4B-A17F-01AFE1003C6B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B89797-545F-1849-A332-E965F37D8063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5F72CA-1D81-1B4F-84A7-D69D70C2169D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A6231-82AE-7540-ABC0-5F6075576F40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8196-FFD1-2148-AFAC-EDCEAABCA6BF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FFE870-D4BC-1B46-B98A-00E40E120884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0, 2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CA55593-5196-824F-A549-B0EDCFBDA941}"/>
              </a:ext>
            </a:extLst>
          </p:cNvPr>
          <p:cNvSpPr/>
          <p:nvPr/>
        </p:nvSpPr>
        <p:spPr>
          <a:xfrm>
            <a:off x="16200197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720-B9C6-3143-9297-E1930D71772E}"/>
              </a:ext>
            </a:extLst>
          </p:cNvPr>
          <p:cNvSpPr/>
          <p:nvPr/>
        </p:nvSpPr>
        <p:spPr>
          <a:xfrm>
            <a:off x="17269059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DBFEE0-C888-C24C-9D07-F4EFB8499225}"/>
              </a:ext>
            </a:extLst>
          </p:cNvPr>
          <p:cNvGrpSpPr/>
          <p:nvPr/>
        </p:nvGrpSpPr>
        <p:grpSpPr>
          <a:xfrm>
            <a:off x="4005348" y="8140183"/>
            <a:ext cx="4137863" cy="4137863"/>
            <a:chOff x="3147207" y="4178001"/>
            <a:chExt cx="7530861" cy="753086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01E62C-8211-7A43-836E-CE5985A368C8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CE072F-B3FD-2349-AB8A-BBCFCAA8D8BA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71810F-CAD5-864B-BE84-79E7C1E567B0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6A69D9-0EB6-6641-B84D-2E855197A20E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120D66-A7E2-284D-935C-25B5A5C09590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FC37E8-A732-754C-A0A2-BE67D9E48375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D0100E-022C-CC45-85C9-A35E18355877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9091974-A07E-F043-8986-87F225B9B026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3A6938-31F3-4142-9DA8-27695971C3BB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25E2AF0-6505-2640-8861-133E87634177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C2F23166-6160-8D46-B809-8EBA05C985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10732279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3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C2F23166-6160-8D46-B809-8EBA05C98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10732279"/>
                <a:ext cx="11087181" cy="2510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0A089573-18BB-3447-B8D2-8E189C4F6583}"/>
              </a:ext>
            </a:extLst>
          </p:cNvPr>
          <p:cNvSpPr/>
          <p:nvPr/>
        </p:nvSpPr>
        <p:spPr>
          <a:xfrm>
            <a:off x="15680242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9B8802-1A3F-FA40-9FD9-B11011DDA987}"/>
              </a:ext>
            </a:extLst>
          </p:cNvPr>
          <p:cNvSpPr/>
          <p:nvPr/>
        </p:nvSpPr>
        <p:spPr>
          <a:xfrm>
            <a:off x="16749104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87C48C-2CE2-594C-97E8-2140FAB00652}"/>
              </a:ext>
            </a:extLst>
          </p:cNvPr>
          <p:cNvSpPr/>
          <p:nvPr/>
        </p:nvSpPr>
        <p:spPr>
          <a:xfrm>
            <a:off x="17817966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61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 animBg="1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1.0 &amp; v1.5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2579" t="-4225" r="-2579" b="-133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1, 3, 3, 1, 1, 1, 3, 4 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l="-4921" t="-14286" r="-1054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7660ED4-230F-7040-9F2C-30FA0F7221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97475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1, 3,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7660ED4-230F-7040-9F2C-30FA0F722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7475" y="5395865"/>
                <a:ext cx="1759294" cy="1046257"/>
              </a:xfrm>
              <a:prstGeom prst="rect">
                <a:avLst/>
              </a:prstGeom>
              <a:blipFill>
                <a:blip r:embed="rId14"/>
                <a:stretch>
                  <a:fillRect l="-14286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756BF80-B686-324D-876B-4AE5034691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45537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756BF80-B686-324D-876B-4AE50346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537" y="5395865"/>
                <a:ext cx="1759294" cy="1046257"/>
              </a:xfrm>
              <a:prstGeom prst="rect">
                <a:avLst/>
              </a:prstGeom>
              <a:blipFill>
                <a:blip r:embed="rId15"/>
                <a:stretch>
                  <a:fillRect l="-14388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AF922190-C7EE-DA44-A4FB-03096A3A6A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93599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AF922190-C7EE-DA44-A4FB-03096A3A6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3599" y="5395865"/>
                <a:ext cx="1759294" cy="1046257"/>
              </a:xfrm>
              <a:prstGeom prst="rect">
                <a:avLst/>
              </a:prstGeom>
              <a:blipFill>
                <a:blip r:embed="rId16"/>
                <a:stretch>
                  <a:fillRect l="-14388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73972D95-C284-A54D-B6B0-98586EDA6B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52016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4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73972D95-C284-A54D-B6B0-98586EDA6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2016" y="5395865"/>
                <a:ext cx="1759294" cy="1046257"/>
              </a:xfrm>
              <a:prstGeom prst="rect">
                <a:avLst/>
              </a:prstGeom>
              <a:blipFill>
                <a:blip r:embed="rId17"/>
                <a:stretch>
                  <a:fillRect l="-10072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8648124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3, 1,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8648124"/>
                <a:ext cx="7215968" cy="1046257"/>
              </a:xfrm>
              <a:prstGeom prst="rect">
                <a:avLst/>
              </a:prstGeom>
              <a:blipFill>
                <a:blip r:embed="rId18"/>
                <a:stretch>
                  <a:fillRect l="-4921" t="-15663" r="-1054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509AF0-B236-5040-BB42-4AF8CBF63434}"/>
              </a:ext>
            </a:extLst>
          </p:cNvPr>
          <p:cNvSpPr/>
          <p:nvPr/>
        </p:nvSpPr>
        <p:spPr>
          <a:xfrm>
            <a:off x="14397316" y="9763911"/>
            <a:ext cx="77191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3662547-9AA0-8442-B7DF-8A8A7F7C7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9911899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−1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3662547-9AA0-8442-B7DF-8A8A7F7C7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9911899"/>
                <a:ext cx="7215968" cy="1046257"/>
              </a:xfrm>
              <a:prstGeom prst="rect">
                <a:avLst/>
              </a:prstGeom>
              <a:blipFill>
                <a:blip r:embed="rId19"/>
                <a:stretch>
                  <a:fillRect t="-1190" b="-107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9E77CB3E-AFA5-7E49-81CE-EDCCEF025261}"/>
              </a:ext>
            </a:extLst>
          </p:cNvPr>
          <p:cNvSpPr/>
          <p:nvPr/>
        </p:nvSpPr>
        <p:spPr>
          <a:xfrm rot="5400000">
            <a:off x="17796119" y="11228978"/>
            <a:ext cx="461393" cy="6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F38168-468D-1248-87C4-61F85797D834}"/>
              </a:ext>
            </a:extLst>
          </p:cNvPr>
          <p:cNvSpPr/>
          <p:nvPr/>
        </p:nvSpPr>
        <p:spPr>
          <a:xfrm rot="5400000">
            <a:off x="18277772" y="11228978"/>
            <a:ext cx="461393" cy="6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D34DCC33-DDF8-9746-8DBD-D999DBC85E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77811" y="11830766"/>
                <a:ext cx="104081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[ 0.25, 0.75, 0.75, 0.25, 0.25, 0.25, 0.75, 1 ]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D34DCC33-DDF8-9746-8DBD-D999DBC8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7811" y="11830766"/>
                <a:ext cx="10408168" cy="1046257"/>
              </a:xfrm>
              <a:prstGeom prst="rect">
                <a:avLst/>
              </a:prstGeom>
              <a:blipFill>
                <a:blip r:embed="rId20"/>
                <a:stretch>
                  <a:fillRect l="-2314" t="-9639" r="-3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Left Brace 62">
            <a:extLst>
              <a:ext uri="{FF2B5EF4-FFF2-40B4-BE49-F238E27FC236}">
                <a16:creationId xmlns:a16="http://schemas.microsoft.com/office/drawing/2014/main" id="{64327928-B52C-894E-A577-F9E46378F384}"/>
              </a:ext>
            </a:extLst>
          </p:cNvPr>
          <p:cNvSpPr/>
          <p:nvPr/>
        </p:nvSpPr>
        <p:spPr>
          <a:xfrm rot="5400000">
            <a:off x="16543784" y="3755901"/>
            <a:ext cx="352625" cy="2845246"/>
          </a:xfrm>
          <a:prstGeom prst="leftBrace">
            <a:avLst>
              <a:gd name="adj1" fmla="val 8333"/>
              <a:gd name="adj2" fmla="val 90407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8D61B0F8-28D3-B84B-8FCE-EF37C566F29B}"/>
              </a:ext>
            </a:extLst>
          </p:cNvPr>
          <p:cNvSpPr/>
          <p:nvPr/>
        </p:nvSpPr>
        <p:spPr>
          <a:xfrm rot="5400000">
            <a:off x="19675703" y="3763969"/>
            <a:ext cx="352625" cy="2845246"/>
          </a:xfrm>
          <a:prstGeom prst="leftBrace">
            <a:avLst>
              <a:gd name="adj1" fmla="val 8333"/>
              <a:gd name="adj2" fmla="val 10908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F175232B-6F63-BD44-9F44-D53A48E3A80C}"/>
              </a:ext>
            </a:extLst>
          </p:cNvPr>
          <p:cNvSpPr txBox="1">
            <a:spLocks/>
          </p:cNvSpPr>
          <p:nvPr/>
        </p:nvSpPr>
        <p:spPr>
          <a:xfrm>
            <a:off x="15056155" y="4121115"/>
            <a:ext cx="978875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  <a:endParaRPr lang="en-SE" sz="66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2711BD30-21C1-BC4F-8056-B47E7FE1FE12}"/>
              </a:ext>
            </a:extLst>
          </p:cNvPr>
          <p:cNvSpPr txBox="1">
            <a:spLocks/>
          </p:cNvSpPr>
          <p:nvPr/>
        </p:nvSpPr>
        <p:spPr>
          <a:xfrm>
            <a:off x="20451215" y="4130998"/>
            <a:ext cx="978875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endParaRPr lang="en-SE" sz="66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4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8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3" presetClass="emph" presetSubtype="2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" presetClass="emp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3" presetClass="emph" presetSubtype="2" fill="hold" grpId="4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" presetID="3" presetClass="emph" presetSubtype="2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build="p"/>
      <p:bldP spid="32" grpId="0"/>
      <p:bldP spid="32" grpId="1"/>
      <p:bldP spid="32" grpId="2"/>
      <p:bldP spid="32" grpId="3"/>
      <p:bldP spid="32" grpId="4"/>
      <p:bldP spid="33" grpId="0"/>
      <p:bldP spid="34" grpId="0"/>
      <p:bldP spid="35" grpId="0"/>
      <p:bldP spid="36" grpId="0"/>
      <p:bldP spid="37" grpId="0"/>
      <p:bldP spid="37" grpId="1"/>
      <p:bldP spid="37" grpId="2"/>
      <p:bldP spid="38" grpId="0"/>
      <p:bldP spid="39" grpId="0"/>
      <p:bldP spid="39" grpId="1"/>
      <p:bldP spid="39" grpId="2"/>
      <p:bldP spid="40" grpId="0"/>
      <p:bldP spid="44" grpId="0" animBg="1"/>
      <p:bldP spid="45" grpId="0" animBg="1"/>
      <p:bldP spid="45" grpId="1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8" grpId="0" animBg="1"/>
      <p:bldP spid="59" grpId="0"/>
      <p:bldP spid="60" grpId="0" animBg="1"/>
      <p:bldP spid="61" grpId="0" animBg="1"/>
      <p:bldP spid="62" grpId="0"/>
      <p:bldP spid="63" grpId="0" animBg="1"/>
      <p:bldP spid="64" grpId="0" animBg="1"/>
      <p:bldP spid="65" grpId="1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29690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41" grpId="0" animBg="1"/>
      <p:bldP spid="4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build="p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4" grpId="0" animBg="1"/>
      <p:bldP spid="45" grpId="0" animBg="1"/>
      <p:bldP spid="46" grpId="0"/>
      <p:bldP spid="47" grpId="0"/>
      <p:bldP spid="52" grpId="0"/>
      <p:bldP spid="53" grpId="0"/>
      <p:bldP spid="56" grpId="0"/>
      <p:bldP spid="57" grpId="0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6212309" y="460835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6220665" y="764457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2903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16121031" y="96548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16121031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2162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16121031" y="96548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16121031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FFDDB0E-9626-5B47-912E-512F2122DC71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F24688-949D-D145-A1F9-8AB7681CC5E0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0561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16121031" y="96548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16121031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FFDDB0E-9626-5B47-912E-512F2122DC71}"/>
              </a:ext>
            </a:extLst>
          </p:cNvPr>
          <p:cNvSpPr/>
          <p:nvPr/>
        </p:nvSpPr>
        <p:spPr>
          <a:xfrm>
            <a:off x="18409415" y="965488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F24688-949D-D145-A1F9-8AB7681CC5E0}"/>
              </a:ext>
            </a:extLst>
          </p:cNvPr>
          <p:cNvSpPr/>
          <p:nvPr/>
        </p:nvSpPr>
        <p:spPr>
          <a:xfrm>
            <a:off x="18399254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7FC2344-E8E4-404C-90D8-BABC29C0B0FD}"/>
              </a:ext>
            </a:extLst>
          </p:cNvPr>
          <p:cNvSpPr txBox="1">
            <a:spLocks/>
          </p:cNvSpPr>
          <p:nvPr/>
        </p:nvSpPr>
        <p:spPr>
          <a:xfrm>
            <a:off x="14810831" y="11175602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Normalize!</a:t>
            </a:r>
          </a:p>
        </p:txBody>
      </p:sp>
    </p:spTree>
    <p:extLst>
      <p:ext uri="{BB962C8B-B14F-4D97-AF65-F5344CB8AC3E}">
        <p14:creationId xmlns:p14="http://schemas.microsoft.com/office/powerpoint/2010/main" val="1013262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3.0 &amp; v3.5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97855" y="5316375"/>
                <a:ext cx="944192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−1</m:t>
                      </m:r>
                      <m:r>
                        <a:rPr lang="es-ES" sz="6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−</m:t>
                      </m:r>
                      <m:r>
                        <a:rPr lang="es-ES" sz="6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7855" y="5316375"/>
                <a:ext cx="9441920" cy="1046257"/>
              </a:xfrm>
              <a:prstGeom prst="rect">
                <a:avLst/>
              </a:prstGeom>
              <a:blipFill>
                <a:blip r:embed="rId13"/>
                <a:stretch>
                  <a:fillRect l="-2416" t="-13095" b="-154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4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A855B711-557F-F14E-9B4A-1C764AD29F74}"/>
              </a:ext>
            </a:extLst>
          </p:cNvPr>
          <p:cNvSpPr txBox="1">
            <a:spLocks/>
          </p:cNvSpPr>
          <p:nvPr/>
        </p:nvSpPr>
        <p:spPr>
          <a:xfrm>
            <a:off x="14871791" y="6419984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Normalize!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66524C11-F7AA-F847-9DB7-1E8409AC8260}"/>
              </a:ext>
            </a:extLst>
          </p:cNvPr>
          <p:cNvSpPr txBox="1">
            <a:spLocks/>
          </p:cNvSpPr>
          <p:nvPr/>
        </p:nvSpPr>
        <p:spPr>
          <a:xfrm>
            <a:off x="14810831" y="820680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C8C4F3D3-53E7-714D-99E6-35876060F7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99383" y="9366819"/>
                <a:ext cx="10399135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  <m:r>
                        <a:rPr lang="es-ES" sz="6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  <m:r>
                        <a:rPr lang="es-ES" sz="6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</m:t>
                      </m:r>
                      <m:r>
                        <a:rPr lang="es-ES" sz="6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  <m:r>
                        <a:rPr lang="es-ES" sz="6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  <m:r>
                        <a:rPr lang="es-ES" sz="6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1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C8C4F3D3-53E7-714D-99E6-35876060F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9383" y="9366819"/>
                <a:ext cx="10399135" cy="1046257"/>
              </a:xfrm>
              <a:prstGeom prst="rect">
                <a:avLst/>
              </a:prstGeom>
              <a:blipFill>
                <a:blip r:embed="rId16"/>
                <a:stretch>
                  <a:fillRect t="-13253" b="-168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817D2EA5-708B-174E-8AC7-65474362B09D}"/>
              </a:ext>
            </a:extLst>
          </p:cNvPr>
          <p:cNvSpPr txBox="1">
            <a:spLocks/>
          </p:cNvSpPr>
          <p:nvPr/>
        </p:nvSpPr>
        <p:spPr>
          <a:xfrm>
            <a:off x="14871791" y="10530554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Normalize!</a:t>
            </a:r>
          </a:p>
        </p:txBody>
      </p:sp>
    </p:spTree>
    <p:extLst>
      <p:ext uri="{BB962C8B-B14F-4D97-AF65-F5344CB8AC3E}">
        <p14:creationId xmlns:p14="http://schemas.microsoft.com/office/powerpoint/2010/main" val="3723106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43" grpId="0" animBg="1"/>
      <p:bldP spid="47" grpId="0"/>
      <p:bldP spid="52" grpId="0"/>
      <p:bldP spid="60" grpId="0"/>
      <p:bldP spid="61" grpId="0"/>
      <p:bldP spid="71" grpId="0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6133196" y="742572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8766185" y="10543556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64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  <p:bldP spid="5" grpId="0" animBg="1"/>
      <p:bldP spid="6" grpId="0" animBg="1"/>
      <p:bldP spid="11" grpId="0" animBg="1"/>
      <p:bldP spid="12" grpId="0" build="p"/>
      <p:bldP spid="15" grpId="0" animBg="1"/>
      <p:bldP spid="16" grpId="0"/>
      <p:bldP spid="18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17" grpId="0" animBg="1"/>
      <p:bldP spid="20" grpId="0" animBg="1"/>
      <p:bldP spid="21" grpId="0" animBg="1"/>
      <p:bldP spid="22" grpId="0" animBg="1"/>
      <p:bldP spid="4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B261-D87D-D24B-8627-2BEEEDC1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2FC5-CE8C-A548-8E0A-A01ADDCD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like potatoes a lot and so do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Even if you don’t want to admit it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know it’s true so here are my potatoes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 that you c</a:t>
            </a: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enjoy them in secret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Since the police is after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 stealing 5kg of potatoes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They won’t get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know that</a:t>
            </a:r>
          </a:p>
        </p:txBody>
      </p:sp>
    </p:spTree>
    <p:extLst>
      <p:ext uri="{BB962C8B-B14F-4D97-AF65-F5344CB8AC3E}">
        <p14:creationId xmlns:p14="http://schemas.microsoft.com/office/powerpoint/2010/main" val="2003498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CD47-5DCF-6F4E-9FDC-6FC6C872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084" y="4900146"/>
            <a:ext cx="21029831" cy="3988734"/>
          </a:xfrm>
        </p:spPr>
        <p:txBody>
          <a:bodyPr>
            <a:noAutofit/>
          </a:bodyPr>
          <a:lstStyle/>
          <a:p>
            <a:pPr algn="ctr"/>
            <a:r>
              <a:rPr lang="en-SE" sz="242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4137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5129557" y="10009173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8766185" y="10543556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7B8849EE-6A94-A146-A326-AB7F5B6E1DBC}"/>
              </a:ext>
            </a:extLst>
          </p:cNvPr>
          <p:cNvSpPr/>
          <p:nvPr/>
        </p:nvSpPr>
        <p:spPr>
          <a:xfrm>
            <a:off x="4467583" y="4746525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C834CA8-2D44-3B48-AFB0-F8BB382E337B}"/>
              </a:ext>
            </a:extLst>
          </p:cNvPr>
          <p:cNvSpPr/>
          <p:nvPr/>
        </p:nvSpPr>
        <p:spPr>
          <a:xfrm>
            <a:off x="5443155" y="5723951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5129557" y="10009173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5409856" y="8629548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46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1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Single-Agent RL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Multi-Agent RL</a:t>
            </a:r>
          </a:p>
        </p:txBody>
      </p:sp>
    </p:spTree>
    <p:extLst>
      <p:ext uri="{BB962C8B-B14F-4D97-AF65-F5344CB8AC3E}">
        <p14:creationId xmlns:p14="http://schemas.microsoft.com/office/powerpoint/2010/main" val="21604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SARL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Given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𝜋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𝑉</m:t>
                          </m:r>
                        </m:e>
                        <m:sup>
                          <m: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MU SERIF ROMAN" panose="02000603000000000000" pitchFamily="2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</a:t>
                </a: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 maximized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305" t="-2624" b="-309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be the number of agents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grows exponentially with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≔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pPr>
                      <m:e>
                        <m: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𝑚</m:t>
                        </m:r>
                      </m:sup>
                    </m:sSup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may not always lead to the same state for a given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  <a:blipFill>
                <a:blip r:embed="rId3"/>
                <a:stretch>
                  <a:fillRect l="-3165" t="-2478" r="-3400" b="-27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</a:t>
            </a:r>
          </a:p>
        </p:txBody>
      </p:sp>
    </p:spTree>
    <p:extLst>
      <p:ext uri="{BB962C8B-B14F-4D97-AF65-F5344CB8AC3E}">
        <p14:creationId xmlns:p14="http://schemas.microsoft.com/office/powerpoint/2010/main" val="359329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D8FA6-E2DB-D34A-A29B-F34ADE17E85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3110153" y="4744326"/>
            <a:ext cx="1427079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2F401-1154-5748-823B-548EDABCDE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3110152" y="6147737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8AA20-CDE9-4044-B90E-EC7D08A48B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3110149" y="6147740"/>
            <a:ext cx="1427082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9567F-36ED-9244-9971-ADA4F9B37F0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3110144" y="6147739"/>
            <a:ext cx="1427080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56DBA6-E800-7E4E-8B9C-D18C84977AE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3110145" y="6147739"/>
            <a:ext cx="1427079" cy="4210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ABC99-1E7A-5346-850D-ED52A7F865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3110145" y="4744329"/>
            <a:ext cx="1427079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37DD79-5531-BF41-AF1E-C5088D5409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110145" y="6147739"/>
            <a:ext cx="1427082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222C4-9AD5-E64B-B012-96C82958A7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3110145" y="7551150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6E859F-EA7B-B54C-827C-6AE3CCE582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10145" y="7551150"/>
            <a:ext cx="1427080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7428F-DBF7-474F-AF16-BF0B9A847B3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3110145" y="7551150"/>
            <a:ext cx="1427079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5CBC04-CAA4-D44F-A23E-4188D8580E2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110144" y="4744329"/>
            <a:ext cx="1427079" cy="42102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C926E-7B45-BF4B-AE88-7F6107164F2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3110144" y="6147739"/>
            <a:ext cx="1427082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B2663-69D8-5C47-B52A-213B8BFEA3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110144" y="7551150"/>
            <a:ext cx="1427082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12BB1-3D1C-AC44-A8CF-776B9E91B84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10144" y="8954561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CA104-29C3-254A-B2AC-69B51822B4D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10144" y="8954562"/>
            <a:ext cx="1427080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40CB23-42CC-7D40-9F6A-F298C909A8FA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15356313" y="4744326"/>
            <a:ext cx="1427088" cy="69340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0F2F3-D766-0846-9CA2-6D2026FE3581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15356313" y="4744326"/>
            <a:ext cx="1427092" cy="20532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982087-1AB7-8A44-9BA7-0DCBB7FF13A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15356313" y="4744326"/>
            <a:ext cx="1427088" cy="35112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214FC8-4540-BB46-BA96-39DC5EC4536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15356313" y="4744326"/>
            <a:ext cx="1427088" cy="49692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2B4521-F0AB-E043-B18D-67F57F307121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5356317" y="5437728"/>
            <a:ext cx="1427084" cy="7100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42F8B-F2CF-EA4E-ACDA-D106DE9E02C4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5356317" y="6147738"/>
            <a:ext cx="1427088" cy="6498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6863C3-E039-1245-8086-F059B1FC2582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15356317" y="6147738"/>
            <a:ext cx="1427084" cy="21078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E27557-1487-D644-932A-5A7AB0591936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356317" y="6147738"/>
            <a:ext cx="1427084" cy="356587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F4E883-9FC2-8C40-A101-E09AC647D3C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5356317" y="5437728"/>
            <a:ext cx="1427084" cy="21134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5748D7-D4D5-6D4A-9A61-1E056460A1CE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5356317" y="6797567"/>
            <a:ext cx="1427088" cy="753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20C07D-D0F0-0F47-834C-C7679A9C7058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15356317" y="7551150"/>
            <a:ext cx="1427084" cy="7044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2F9344-FED3-ED4B-AFDC-5CBCEA168AC5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 flipV="1">
            <a:off x="15356317" y="7551149"/>
            <a:ext cx="1427084" cy="21624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216D76-C888-9F4D-914E-8AD6BECA6994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15356316" y="5437728"/>
            <a:ext cx="1427086" cy="35168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1BD4377-A62C-4F42-A57B-AF4EE5440423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15356316" y="6797567"/>
            <a:ext cx="1427089" cy="21569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64114-A384-904D-BBBF-ED13933DC912}"/>
              </a:ext>
            </a:extLst>
          </p:cNvPr>
          <p:cNvCxnSpPr>
            <a:cxnSpLocks/>
            <a:stCxn id="14" idx="2"/>
            <a:endCxn id="9" idx="6"/>
          </p:cNvCxnSpPr>
          <p:nvPr/>
        </p:nvCxnSpPr>
        <p:spPr>
          <a:xfrm flipH="1">
            <a:off x="15356316" y="8255589"/>
            <a:ext cx="1427086" cy="698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72E17C7-C6DA-E34B-A2BD-5286B0C296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 flipV="1">
            <a:off x="15356316" y="8954561"/>
            <a:ext cx="1427086" cy="7590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313E6E-E8F1-5E43-9D49-FD534B3D9DD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5356314" y="5437728"/>
            <a:ext cx="1427087" cy="49202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01AC6D-4F08-E54A-8F2E-3131737B4D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5356314" y="6797567"/>
            <a:ext cx="1427091" cy="35604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567F5A-43D3-2A4D-B00F-A3649ECE626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356314" y="8255589"/>
            <a:ext cx="1427087" cy="21023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2760EAB-FCF8-684C-B5B4-164CAFC0F8E6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356314" y="9713610"/>
            <a:ext cx="1427087" cy="6443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408200-C2DB-9945-8625-02610EEB764D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17602516" y="5437727"/>
            <a:ext cx="1427078" cy="13598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2F11C4-36CD-A54A-B062-D7AA086E076B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17602516" y="5437727"/>
            <a:ext cx="1427078" cy="28069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D6FB164-7B8E-7249-8F0B-83935C7DA3AB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17602520" y="6797566"/>
            <a:ext cx="14270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DEC7219-FA4F-284D-8F13-9585175339E1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 flipV="1">
            <a:off x="17602520" y="6797566"/>
            <a:ext cx="1427074" cy="14470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C4C187-5D41-1245-9306-564EF70CC795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17602516" y="6797566"/>
            <a:ext cx="1427078" cy="14580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73169E-6090-AD4C-A7EE-039B22CE1856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602516" y="8244665"/>
            <a:ext cx="1427078" cy="1092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706127-3174-0545-8581-44D2B5FBB0F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602516" y="6797566"/>
            <a:ext cx="1427078" cy="29160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8254437-578F-4B41-9036-41C7C9FC0150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7602516" y="8244665"/>
            <a:ext cx="1427078" cy="14689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Input labels">
            <a:extLst>
              <a:ext uri="{FF2B5EF4-FFF2-40B4-BE49-F238E27FC236}">
                <a16:creationId xmlns:a16="http://schemas.microsoft.com/office/drawing/2014/main" id="{C23010F5-D046-924F-8C84-919649AF7B39}"/>
              </a:ext>
            </a:extLst>
          </p:cNvPr>
          <p:cNvGrpSpPr/>
          <p:nvPr/>
        </p:nvGrpSpPr>
        <p:grpSpPr>
          <a:xfrm>
            <a:off x="11024143" y="5633086"/>
            <a:ext cx="1026622" cy="3907038"/>
            <a:chOff x="12680829" y="5360256"/>
            <a:chExt cx="810885" cy="30860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516602-1307-FD44-9D9B-90B4199F0A4B}"/>
                </a:ext>
              </a:extLst>
            </p:cNvPr>
            <p:cNvSpPr txBox="1"/>
            <p:nvPr/>
          </p:nvSpPr>
          <p:spPr>
            <a:xfrm>
              <a:off x="12680831" y="5360256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D499A3-85DE-AF44-B726-4D2C6E21433D}"/>
                </a:ext>
              </a:extLst>
            </p:cNvPr>
            <p:cNvSpPr txBox="1"/>
            <p:nvPr/>
          </p:nvSpPr>
          <p:spPr>
            <a:xfrm>
              <a:off x="12680830" y="6492025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017FD3-4D2F-8148-9292-3FEF81A2F120}"/>
                </a:ext>
              </a:extLst>
            </p:cNvPr>
            <p:cNvSpPr txBox="1"/>
            <p:nvPr/>
          </p:nvSpPr>
          <p:spPr>
            <a:xfrm>
              <a:off x="12680829" y="7615261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</p:txBody>
        </p:sp>
      </p:grpSp>
      <p:grpSp>
        <p:nvGrpSpPr>
          <p:cNvPr id="161" name="Output labels">
            <a:extLst>
              <a:ext uri="{FF2B5EF4-FFF2-40B4-BE49-F238E27FC236}">
                <a16:creationId xmlns:a16="http://schemas.microsoft.com/office/drawing/2014/main" id="{EAF3DEBD-36B1-1540-BF7D-6F5CA5910BB2}"/>
              </a:ext>
            </a:extLst>
          </p:cNvPr>
          <p:cNvGrpSpPr/>
          <p:nvPr/>
        </p:nvGrpSpPr>
        <p:grpSpPr>
          <a:xfrm>
            <a:off x="20251397" y="6408519"/>
            <a:ext cx="2531491" cy="2323168"/>
            <a:chOff x="19969043" y="5972736"/>
            <a:chExt cx="1999517" cy="183497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4AED50-B99C-D642-8F1C-719848598C32}"/>
                </a:ext>
              </a:extLst>
            </p:cNvPr>
            <p:cNvSpPr txBox="1"/>
            <p:nvPr/>
          </p:nvSpPr>
          <p:spPr>
            <a:xfrm>
              <a:off x="19969043" y="5972736"/>
              <a:ext cx="1999516" cy="65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Q(s, a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)</a:t>
              </a:r>
              <a:endPara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FA95DC-D546-F146-BB83-0B5D0AC2919E}"/>
                </a:ext>
              </a:extLst>
            </p:cNvPr>
            <p:cNvSpPr txBox="1"/>
            <p:nvPr/>
          </p:nvSpPr>
          <p:spPr>
            <a:xfrm>
              <a:off x="19969044" y="7151338"/>
              <a:ext cx="1999516" cy="65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Q(s, a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)</a:t>
              </a:r>
              <a:endPara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E606E04-76F9-7341-A980-0FB6CE68B917}"/>
              </a:ext>
            </a:extLst>
          </p:cNvPr>
          <p:cNvSpPr/>
          <p:nvPr/>
        </p:nvSpPr>
        <p:spPr>
          <a:xfrm>
            <a:off x="12291032" y="5738180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56826-3773-E744-AAC4-C8117D369765}"/>
              </a:ext>
            </a:extLst>
          </p:cNvPr>
          <p:cNvSpPr/>
          <p:nvPr/>
        </p:nvSpPr>
        <p:spPr>
          <a:xfrm>
            <a:off x="12291032" y="7141592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CD36EA-A1F0-7E48-A554-14B66ECA8582}"/>
              </a:ext>
            </a:extLst>
          </p:cNvPr>
          <p:cNvSpPr/>
          <p:nvPr/>
        </p:nvSpPr>
        <p:spPr>
          <a:xfrm>
            <a:off x="12291031" y="8545005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5DB04-A1A4-BE49-B5C5-5C8734BBCBC6}"/>
              </a:ext>
            </a:extLst>
          </p:cNvPr>
          <p:cNvSpPr/>
          <p:nvPr/>
        </p:nvSpPr>
        <p:spPr>
          <a:xfrm>
            <a:off x="14537219" y="7141594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B5473-AB8E-9942-8663-8F6A33F61949}"/>
              </a:ext>
            </a:extLst>
          </p:cNvPr>
          <p:cNvSpPr/>
          <p:nvPr/>
        </p:nvSpPr>
        <p:spPr>
          <a:xfrm>
            <a:off x="14537219" y="5738183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921692-E2C9-8B4C-90EE-E7ED1377E0AD}"/>
              </a:ext>
            </a:extLst>
          </p:cNvPr>
          <p:cNvSpPr/>
          <p:nvPr/>
        </p:nvSpPr>
        <p:spPr>
          <a:xfrm>
            <a:off x="14537218" y="8545004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EF418-EC72-BA45-B83D-96EA570BFD83}"/>
              </a:ext>
            </a:extLst>
          </p:cNvPr>
          <p:cNvSpPr/>
          <p:nvPr/>
        </p:nvSpPr>
        <p:spPr>
          <a:xfrm>
            <a:off x="14537216" y="9948415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41CEBC-1347-8746-B35F-8ED1F669DAB9}"/>
              </a:ext>
            </a:extLst>
          </p:cNvPr>
          <p:cNvSpPr/>
          <p:nvPr/>
        </p:nvSpPr>
        <p:spPr>
          <a:xfrm>
            <a:off x="14537215" y="4334773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08D10-CD30-174D-8790-A00AA25FD425}"/>
              </a:ext>
            </a:extLst>
          </p:cNvPr>
          <p:cNvSpPr/>
          <p:nvPr/>
        </p:nvSpPr>
        <p:spPr>
          <a:xfrm>
            <a:off x="16783406" y="6388014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8541A-E514-DA4C-9901-9EEF882FC68D}"/>
              </a:ext>
            </a:extLst>
          </p:cNvPr>
          <p:cNvSpPr/>
          <p:nvPr/>
        </p:nvSpPr>
        <p:spPr>
          <a:xfrm>
            <a:off x="16783402" y="5028176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CF9B9-90EA-E243-8DD7-9CF0205EF0AD}"/>
              </a:ext>
            </a:extLst>
          </p:cNvPr>
          <p:cNvSpPr/>
          <p:nvPr/>
        </p:nvSpPr>
        <p:spPr>
          <a:xfrm>
            <a:off x="16783402" y="7846034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6BD0F-61A2-4147-82DD-0BF97C4BB418}"/>
              </a:ext>
            </a:extLst>
          </p:cNvPr>
          <p:cNvSpPr/>
          <p:nvPr/>
        </p:nvSpPr>
        <p:spPr>
          <a:xfrm>
            <a:off x="16783402" y="9304055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C2F82-9A9D-8448-9C42-0DB061A4F117}"/>
              </a:ext>
            </a:extLst>
          </p:cNvPr>
          <p:cNvSpPr/>
          <p:nvPr/>
        </p:nvSpPr>
        <p:spPr>
          <a:xfrm>
            <a:off x="19029595" y="6388011"/>
            <a:ext cx="819111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18F3C-E79F-2D43-8480-547A105E0183}"/>
              </a:ext>
            </a:extLst>
          </p:cNvPr>
          <p:cNvSpPr/>
          <p:nvPr/>
        </p:nvSpPr>
        <p:spPr>
          <a:xfrm>
            <a:off x="19029595" y="7835109"/>
            <a:ext cx="819111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683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500"/>
                            </p:stCondLst>
                            <p:childTnLst>
                              <p:par>
                                <p:cTn id="210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00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D8FA6-E2DB-D34A-A29B-F34ADE17E85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3110149" y="4744329"/>
            <a:ext cx="1427071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2F401-1154-5748-823B-548EDABCDE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3110149" y="6147740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8AA20-CDE9-4044-B90E-EC7D08A48B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3110149" y="6147741"/>
            <a:ext cx="1427075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9567F-36ED-9244-9971-ADA4F9B37F0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3110149" y="6147741"/>
            <a:ext cx="1427073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56DBA6-E800-7E4E-8B9C-D18C84977AE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3110149" y="6147741"/>
            <a:ext cx="1427072" cy="4210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ABC99-1E7A-5346-850D-ED52A7F865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3110149" y="4744329"/>
            <a:ext cx="1427071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37DD79-5531-BF41-AF1E-C5088D5409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110149" y="6147740"/>
            <a:ext cx="1427075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222C4-9AD5-E64B-B012-96C82958A7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3110149" y="755115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6E859F-EA7B-B54C-827C-6AE3CCE582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10149" y="7551152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7428F-DBF7-474F-AF16-BF0B9A847B3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3110149" y="7551152"/>
            <a:ext cx="1427072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5CBC04-CAA4-D44F-A23E-4188D8580E2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110148" y="4744329"/>
            <a:ext cx="1427072" cy="421023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C926E-7B45-BF4B-AE88-7F6107164F2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3110148" y="6147740"/>
            <a:ext cx="1427076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B2663-69D8-5C47-B52A-213B8BFEA3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110148" y="7551151"/>
            <a:ext cx="1427076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12BB1-3D1C-AC44-A8CF-776B9E91B84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10148" y="895456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CA104-29C3-254A-B2AC-69B51822B4D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10148" y="8954563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40CB23-42CC-7D40-9F6A-F298C909A8FA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15356331" y="4744329"/>
            <a:ext cx="1427074" cy="69340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0F2F3-D766-0846-9CA2-6D2026FE3581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15356331" y="4744329"/>
            <a:ext cx="1427078" cy="20532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982087-1AB7-8A44-9BA7-0DCBB7FF13A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15356331" y="4744329"/>
            <a:ext cx="1427074" cy="35112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214FC8-4540-BB46-BA96-39DC5EC4536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15356331" y="4744329"/>
            <a:ext cx="1427074" cy="496928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2B4521-F0AB-E043-B18D-67F57F307121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5356335" y="5437730"/>
            <a:ext cx="1427070" cy="7100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42F8B-F2CF-EA4E-ACDA-D106DE9E02C4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5356335" y="6147740"/>
            <a:ext cx="1427074" cy="6498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6863C3-E039-1245-8086-F059B1FC2582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15356335" y="6147740"/>
            <a:ext cx="1427070" cy="21078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E27557-1487-D644-932A-5A7AB0591936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356335" y="6147740"/>
            <a:ext cx="1427070" cy="356587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F4E883-9FC2-8C40-A101-E09AC647D3C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5356335" y="5437730"/>
            <a:ext cx="1427070" cy="21134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5748D7-D4D5-6D4A-9A61-1E056460A1CE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5356335" y="6797569"/>
            <a:ext cx="1427074" cy="753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20C07D-D0F0-0F47-834C-C7679A9C7058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15356335" y="7551151"/>
            <a:ext cx="1427070" cy="7044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2F9344-FED3-ED4B-AFDC-5CBCEA168AC5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 flipV="1">
            <a:off x="15356335" y="7551151"/>
            <a:ext cx="1427070" cy="216245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216D76-C888-9F4D-914E-8AD6BECA6994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15356334" y="5437730"/>
            <a:ext cx="1427072" cy="35168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1BD4377-A62C-4F42-A57B-AF4EE5440423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15356334" y="6797569"/>
            <a:ext cx="1427075" cy="215699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64114-A384-904D-BBBF-ED13933DC912}"/>
              </a:ext>
            </a:extLst>
          </p:cNvPr>
          <p:cNvCxnSpPr>
            <a:cxnSpLocks/>
            <a:stCxn id="14" idx="2"/>
            <a:endCxn id="9" idx="6"/>
          </p:cNvCxnSpPr>
          <p:nvPr/>
        </p:nvCxnSpPr>
        <p:spPr>
          <a:xfrm flipH="1">
            <a:off x="15356334" y="8255589"/>
            <a:ext cx="1427072" cy="698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72E17C7-C6DA-E34B-A2BD-5286B0C296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 flipV="1">
            <a:off x="15356334" y="8954561"/>
            <a:ext cx="1427072" cy="7590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313E6E-E8F1-5E43-9D49-FD534B3D9DD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5356332" y="5437730"/>
            <a:ext cx="1427073" cy="49202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01AC6D-4F08-E54A-8F2E-3131737B4D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5356332" y="6797569"/>
            <a:ext cx="1427077" cy="356040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567F5A-43D3-2A4D-B00F-A3649ECE626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356332" y="8255589"/>
            <a:ext cx="1427073" cy="210238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2760EAB-FCF8-684C-B5B4-164CAFC0F8E6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356332" y="9713610"/>
            <a:ext cx="1427073" cy="6443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408200-C2DB-9945-8625-02610EEB764D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17602517" y="5437731"/>
            <a:ext cx="1427078" cy="13598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2F11C4-36CD-A54A-B062-D7AA086E076B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17602517" y="5437731"/>
            <a:ext cx="1427078" cy="280693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D6FB164-7B8E-7249-8F0B-83935C7DA3AB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17602521" y="6797569"/>
            <a:ext cx="14270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DEC7219-FA4F-284D-8F13-9585175339E1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 flipV="1">
            <a:off x="17602521" y="6797569"/>
            <a:ext cx="1427074" cy="144709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C4C187-5D41-1245-9306-564EF70CC795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17602517" y="6797569"/>
            <a:ext cx="1427078" cy="14580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73169E-6090-AD4C-A7EE-039B22CE1856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602517" y="8244666"/>
            <a:ext cx="1427078" cy="109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706127-3174-0545-8581-44D2B5FBB0F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602517" y="6797569"/>
            <a:ext cx="1427078" cy="29160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8254437-578F-4B41-9036-41C7C9FC0150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7602517" y="8244666"/>
            <a:ext cx="1427078" cy="14689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516602-1307-FD44-9D9B-90B4199F0A4B}"/>
              </a:ext>
            </a:extLst>
          </p:cNvPr>
          <p:cNvSpPr txBox="1"/>
          <p:nvPr/>
        </p:nvSpPr>
        <p:spPr>
          <a:xfrm>
            <a:off x="11024146" y="5633087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499A3-85DE-AF44-B726-4D2C6E21433D}"/>
              </a:ext>
            </a:extLst>
          </p:cNvPr>
          <p:cNvSpPr txBox="1"/>
          <p:nvPr/>
        </p:nvSpPr>
        <p:spPr>
          <a:xfrm>
            <a:off x="11024144" y="7065965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17FD3-4D2F-8148-9292-3FEF81A2F120}"/>
              </a:ext>
            </a:extLst>
          </p:cNvPr>
          <p:cNvSpPr txBox="1"/>
          <p:nvPr/>
        </p:nvSpPr>
        <p:spPr>
          <a:xfrm>
            <a:off x="11024143" y="8488040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4AED50-B99C-D642-8F1C-719848598C32}"/>
              </a:ext>
            </a:extLst>
          </p:cNvPr>
          <p:cNvSpPr txBox="1"/>
          <p:nvPr/>
        </p:nvSpPr>
        <p:spPr>
          <a:xfrm>
            <a:off x="20251398" y="6408519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FA95DC-D546-F146-BB83-0B5D0AC2919E}"/>
              </a:ext>
            </a:extLst>
          </p:cNvPr>
          <p:cNvSpPr txBox="1"/>
          <p:nvPr/>
        </p:nvSpPr>
        <p:spPr>
          <a:xfrm>
            <a:off x="20251399" y="7900690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606E04-76F9-7341-A980-0FB6CE68B917}"/>
              </a:ext>
            </a:extLst>
          </p:cNvPr>
          <p:cNvSpPr/>
          <p:nvPr/>
        </p:nvSpPr>
        <p:spPr>
          <a:xfrm>
            <a:off x="12291038" y="5738185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56826-3773-E744-AAC4-C8117D369765}"/>
              </a:ext>
            </a:extLst>
          </p:cNvPr>
          <p:cNvSpPr/>
          <p:nvPr/>
        </p:nvSpPr>
        <p:spPr>
          <a:xfrm>
            <a:off x="12291038" y="7141596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CD36EA-A1F0-7E48-A554-14B66ECA8582}"/>
              </a:ext>
            </a:extLst>
          </p:cNvPr>
          <p:cNvSpPr/>
          <p:nvPr/>
        </p:nvSpPr>
        <p:spPr>
          <a:xfrm>
            <a:off x="12291037" y="8545007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5DB04-A1A4-BE49-B5C5-5C8734BBCBC6}"/>
              </a:ext>
            </a:extLst>
          </p:cNvPr>
          <p:cNvSpPr/>
          <p:nvPr/>
        </p:nvSpPr>
        <p:spPr>
          <a:xfrm>
            <a:off x="14537224" y="714159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B5473-AB8E-9942-8663-8F6A33F61949}"/>
              </a:ext>
            </a:extLst>
          </p:cNvPr>
          <p:cNvSpPr/>
          <p:nvPr/>
        </p:nvSpPr>
        <p:spPr>
          <a:xfrm>
            <a:off x="14537224" y="573818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921692-E2C9-8B4C-90EE-E7ED1377E0AD}"/>
              </a:ext>
            </a:extLst>
          </p:cNvPr>
          <p:cNvSpPr/>
          <p:nvPr/>
        </p:nvSpPr>
        <p:spPr>
          <a:xfrm>
            <a:off x="14537223" y="8545005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EF418-EC72-BA45-B83D-96EA570BFD83}"/>
              </a:ext>
            </a:extLst>
          </p:cNvPr>
          <p:cNvSpPr/>
          <p:nvPr/>
        </p:nvSpPr>
        <p:spPr>
          <a:xfrm>
            <a:off x="14537221" y="9948416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41CEBC-1347-8746-B35F-8ED1F669DAB9}"/>
              </a:ext>
            </a:extLst>
          </p:cNvPr>
          <p:cNvSpPr/>
          <p:nvPr/>
        </p:nvSpPr>
        <p:spPr>
          <a:xfrm>
            <a:off x="14537220" y="433477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08D10-CD30-174D-8790-A00AA25FD425}"/>
              </a:ext>
            </a:extLst>
          </p:cNvPr>
          <p:cNvSpPr/>
          <p:nvPr/>
        </p:nvSpPr>
        <p:spPr>
          <a:xfrm>
            <a:off x="16783410" y="6388012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8541A-E514-DA4C-9901-9EEF882FC68D}"/>
              </a:ext>
            </a:extLst>
          </p:cNvPr>
          <p:cNvSpPr/>
          <p:nvPr/>
        </p:nvSpPr>
        <p:spPr>
          <a:xfrm>
            <a:off x="16783406" y="502817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CF9B9-90EA-E243-8DD7-9CF0205EF0AD}"/>
              </a:ext>
            </a:extLst>
          </p:cNvPr>
          <p:cNvSpPr/>
          <p:nvPr/>
        </p:nvSpPr>
        <p:spPr>
          <a:xfrm>
            <a:off x="16783406" y="784603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6BD0F-61A2-4147-82DD-0BF97C4BB418}"/>
              </a:ext>
            </a:extLst>
          </p:cNvPr>
          <p:cNvSpPr/>
          <p:nvPr/>
        </p:nvSpPr>
        <p:spPr>
          <a:xfrm>
            <a:off x="16783406" y="930405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C2F82-9A9D-8448-9C42-0DB061A4F117}"/>
              </a:ext>
            </a:extLst>
          </p:cNvPr>
          <p:cNvSpPr/>
          <p:nvPr/>
        </p:nvSpPr>
        <p:spPr>
          <a:xfrm>
            <a:off x="19029595" y="638801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18F3C-E79F-2D43-8480-547A105E0183}"/>
              </a:ext>
            </a:extLst>
          </p:cNvPr>
          <p:cNvSpPr/>
          <p:nvPr/>
        </p:nvSpPr>
        <p:spPr>
          <a:xfrm>
            <a:off x="19029595" y="7835110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821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4000"/>
                            </p:stCondLst>
                            <p:childTnLst>
                              <p:par>
                                <p:cTn id="2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500"/>
                            </p:stCondLst>
                            <p:childTnLst>
                              <p:par>
                                <p:cTn id="29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0"/>
                            </p:stCondLst>
                            <p:childTnLst>
                              <p:par>
                                <p:cTn id="30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3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6000"/>
                            </p:stCondLst>
                            <p:childTnLst>
                              <p:par>
                                <p:cTn id="35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6500"/>
                            </p:stCondLst>
                            <p:childTnLst>
                              <p:par>
                                <p:cTn id="37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10936856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10936856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10936856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8426569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8426569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8426569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13447143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13447143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13447143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11459398" y="7211624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5227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00"/>
                            </p:stCondLst>
                            <p:childTnLst>
                              <p:par>
                                <p:cTn id="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00"/>
                            </p:stCondLst>
                            <p:childTnLst>
                              <p:par>
                                <p:cTn id="6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3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80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400"/>
                            </p:stCondLst>
                            <p:childTnLst>
                              <p:par>
                                <p:cTn id="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900"/>
                            </p:stCondLst>
                            <p:childTnLst>
                              <p:par>
                                <p:cTn id="8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843</Words>
  <Application>Microsoft Macintosh PowerPoint</Application>
  <PresentationFormat>Custom</PresentationFormat>
  <Paragraphs>229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CMU Serif Roman</vt:lpstr>
      <vt:lpstr>Office Theme</vt:lpstr>
      <vt:lpstr>Coordinated Resource Extraction</vt:lpstr>
      <vt:lpstr>The game</vt:lpstr>
      <vt:lpstr>The game</vt:lpstr>
      <vt:lpstr>The game</vt:lpstr>
      <vt:lpstr>Single-Agent RL</vt:lpstr>
      <vt:lpstr>SARL</vt:lpstr>
      <vt:lpstr>Deep Q-Networks (DQNs)</vt:lpstr>
      <vt:lpstr>Deep Q-Networks (DQNs)</vt:lpstr>
      <vt:lpstr>MARL to SARL</vt:lpstr>
      <vt:lpstr>MARL to SARL</vt:lpstr>
      <vt:lpstr>MARL to SARL</vt:lpstr>
      <vt:lpstr>MARL to SARL</vt:lpstr>
      <vt:lpstr>v1.0 &amp; v1.5</vt:lpstr>
      <vt:lpstr>v2.0 &amp; v2.5</vt:lpstr>
      <vt:lpstr>v2.0 &amp; v2.5</vt:lpstr>
      <vt:lpstr>v2.0 &amp; v2.5</vt:lpstr>
      <vt:lpstr>v2.0 &amp; v2.5</vt:lpstr>
      <vt:lpstr>v2.0 &amp; v2.5</vt:lpstr>
      <vt:lpstr>v3.0 &amp; v3.5</vt:lpstr>
      <vt:lpstr>In a nutshell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Julián Marrades</dc:creator>
  <cp:lastModifiedBy>Julián Marrades</cp:lastModifiedBy>
  <cp:revision>121</cp:revision>
  <dcterms:created xsi:type="dcterms:W3CDTF">2021-05-27T09:15:03Z</dcterms:created>
  <dcterms:modified xsi:type="dcterms:W3CDTF">2021-05-28T15:07:16Z</dcterms:modified>
</cp:coreProperties>
</file>