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67" r:id="rId22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v3" id="{A1552BFC-7B6F-0942-8792-67C43A8E9918}">
          <p14:sldIdLst>
            <p14:sldId id="277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7FC2344-E8E4-404C-90D8-BABC29C0B0FD}"/>
              </a:ext>
            </a:extLst>
          </p:cNvPr>
          <p:cNvSpPr txBox="1">
            <a:spLocks/>
          </p:cNvSpPr>
          <p:nvPr/>
        </p:nvSpPr>
        <p:spPr>
          <a:xfrm>
            <a:off x="14810831" y="11175602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 &amp; v3.5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  <a:blipFill>
                <a:blip r:embed="rId13"/>
                <a:stretch>
                  <a:fillRect l="-2416" t="-13095" b="-154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4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855B711-557F-F14E-9B4A-1C764AD29F74}"/>
              </a:ext>
            </a:extLst>
          </p:cNvPr>
          <p:cNvSpPr txBox="1">
            <a:spLocks/>
          </p:cNvSpPr>
          <p:nvPr/>
        </p:nvSpPr>
        <p:spPr>
          <a:xfrm>
            <a:off x="14871791" y="641998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6524C11-F7AA-F847-9DB7-1E8409AC8260}"/>
              </a:ext>
            </a:extLst>
          </p:cNvPr>
          <p:cNvSpPr txBox="1">
            <a:spLocks/>
          </p:cNvSpPr>
          <p:nvPr/>
        </p:nvSpPr>
        <p:spPr>
          <a:xfrm>
            <a:off x="14810831" y="820680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1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  <a:blipFill>
                <a:blip r:embed="rId16"/>
                <a:stretch>
                  <a:fillRect t="-13253" b="-168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817D2EA5-708B-174E-8AC7-65474362B09D}"/>
              </a:ext>
            </a:extLst>
          </p:cNvPr>
          <p:cNvSpPr txBox="1">
            <a:spLocks/>
          </p:cNvSpPr>
          <p:nvPr/>
        </p:nvSpPr>
        <p:spPr>
          <a:xfrm>
            <a:off x="14871791" y="1053055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372310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3" grpId="0" animBg="1"/>
      <p:bldP spid="47" grpId="0"/>
      <p:bldP spid="52" grpId="0"/>
      <p:bldP spid="60" grpId="0"/>
      <p:bldP spid="61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8849EE-6A94-A146-A326-AB7F5B6E1DBC}"/>
              </a:ext>
            </a:extLst>
          </p:cNvPr>
          <p:cNvSpPr/>
          <p:nvPr/>
        </p:nvSpPr>
        <p:spPr>
          <a:xfrm>
            <a:off x="4467583" y="4746525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834CA8-2D44-3B48-AFB0-F8BB382E337B}"/>
              </a:ext>
            </a:extLst>
          </p:cNvPr>
          <p:cNvSpPr/>
          <p:nvPr/>
        </p:nvSpPr>
        <p:spPr>
          <a:xfrm>
            <a:off x="5443155" y="5723951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843</Words>
  <Application>Microsoft Macintosh PowerPoint</Application>
  <PresentationFormat>Custom</PresentationFormat>
  <Paragraphs>229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v3.0 &amp; v3.5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122</cp:revision>
  <dcterms:created xsi:type="dcterms:W3CDTF">2021-05-27T09:15:03Z</dcterms:created>
  <dcterms:modified xsi:type="dcterms:W3CDTF">2021-05-28T15:09:11Z</dcterms:modified>
</cp:coreProperties>
</file>