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3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Marrades" initials="JM" lastIdx="1" clrIdx="0">
    <p:extLst>
      <p:ext uri="{19B8F6BF-5375-455C-9EA6-DF929625EA0E}">
        <p15:presenceInfo xmlns:p15="http://schemas.microsoft.com/office/powerpoint/2012/main" userId="4b7af2719eee5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5"/>
    <p:restoredTop sz="94719"/>
  </p:normalViewPr>
  <p:slideViewPr>
    <p:cSldViewPr snapToGrid="0" snapToObjects="1" showGuides="1">
      <p:cViewPr varScale="1">
        <p:scale>
          <a:sx n="71" d="100"/>
          <a:sy n="71" d="100"/>
        </p:scale>
        <p:origin x="184" y="312"/>
      </p:cViewPr>
      <p:guideLst>
        <p:guide orient="horz" pos="4343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0B9F-315C-834C-A938-E4E130C101C4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97B3-449F-A14F-9534-5797651B72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3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1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35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657494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657494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657494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3147207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3147207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3147207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8167781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8167781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8167781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6180036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8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8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  <a:blipFill>
                <a:blip r:embed="rId2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430723" y="4701336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634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423642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423642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423642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4044354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4044354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4044354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6802929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6802929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6802929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5710755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4044354" y="8265691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340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2788021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2788021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2788021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1408733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1408733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1408733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4167308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4167308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4167308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3075134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6512668" y="3381377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DBFEE0-C888-C24C-9D07-F4EFB8499225}"/>
              </a:ext>
            </a:extLst>
          </p:cNvPr>
          <p:cNvGrpSpPr/>
          <p:nvPr/>
        </p:nvGrpSpPr>
        <p:grpSpPr>
          <a:xfrm>
            <a:off x="4005348" y="8140183"/>
            <a:ext cx="4137863" cy="4137863"/>
            <a:chOff x="3147207" y="4178001"/>
            <a:chExt cx="7530861" cy="75308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01E62C-8211-7A43-836E-CE5985A368C8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E072F-B3FD-2349-AB8A-BBCFCAA8D8BA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1810F-CAD5-864B-BE84-79E7C1E567B0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6A69D9-0EB6-6641-B84D-2E855197A20E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120D66-A7E2-284D-935C-25B5A5C09590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FC37E8-A732-754C-A0A2-BE67D9E48375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D0100E-022C-CC45-85C9-A35E18355877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091974-A07E-F043-8986-87F225B9B026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3A6938-31F3-4142-9DA8-27695971C3BB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25E2AF0-6505-2640-8861-133E87634177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</m:t>
                              </m:r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 0, </m:t>
                              </m:r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</m:t>
                          </m:r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A089573-18BB-3447-B8D2-8E189C4F6583}"/>
              </a:ext>
            </a:extLst>
          </p:cNvPr>
          <p:cNvSpPr/>
          <p:nvPr/>
        </p:nvSpPr>
        <p:spPr>
          <a:xfrm>
            <a:off x="15680242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9B8802-1A3F-FA40-9FD9-B11011DDA987}"/>
              </a:ext>
            </a:extLst>
          </p:cNvPr>
          <p:cNvSpPr/>
          <p:nvPr/>
        </p:nvSpPr>
        <p:spPr>
          <a:xfrm>
            <a:off x="16749104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87C48C-2CE2-594C-97E8-2140FAB00652}"/>
              </a:ext>
            </a:extLst>
          </p:cNvPr>
          <p:cNvSpPr/>
          <p:nvPr/>
        </p:nvSpPr>
        <p:spPr>
          <a:xfrm>
            <a:off x="17817966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611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 &amp; v1.5</a:t>
            </a:r>
            <a:endParaRPr lang="en-SE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E26A-EC41-D641-8E83-80F74022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47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B261-D87D-D24B-8627-2BEEEDC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a nutshell</a:t>
            </a:r>
            <a:endParaRPr lang="en-SE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FC5-CE8C-A548-8E0A-A01ADDCD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like potatoes a lot and so do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 if you don’t want to admit it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it’s true so here are my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 that you c</a:t>
            </a: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enjoy them in secret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the police is after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stealing 5kg of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They won’t get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that</a:t>
            </a:r>
            <a:endParaRPr lang="en-SE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98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D47-5DCF-6F4E-9FDC-6FC6C87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84" y="4900146"/>
            <a:ext cx="21029831" cy="3988734"/>
          </a:xfrm>
        </p:spPr>
        <p:txBody>
          <a:bodyPr>
            <a:noAutofit/>
          </a:bodyPr>
          <a:lstStyle/>
          <a:p>
            <a:pPr algn="ctr"/>
            <a:r>
              <a:rPr lang="en-SE" sz="242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1375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6133196" y="742572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41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6" grpId="0" animBg="1"/>
      <p:bldP spid="11" grpId="0" animBg="1"/>
      <p:bldP spid="12" grpId="0" build="p"/>
      <p:bldP spid="15" grpId="0" animBg="1"/>
      <p:bldP spid="16" grpId="0"/>
      <p:bldP spid="18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7" grpId="0" animBg="1"/>
      <p:bldP spid="20" grpId="0" animBg="1"/>
      <p:bldP spid="21" grpId="0" animBg="1"/>
      <p:bldP spid="22" grpId="0" animBg="1"/>
      <p:bldP spid="4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5409856" y="8629548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0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𝜋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𝑉</m:t>
                          </m:r>
                        </m:e>
                        <m:sup>
                          <m: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 ROMAN" panose="02000603000000000000" pitchFamily="2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 maximized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05" t="-2624" b="-309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be the number of agents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grows exponentially with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𝑚</m:t>
                        </m:r>
                      </m:sup>
                    </m:sSup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may not always lead to the same state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  <a:blipFill>
                <a:blip r:embed="rId3"/>
                <a:stretch>
                  <a:fillRect l="-3165" t="-2478" r="-3400" b="-27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</a:t>
            </a:r>
          </a:p>
        </p:txBody>
      </p:sp>
    </p:spTree>
    <p:extLst>
      <p:ext uri="{BB962C8B-B14F-4D97-AF65-F5344CB8AC3E}">
        <p14:creationId xmlns:p14="http://schemas.microsoft.com/office/powerpoint/2010/main" val="359329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53" y="4744326"/>
            <a:ext cx="1427079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52" y="6147737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0"/>
            <a:ext cx="1427082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4" y="6147739"/>
            <a:ext cx="1427080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5" y="6147739"/>
            <a:ext cx="1427079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5" y="4744329"/>
            <a:ext cx="1427079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5" y="6147739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5" y="7551150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5" y="7551150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5" y="7551150"/>
            <a:ext cx="1427079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4" y="4744329"/>
            <a:ext cx="1427079" cy="42102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4" y="6147739"/>
            <a:ext cx="1427082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4" y="7551150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4" y="8954561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4" y="8954562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13" y="4744326"/>
            <a:ext cx="1427088" cy="6934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13" y="4744326"/>
            <a:ext cx="1427092" cy="20532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13" y="4744326"/>
            <a:ext cx="1427088" cy="35112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13" y="4744326"/>
            <a:ext cx="1427088" cy="49692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17" y="5437728"/>
            <a:ext cx="1427084" cy="710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17" y="6147738"/>
            <a:ext cx="1427088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17" y="6147738"/>
            <a:ext cx="1427084" cy="2107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17" y="6147738"/>
            <a:ext cx="1427084" cy="35658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17" y="5437728"/>
            <a:ext cx="1427084" cy="21134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17" y="6797567"/>
            <a:ext cx="1427088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17" y="7551150"/>
            <a:ext cx="1427084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17" y="7551149"/>
            <a:ext cx="1427084" cy="21624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16" y="5437728"/>
            <a:ext cx="1427086" cy="35168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16" y="6797567"/>
            <a:ext cx="1427089" cy="21569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16" y="8255589"/>
            <a:ext cx="1427086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16" y="8954561"/>
            <a:ext cx="1427086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14" y="5437728"/>
            <a:ext cx="1427087" cy="49202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14" y="6797567"/>
            <a:ext cx="1427091" cy="35604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14" y="8255589"/>
            <a:ext cx="1427087" cy="2102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14" y="9713610"/>
            <a:ext cx="1427087" cy="6443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6" y="5437727"/>
            <a:ext cx="1427078" cy="1359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6" y="5437727"/>
            <a:ext cx="1427078" cy="28069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0" y="6797566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0" y="6797566"/>
            <a:ext cx="1427074" cy="14470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6" y="6797566"/>
            <a:ext cx="1427078" cy="14580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6" y="8244665"/>
            <a:ext cx="1427078" cy="109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6" y="6797566"/>
            <a:ext cx="1427078" cy="2916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6" y="8244665"/>
            <a:ext cx="1427078" cy="14689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Input labels">
            <a:extLst>
              <a:ext uri="{FF2B5EF4-FFF2-40B4-BE49-F238E27FC236}">
                <a16:creationId xmlns:a16="http://schemas.microsoft.com/office/drawing/2014/main" id="{C23010F5-D046-924F-8C84-919649AF7B39}"/>
              </a:ext>
            </a:extLst>
          </p:cNvPr>
          <p:cNvGrpSpPr/>
          <p:nvPr/>
        </p:nvGrpSpPr>
        <p:grpSpPr>
          <a:xfrm>
            <a:off x="11024143" y="5633086"/>
            <a:ext cx="1026622" cy="3907038"/>
            <a:chOff x="12680829" y="5360256"/>
            <a:chExt cx="810885" cy="30860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16602-1307-FD44-9D9B-90B4199F0A4B}"/>
                </a:ext>
              </a:extLst>
            </p:cNvPr>
            <p:cNvSpPr txBox="1"/>
            <p:nvPr/>
          </p:nvSpPr>
          <p:spPr>
            <a:xfrm>
              <a:off x="12680831" y="5360256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499A3-85DE-AF44-B726-4D2C6E21433D}"/>
                </a:ext>
              </a:extLst>
            </p:cNvPr>
            <p:cNvSpPr txBox="1"/>
            <p:nvPr/>
          </p:nvSpPr>
          <p:spPr>
            <a:xfrm>
              <a:off x="12680830" y="6492025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17FD3-4D2F-8148-9292-3FEF81A2F120}"/>
                </a:ext>
              </a:extLst>
            </p:cNvPr>
            <p:cNvSpPr txBox="1"/>
            <p:nvPr/>
          </p:nvSpPr>
          <p:spPr>
            <a:xfrm>
              <a:off x="12680829" y="7615261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</p:grpSp>
      <p:grpSp>
        <p:nvGrpSpPr>
          <p:cNvPr id="161" name="Output labels">
            <a:extLst>
              <a:ext uri="{FF2B5EF4-FFF2-40B4-BE49-F238E27FC236}">
                <a16:creationId xmlns:a16="http://schemas.microsoft.com/office/drawing/2014/main" id="{EAF3DEBD-36B1-1540-BF7D-6F5CA5910BB2}"/>
              </a:ext>
            </a:extLst>
          </p:cNvPr>
          <p:cNvGrpSpPr/>
          <p:nvPr/>
        </p:nvGrpSpPr>
        <p:grpSpPr>
          <a:xfrm>
            <a:off x="20251397" y="6408519"/>
            <a:ext cx="2531491" cy="2323168"/>
            <a:chOff x="19969043" y="5972736"/>
            <a:chExt cx="1999517" cy="1834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4AED50-B99C-D642-8F1C-719848598C32}"/>
                </a:ext>
              </a:extLst>
            </p:cNvPr>
            <p:cNvSpPr txBox="1"/>
            <p:nvPr/>
          </p:nvSpPr>
          <p:spPr>
            <a:xfrm>
              <a:off x="19969043" y="5972736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A95DC-D546-F146-BB83-0B5D0AC2919E}"/>
                </a:ext>
              </a:extLst>
            </p:cNvPr>
            <p:cNvSpPr txBox="1"/>
            <p:nvPr/>
          </p:nvSpPr>
          <p:spPr>
            <a:xfrm>
              <a:off x="19969044" y="7151338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2" y="5738180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2" y="7141592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1" y="8545005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19" y="714159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19" y="573818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18" y="854500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16" y="9948415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15" y="433477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06" y="638801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2" y="5028176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2" y="784603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2" y="9304055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1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09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683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0"/>
                            </p:stCondLst>
                            <p:childTnLst>
                              <p:par>
                                <p:cTn id="21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49" y="4744329"/>
            <a:ext cx="1427071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49" y="6147740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1"/>
            <a:ext cx="1427075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9" y="6147741"/>
            <a:ext cx="1427073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9" y="6147741"/>
            <a:ext cx="1427072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9" y="4744329"/>
            <a:ext cx="1427071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9" y="6147740"/>
            <a:ext cx="1427075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9" y="755115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9" y="7551152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9" y="7551152"/>
            <a:ext cx="1427072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8" y="4744329"/>
            <a:ext cx="1427072" cy="42102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8" y="6147740"/>
            <a:ext cx="1427076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8" y="7551151"/>
            <a:ext cx="1427076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8" y="895456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8" y="8954563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31" y="4744329"/>
            <a:ext cx="1427074" cy="6934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31" y="4744329"/>
            <a:ext cx="1427078" cy="20532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31" y="4744329"/>
            <a:ext cx="1427074" cy="35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31" y="4744329"/>
            <a:ext cx="1427074" cy="4969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35" y="5437730"/>
            <a:ext cx="1427070" cy="7100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35" y="6147740"/>
            <a:ext cx="1427074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35" y="6147740"/>
            <a:ext cx="1427070" cy="210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35" y="6147740"/>
            <a:ext cx="1427070" cy="35658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35" y="5437730"/>
            <a:ext cx="1427070" cy="2113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35" y="6797569"/>
            <a:ext cx="1427074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35" y="7551151"/>
            <a:ext cx="1427070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35" y="7551151"/>
            <a:ext cx="1427070" cy="21624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34" y="5437730"/>
            <a:ext cx="1427072" cy="35168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34" y="6797569"/>
            <a:ext cx="1427075" cy="2156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34" y="8255589"/>
            <a:ext cx="1427072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34" y="8954561"/>
            <a:ext cx="1427072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32" y="5437730"/>
            <a:ext cx="1427073" cy="49202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32" y="6797569"/>
            <a:ext cx="1427077" cy="35604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32" y="8255589"/>
            <a:ext cx="1427073" cy="21023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32" y="9713610"/>
            <a:ext cx="1427073" cy="644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7" y="5437731"/>
            <a:ext cx="1427078" cy="1359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7" y="5437731"/>
            <a:ext cx="1427078" cy="28069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1" y="6797569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1" y="6797569"/>
            <a:ext cx="1427074" cy="14470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7" y="6797569"/>
            <a:ext cx="1427078" cy="1458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7" y="8244666"/>
            <a:ext cx="1427078" cy="109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7" y="6797569"/>
            <a:ext cx="1427078" cy="29160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7" y="8244666"/>
            <a:ext cx="1427078" cy="14689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16602-1307-FD44-9D9B-90B4199F0A4B}"/>
              </a:ext>
            </a:extLst>
          </p:cNvPr>
          <p:cNvSpPr txBox="1"/>
          <p:nvPr/>
        </p:nvSpPr>
        <p:spPr>
          <a:xfrm>
            <a:off x="11024146" y="5633087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499A3-85DE-AF44-B726-4D2C6E21433D}"/>
              </a:ext>
            </a:extLst>
          </p:cNvPr>
          <p:cNvSpPr txBox="1"/>
          <p:nvPr/>
        </p:nvSpPr>
        <p:spPr>
          <a:xfrm>
            <a:off x="11024144" y="7065965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7FD3-4D2F-8148-9292-3FEF81A2F120}"/>
              </a:ext>
            </a:extLst>
          </p:cNvPr>
          <p:cNvSpPr txBox="1"/>
          <p:nvPr/>
        </p:nvSpPr>
        <p:spPr>
          <a:xfrm>
            <a:off x="11024143" y="8488040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AED50-B99C-D642-8F1C-719848598C32}"/>
              </a:ext>
            </a:extLst>
          </p:cNvPr>
          <p:cNvSpPr txBox="1"/>
          <p:nvPr/>
        </p:nvSpPr>
        <p:spPr>
          <a:xfrm>
            <a:off x="20251398" y="6408519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A95DC-D546-F146-BB83-0B5D0AC2919E}"/>
              </a:ext>
            </a:extLst>
          </p:cNvPr>
          <p:cNvSpPr txBox="1"/>
          <p:nvPr/>
        </p:nvSpPr>
        <p:spPr>
          <a:xfrm>
            <a:off x="20251399" y="7900690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8" y="5738185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8" y="7141596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7" y="8545007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24" y="714159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24" y="573818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23" y="8545005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21" y="9948416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20" y="433477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10" y="6388012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6" y="502817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6" y="784603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6" y="930405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10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500"/>
                            </p:stCondLst>
                            <p:childTnLst>
                              <p:par>
                                <p:cTn id="3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10936856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10936856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10936856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8426569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8426569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8426569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13447143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13447143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13447143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11459398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5227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399</Words>
  <Application>Microsoft Macintosh PowerPoint</Application>
  <PresentationFormat>Custom</PresentationFormat>
  <Paragraphs>95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Coordinated Resource Extraction</vt:lpstr>
      <vt:lpstr>The game</vt:lpstr>
      <vt:lpstr>The game</vt:lpstr>
      <vt:lpstr>The game</vt:lpstr>
      <vt:lpstr>Single-Agent RL</vt:lpstr>
      <vt:lpstr>SARL</vt:lpstr>
      <vt:lpstr>Deep Q-Networks (DQNs)</vt:lpstr>
      <vt:lpstr>Deep Q-Networks (DQNs)</vt:lpstr>
      <vt:lpstr>MARL to SARL</vt:lpstr>
      <vt:lpstr>MARL to SARL</vt:lpstr>
      <vt:lpstr>MARL to SARL</vt:lpstr>
      <vt:lpstr>MARL to SARL</vt:lpstr>
      <vt:lpstr>v1.0 &amp; v1.5</vt:lpstr>
      <vt:lpstr>In a nutshell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69</cp:revision>
  <dcterms:created xsi:type="dcterms:W3CDTF">2021-05-27T09:15:03Z</dcterms:created>
  <dcterms:modified xsi:type="dcterms:W3CDTF">2021-05-27T18:52:41Z</dcterms:modified>
</cp:coreProperties>
</file>