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389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 background properties to enhance the background styles of the elements present in the HTML web page.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20186"/>
              </p:ext>
            </p:extLst>
          </p:nvPr>
        </p:nvGraphicFramePr>
        <p:xfrm>
          <a:off x="914400" y="1708150"/>
          <a:ext cx="304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background-color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background-image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background-repeat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background-position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background-attachment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40600"/>
              </p:ext>
            </p:extLst>
          </p:nvPr>
        </p:nvGraphicFramePr>
        <p:xfrm>
          <a:off x="4343400" y="1697990"/>
          <a:ext cx="304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background-clip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background-size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background-origin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8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border: 5px solid black;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40px;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background-image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(geek1.jpg);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80px;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no-repeat;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background-origin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border-box;     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background-origin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background-clip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property specifies the painting area of the background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border-box, padding-box, content-box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border-box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is painted to the outside edge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Its default value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padding-box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is painted to the outside edge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padding. </a:t>
            </a:r>
          </a:p>
          <a:p>
            <a:pPr marL="685800"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content-box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is painted within the content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border: 5px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dotted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40px;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background-color: khaki;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background-clip: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content-box;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background-clip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Multiple Background Image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(geek.jpg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(geeky.jpg);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background-position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left top, right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top;    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background-size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80px,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60px;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	background-repeat: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no-repeat, no-repeat;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 { background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(geek.png)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left top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no-repeat,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(geeky.png)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no-repeat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620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background: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(bimage.jpg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no-repeat center fixed;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background-size: cover;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Full Background Image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background-color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background-color property allows to set the background color of an HTML element. We can set this property to a predefined color name, color value or transparent.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Color name –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red, green, blue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Color value 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Hex value -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F0E68C</a:t>
            </a:r>
          </a:p>
          <a:p>
            <a:pPr marL="40005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RGB value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(240,230,140)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 { background-color: khaki;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background-color: #F0E68C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 background-color: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(240,230,140); }</a:t>
            </a:r>
          </a:p>
        </p:txBody>
      </p:sp>
    </p:spTree>
    <p:extLst>
      <p:ext uri="{BB962C8B-B14F-4D97-AF65-F5344CB8AC3E}">
        <p14:creationId xmlns:p14="http://schemas.microsoft.com/office/powerpoint/2010/main" val="6169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set background image of an HTML element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By default, the background-image property repeats an image both horizontally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vertically so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covers the entire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While setting the background image for an HTML element, we should also specify a background color that will be used if the image is not available.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an image.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ody{background-image: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(image/geek.png);}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body{background-image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(geek.png);}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background-image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whether the background image is repeated or not.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repeat, repeat-x, repeat-y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no-repeat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default, the background-image property repeats an image both horizontally and vertically so it covers the entire element.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Horizontal – repeat-x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Vertical – repeat-y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repeat – no-repeat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(image/geek.jpg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background-repeat: repeat-x;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the initial position of a background image.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Left top, Center top, right top, center left, center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center right, left bottom, center bottom, right bottom, x% y% , x-position y-position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(image/geek.jpg);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no-repeat;	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background-position: right top;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background-position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specifies whether a background image is fixed or scrolls when the user scrolls the rest of the page. We can set this property to either scroll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background-image: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(image/geek.jpg);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background-repeat: no-repeat;	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background-position: right top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background-attachment: fixed;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background-attachment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works as a shorthand property for all background properties such as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background-color, background-image, background-repeat, background-position and background-attachment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etc. It sets all these background properties in one declaration.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 {background: khaki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(image/geek.jpg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no-repeat}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background-size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property allows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the size of background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image.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 can be specified in lengths, percentages, or by using one of the two keywords: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 -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scales the background image to be as large as possible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cover -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scales the background image so that the content area is completely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covered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the background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(geek.jpg);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background-size: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80px;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background-repeat: no-repeat;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background-size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2693134"/>
            <a:ext cx="3895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background-image: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(geek.jpg);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background-size: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cover;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background-repeat: no-repeat;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background-origin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property specifies where the background image is positioned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border-box, padding-box,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content-box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border-box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image starts from the upper left corner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border.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padding-box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image starts from the upper left corner of the padding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edge. Its default value.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685800"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content-box 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background image starts from the upper left corner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background-origin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618</Words>
  <Application>Microsoft Office PowerPoint</Application>
  <PresentationFormat>On-screen Show (16:9)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Background</vt:lpstr>
      <vt:lpstr>background-color</vt:lpstr>
      <vt:lpstr>background-image</vt:lpstr>
      <vt:lpstr>background-repeat</vt:lpstr>
      <vt:lpstr>background-position</vt:lpstr>
      <vt:lpstr>background-attachment</vt:lpstr>
      <vt:lpstr>background</vt:lpstr>
      <vt:lpstr>background-size</vt:lpstr>
      <vt:lpstr>background-origin</vt:lpstr>
      <vt:lpstr>background-origin</vt:lpstr>
      <vt:lpstr>background-clip</vt:lpstr>
      <vt:lpstr>Multiple Background Image</vt:lpstr>
      <vt:lpstr>Full Background Image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R</dc:creator>
  <cp:lastModifiedBy>Windows User</cp:lastModifiedBy>
  <cp:revision>35</cp:revision>
  <dcterms:created xsi:type="dcterms:W3CDTF">2006-08-16T00:00:00Z</dcterms:created>
  <dcterms:modified xsi:type="dcterms:W3CDTF">2017-03-11T19:00:41Z</dcterms:modified>
</cp:coreProperties>
</file>