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Child Selector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&lt;head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 &lt;/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&lt;body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&lt;div&gt;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3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&lt;p &gt;Hello World!&lt;/p&gt;</a:t>
            </a:r>
          </a:p>
          <a:p>
            <a:pPr marL="1257300" lvl="3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257300" lvl="3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marL="1257300" lvl="3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        &lt;p&gt;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&lt;/p&gt;</a:t>
            </a:r>
          </a:p>
          <a:p>
            <a:pPr marL="1257300" lvl="3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9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&lt;div&gt;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Child Selector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Selector</dc:title>
  <dc:creator>R</dc:creator>
  <cp:lastModifiedBy>Windows User</cp:lastModifiedBy>
  <cp:revision>2</cp:revision>
  <dcterms:created xsi:type="dcterms:W3CDTF">2006-08-16T00:00:00Z</dcterms:created>
  <dcterms:modified xsi:type="dcterms:W3CDTF">2017-07-23T17:52:27Z</dcterms:modified>
</cp:coreProperties>
</file>