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::before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used to insert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something before the content of each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specified selector (each). We use content property to specify the content to insert.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p::before { content: “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Says”;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::after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used to insert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something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content of each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specified selector (each). We use content property to specify the content to insert.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p::after { content: “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::before</vt:lpstr>
      <vt:lpstr>::after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::before</dc:title>
  <dc:creator>R</dc:creator>
  <cp:lastModifiedBy>Windows User</cp:lastModifiedBy>
  <cp:revision>3</cp:revision>
  <dcterms:created xsi:type="dcterms:W3CDTF">2006-08-16T00:00:00Z</dcterms:created>
  <dcterms:modified xsi:type="dcterms:W3CDTF">2017-07-24T07:13:53Z</dcterms:modified>
</cp:coreProperties>
</file>