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generated content at run time dynamically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::before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pseudo-elements, to insert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p::before { content: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Says ”;}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2209800" cy="362307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counter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(attribute)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open-quote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close-quote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no-open-quote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no-close-quote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Content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R</dc:creator>
  <cp:lastModifiedBy>Windows User</cp:lastModifiedBy>
  <cp:revision>6</cp:revision>
  <dcterms:created xsi:type="dcterms:W3CDTF">2006-08-16T00:00:00Z</dcterms:created>
  <dcterms:modified xsi:type="dcterms:W3CDTF">2017-07-24T15:33:15Z</dcterms:modified>
</cp:coreProperties>
</file>