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95600" y="666750"/>
            <a:ext cx="31242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Margin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0" y="819150"/>
            <a:ext cx="2667000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1047750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2800350"/>
            <a:ext cx="57150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2952750"/>
            <a:ext cx="2316101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3181350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2500" y="2952750"/>
            <a:ext cx="2247900" cy="167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67300" y="3181350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8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Margin Property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9878"/>
            <a:ext cx="7467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the margin of specified element.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margin-left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margin-right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margin-top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margin-bottom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3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margin-left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left margin of element. We can set this property to auto or length in the form of %, cm,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 It is by default set 0px.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we set auto value browser decide the margin.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margin-left: 20%;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margin-left: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40px;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margin-left: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margin-right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right margin of element. We can set this property to auto or length in the form of %, cm,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 It is by default set 0px.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we set auto value browser decide the margin.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margin-right: 20%;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margin-right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40px;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margin-right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7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margin-top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top margin of element. We can set this property to auto or length in the form of %, cm,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 It is by default set 0px.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we set auto value browser decide the margin.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margin-top: 20%;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margin-top: 40px;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margin-top: auto;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0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margin-bottom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bottom margin of element. We can set this property to auto or length in the form of %, cm,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 It is by default set 0px.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we set auto value browser decide the margin.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margin-bottom: 20%;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margin-bottom: 40px;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margin-bottom: auto;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0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margin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 shorthand margin property It declares all margin properties in one single line.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set this property to auto or length in the form of %, cm,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etc. It is by default set 0px.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we set auto value browser decide the margin.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margin: 10px 20px 30px 40px;}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7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margin: 10px    20px    30px    40px;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margin: 10px   20px    30px;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margin: 10px    20px;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margin: 20px;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margin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4242" y="1521827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004" y="1527462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8418" y="1502805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8641" y="1521827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H="1" flipV="1">
            <a:off x="2674899" y="1123950"/>
            <a:ext cx="73122" cy="397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3547747" y="1123950"/>
            <a:ext cx="51355" cy="403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66975" y="1123950"/>
            <a:ext cx="125746" cy="397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H="1" flipV="1">
            <a:off x="5254618" y="1123950"/>
            <a:ext cx="153991" cy="378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3600" y="2562090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3200" y="2571750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17567" y="2571750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3441" y="2581945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 flipV="1">
            <a:off x="2357379" y="2277145"/>
            <a:ext cx="269110" cy="284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</p:cNvCxnSpPr>
          <p:nvPr/>
        </p:nvCxnSpPr>
        <p:spPr>
          <a:xfrm flipV="1">
            <a:off x="3030298" y="2266950"/>
            <a:ext cx="383411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89641" y="2277145"/>
            <a:ext cx="307879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</p:cNvCxnSpPr>
          <p:nvPr/>
        </p:nvCxnSpPr>
        <p:spPr>
          <a:xfrm flipH="1" flipV="1">
            <a:off x="3517567" y="2265340"/>
            <a:ext cx="230191" cy="306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2359" y="3757196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8204" y="3833396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1618" y="3833396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320" y="3790950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2116138" y="3376196"/>
            <a:ext cx="46502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</p:cNvCxnSpPr>
          <p:nvPr/>
        </p:nvCxnSpPr>
        <p:spPr>
          <a:xfrm flipH="1" flipV="1">
            <a:off x="3550560" y="3415101"/>
            <a:ext cx="124742" cy="418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748021" y="3409950"/>
            <a:ext cx="71379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</p:cNvCxnSpPr>
          <p:nvPr/>
        </p:nvCxnSpPr>
        <p:spPr>
          <a:xfrm flipH="1" flipV="1">
            <a:off x="3676358" y="3413491"/>
            <a:ext cx="665451" cy="419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21831" y="4705350"/>
            <a:ext cx="39145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2717558" y="4445948"/>
            <a:ext cx="28052" cy="259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468</Words>
  <Application>Microsoft Office PowerPoint</Application>
  <PresentationFormat>On-screen Show (16:9)</PresentationFormat>
  <Paragraphs>82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Margin</vt:lpstr>
      <vt:lpstr>Margin Property</vt:lpstr>
      <vt:lpstr>margin-left</vt:lpstr>
      <vt:lpstr>margin-right</vt:lpstr>
      <vt:lpstr>margin-top</vt:lpstr>
      <vt:lpstr>margin-bottom</vt:lpstr>
      <vt:lpstr>margin</vt:lpstr>
      <vt:lpstr>margin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Margin Property</dc:title>
  <dc:creator>R</dc:creator>
  <cp:lastModifiedBy>Windows User</cp:lastModifiedBy>
  <cp:revision>18</cp:revision>
  <dcterms:created xsi:type="dcterms:W3CDTF">2006-08-16T00:00:00Z</dcterms:created>
  <dcterms:modified xsi:type="dcterms:W3CDTF">2017-07-24T15:52:19Z</dcterms:modified>
</cp:coreProperties>
</file>