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5"/>
  </p:notesMasterIdLst>
  <p:sldIdLst>
    <p:sldId id="273" r:id="rId2"/>
    <p:sldId id="275" r:id="rId3"/>
    <p:sldId id="271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C2C2"/>
    <a:srgbClr val="E38D88"/>
    <a:srgbClr val="D13D45"/>
    <a:srgbClr val="F9BBA9"/>
    <a:srgbClr val="007F80"/>
    <a:srgbClr val="BDD7EE"/>
    <a:srgbClr val="1F4E79"/>
    <a:srgbClr val="FAD2D0"/>
    <a:srgbClr val="F7B7B6"/>
    <a:srgbClr val="F6D6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630"/>
    <p:restoredTop sz="96197"/>
  </p:normalViewPr>
  <p:slideViewPr>
    <p:cSldViewPr snapToGrid="0">
      <p:cViewPr>
        <p:scale>
          <a:sx n="98" d="100"/>
          <a:sy n="98" d="100"/>
        </p:scale>
        <p:origin x="16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D255D7-4F61-F842-A8C1-C0DF6EEC3CD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24EE-B14B-7544-8EE0-BA03DD5F986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80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4EE-B14B-7544-8EE0-BA03DD5F986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5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4EE-B14B-7544-8EE0-BA03DD5F986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39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24EE-B14B-7544-8EE0-BA03DD5F98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249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512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07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79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97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3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456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1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458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FC340-4BEE-ED44-826C-0ED8C20F9E2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42016-6D58-974A-97D9-28150591FBF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6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7.emf"/><Relationship Id="rId3" Type="http://schemas.openxmlformats.org/officeDocument/2006/relationships/image" Target="../media/image1.emf"/><Relationship Id="rId7" Type="http://schemas.openxmlformats.org/officeDocument/2006/relationships/image" Target="../media/image4.emf"/><Relationship Id="rId12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emf"/><Relationship Id="rId11" Type="http://schemas.openxmlformats.org/officeDocument/2006/relationships/image" Target="../media/image17.emf"/><Relationship Id="rId5" Type="http://schemas.openxmlformats.org/officeDocument/2006/relationships/image" Target="../media/image2.emf"/><Relationship Id="rId15" Type="http://schemas.openxmlformats.org/officeDocument/2006/relationships/image" Target="../media/image8.emf"/><Relationship Id="rId10" Type="http://schemas.openxmlformats.org/officeDocument/2006/relationships/image" Target="../media/image16.emf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22.emf"/><Relationship Id="rId3" Type="http://schemas.openxmlformats.org/officeDocument/2006/relationships/image" Target="../media/image1.emf"/><Relationship Id="rId7" Type="http://schemas.openxmlformats.org/officeDocument/2006/relationships/image" Target="../media/image2.emf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0.emf"/><Relationship Id="rId5" Type="http://schemas.openxmlformats.org/officeDocument/2006/relationships/image" Target="../media/image10.svg"/><Relationship Id="rId10" Type="http://schemas.openxmlformats.org/officeDocument/2006/relationships/image" Target="../media/image19.emf"/><Relationship Id="rId4" Type="http://schemas.openxmlformats.org/officeDocument/2006/relationships/image" Target="../media/image9.png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Image 2198">
            <a:extLst>
              <a:ext uri="{FF2B5EF4-FFF2-40B4-BE49-F238E27FC236}">
                <a16:creationId xmlns:a16="http://schemas.microsoft.com/office/drawing/2014/main" id="{1F77E7E3-DC49-73AC-21F6-96206A2B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t="1" r="1" b="8432"/>
          <a:stretch/>
        </p:blipFill>
        <p:spPr>
          <a:xfrm>
            <a:off x="628528" y="3217701"/>
            <a:ext cx="3708796" cy="32577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349671" y="1915476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328031" y="2117492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391348" y="2287120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369709" y="2473254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313413" y="2862894"/>
            <a:ext cx="4667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raster</a:t>
            </a:r>
          </a:p>
        </p:txBody>
      </p:sp>
      <p:sp>
        <p:nvSpPr>
          <p:cNvPr id="2122" name="ZoneTexte 2121">
            <a:extLst>
              <a:ext uri="{FF2B5EF4-FFF2-40B4-BE49-F238E27FC236}">
                <a16:creationId xmlns:a16="http://schemas.microsoft.com/office/drawing/2014/main" id="{98AF8CAB-47C9-9EF7-AEB0-DF5797081429}"/>
              </a:ext>
            </a:extLst>
          </p:cNvPr>
          <p:cNvSpPr txBox="1"/>
          <p:nvPr/>
        </p:nvSpPr>
        <p:spPr>
          <a:xfrm>
            <a:off x="301226" y="1704217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355893" y="3345977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cxnSp>
        <p:nvCxnSpPr>
          <p:cNvPr id="1766" name="Connecteur droit 1765">
            <a:extLst>
              <a:ext uri="{FF2B5EF4-FFF2-40B4-BE49-F238E27FC236}">
                <a16:creationId xmlns:a16="http://schemas.microsoft.com/office/drawing/2014/main" id="{99EEC948-3C6C-B44D-6486-BB933156B1A2}"/>
              </a:ext>
            </a:extLst>
          </p:cNvPr>
          <p:cNvCxnSpPr>
            <a:cxnSpLocks/>
          </p:cNvCxnSpPr>
          <p:nvPr/>
        </p:nvCxnSpPr>
        <p:spPr>
          <a:xfrm>
            <a:off x="2445600" y="3708564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621628" y="2004538"/>
            <a:ext cx="3639828" cy="65612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36995" y="2649098"/>
            <a:ext cx="3493926" cy="604662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28528" y="2097278"/>
            <a:ext cx="3632925" cy="146579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619509" y="2311493"/>
            <a:ext cx="3641948" cy="60900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06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1375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505894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0881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>
            <a:off x="3374702" y="3599915"/>
            <a:ext cx="9108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3776722" y="3583654"/>
            <a:ext cx="253901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30863" y="2413417"/>
            <a:ext cx="3632925" cy="146579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4283538" y="2420354"/>
            <a:ext cx="0" cy="1246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4120183" y="2385291"/>
            <a:ext cx="43901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4283536" y="3350610"/>
            <a:ext cx="0" cy="136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6" name="Rectangle 2275">
            <a:extLst>
              <a:ext uri="{FF2B5EF4-FFF2-40B4-BE49-F238E27FC236}">
                <a16:creationId xmlns:a16="http://schemas.microsoft.com/office/drawing/2014/main" id="{C9C999DC-7815-6D1B-8DD4-DCE1931429C7}"/>
              </a:ext>
            </a:extLst>
          </p:cNvPr>
          <p:cNvSpPr/>
          <p:nvPr/>
        </p:nvSpPr>
        <p:spPr>
          <a:xfrm>
            <a:off x="628528" y="1745409"/>
            <a:ext cx="1361280" cy="18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8" name="Rectangle 2277">
            <a:extLst>
              <a:ext uri="{FF2B5EF4-FFF2-40B4-BE49-F238E27FC236}">
                <a16:creationId xmlns:a16="http://schemas.microsoft.com/office/drawing/2014/main" id="{42DC734B-355E-03E9-F5FC-5EC67006C506}"/>
              </a:ext>
            </a:extLst>
          </p:cNvPr>
          <p:cNvSpPr/>
          <p:nvPr/>
        </p:nvSpPr>
        <p:spPr>
          <a:xfrm>
            <a:off x="1977027" y="1745409"/>
            <a:ext cx="2271648" cy="180000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ZoneTexte 2278">
            <a:extLst>
              <a:ext uri="{FF2B5EF4-FFF2-40B4-BE49-F238E27FC236}">
                <a16:creationId xmlns:a16="http://schemas.microsoft.com/office/drawing/2014/main" id="{8F415ED6-779B-CF8F-8151-9B9FA2C9403A}"/>
              </a:ext>
            </a:extLst>
          </p:cNvPr>
          <p:cNvSpPr txBox="1"/>
          <p:nvPr/>
        </p:nvSpPr>
        <p:spPr>
          <a:xfrm>
            <a:off x="1084587" y="1719993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sp>
        <p:nvSpPr>
          <p:cNvPr id="2281" name="ZoneTexte 2280">
            <a:extLst>
              <a:ext uri="{FF2B5EF4-FFF2-40B4-BE49-F238E27FC236}">
                <a16:creationId xmlns:a16="http://schemas.microsoft.com/office/drawing/2014/main" id="{3D8AE7D3-C214-148A-73D5-DF7BE8287A3A}"/>
              </a:ext>
            </a:extLst>
          </p:cNvPr>
          <p:cNvSpPr txBox="1"/>
          <p:nvPr/>
        </p:nvSpPr>
        <p:spPr>
          <a:xfrm>
            <a:off x="2883461" y="1719993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cxnSp>
        <p:nvCxnSpPr>
          <p:cNvPr id="2193" name="Connecteur droit 2192">
            <a:extLst>
              <a:ext uri="{FF2B5EF4-FFF2-40B4-BE49-F238E27FC236}">
                <a16:creationId xmlns:a16="http://schemas.microsoft.com/office/drawing/2014/main" id="{6778F911-0EFC-F56D-F48C-EAD742C682BB}"/>
              </a:ext>
            </a:extLst>
          </p:cNvPr>
          <p:cNvCxnSpPr>
            <a:cxnSpLocks/>
          </p:cNvCxnSpPr>
          <p:nvPr/>
        </p:nvCxnSpPr>
        <p:spPr>
          <a:xfrm>
            <a:off x="1925892" y="2311493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Connecteur droit 2197">
            <a:extLst>
              <a:ext uri="{FF2B5EF4-FFF2-40B4-BE49-F238E27FC236}">
                <a16:creationId xmlns:a16="http://schemas.microsoft.com/office/drawing/2014/main" id="{DF5518D7-B85F-DBF7-A993-57A79495ED23}"/>
              </a:ext>
            </a:extLst>
          </p:cNvPr>
          <p:cNvCxnSpPr>
            <a:cxnSpLocks/>
          </p:cNvCxnSpPr>
          <p:nvPr/>
        </p:nvCxnSpPr>
        <p:spPr>
          <a:xfrm>
            <a:off x="1479527" y="2311493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4" name="ZoneTexte 2203">
            <a:extLst>
              <a:ext uri="{FF2B5EF4-FFF2-40B4-BE49-F238E27FC236}">
                <a16:creationId xmlns:a16="http://schemas.microsoft.com/office/drawing/2014/main" id="{090C06E2-59FC-0492-E6BC-46516F5ED177}"/>
              </a:ext>
            </a:extLst>
          </p:cNvPr>
          <p:cNvSpPr txBox="1"/>
          <p:nvPr/>
        </p:nvSpPr>
        <p:spPr>
          <a:xfrm rot="16200000">
            <a:off x="4124148" y="3318387"/>
            <a:ext cx="43108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845759" y="359529"/>
            <a:ext cx="906872" cy="182350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>
            <a:extLst>
              <a:ext uri="{FF2B5EF4-FFF2-40B4-BE49-F238E27FC236}">
                <a16:creationId xmlns:a16="http://schemas.microsoft.com/office/drawing/2014/main" id="{268E8188-0C7F-9824-E379-6B031376B87A}"/>
              </a:ext>
            </a:extLst>
          </p:cNvPr>
          <p:cNvSpPr/>
          <p:nvPr/>
        </p:nvSpPr>
        <p:spPr>
          <a:xfrm>
            <a:off x="2266518" y="353888"/>
            <a:ext cx="999406" cy="182350"/>
          </a:xfrm>
          <a:prstGeom prst="rect">
            <a:avLst/>
          </a:prstGeom>
          <a:solidFill>
            <a:srgbClr val="82C8F1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809196" y="297935"/>
            <a:ext cx="967605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>
            <a:extLst>
              <a:ext uri="{FF2B5EF4-FFF2-40B4-BE49-F238E27FC236}">
                <a16:creationId xmlns:a16="http://schemas.microsoft.com/office/drawing/2014/main" id="{FB82FA80-83B9-66AD-8F1D-78956675D900}"/>
              </a:ext>
            </a:extLst>
          </p:cNvPr>
          <p:cNvSpPr/>
          <p:nvPr/>
        </p:nvSpPr>
        <p:spPr>
          <a:xfrm>
            <a:off x="2193240" y="328825"/>
            <a:ext cx="1165718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628528" y="367429"/>
            <a:ext cx="1360800" cy="18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>
            <a:extLst>
              <a:ext uri="{FF2B5EF4-FFF2-40B4-BE49-F238E27FC236}">
                <a16:creationId xmlns:a16="http://schemas.microsoft.com/office/drawing/2014/main" id="{A7FE8647-DD6F-B4F9-E5C9-3FC7E448D105}"/>
              </a:ext>
            </a:extLst>
          </p:cNvPr>
          <p:cNvSpPr/>
          <p:nvPr/>
        </p:nvSpPr>
        <p:spPr>
          <a:xfrm>
            <a:off x="1977027" y="367429"/>
            <a:ext cx="2271600" cy="180000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5E2419F-A4BB-F7D8-2991-96D74BF88D24}"/>
              </a:ext>
            </a:extLst>
          </p:cNvPr>
          <p:cNvSpPr txBox="1"/>
          <p:nvPr/>
        </p:nvSpPr>
        <p:spPr>
          <a:xfrm>
            <a:off x="2655710" y="342013"/>
            <a:ext cx="9142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811928" y="342013"/>
            <a:ext cx="994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681" t="77916" r="49484" b="4997"/>
          <a:stretch/>
        </p:blipFill>
        <p:spPr>
          <a:xfrm>
            <a:off x="2342690" y="644689"/>
            <a:ext cx="1443072" cy="32204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513" t="85425" r="3809" b="8219"/>
          <a:stretch/>
        </p:blipFill>
        <p:spPr>
          <a:xfrm>
            <a:off x="632901" y="814678"/>
            <a:ext cx="1201959" cy="119800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1574570" y="998975"/>
            <a:ext cx="265194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8447" t="53044" r="50144" b="27618"/>
          <a:stretch/>
        </p:blipFill>
        <p:spPr>
          <a:xfrm>
            <a:off x="2382344" y="1116854"/>
            <a:ext cx="1395019" cy="36446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0096" t="53976" r="4384" b="30984"/>
          <a:stretch/>
        </p:blipFill>
        <p:spPr>
          <a:xfrm>
            <a:off x="643148" y="1205068"/>
            <a:ext cx="1196616" cy="283469"/>
          </a:xfrm>
          <a:prstGeom prst="rect">
            <a:avLst/>
          </a:prstGeom>
        </p:spPr>
      </p:pic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3752497" y="1227382"/>
            <a:ext cx="0" cy="1866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3749201" y="722773"/>
            <a:ext cx="0" cy="2420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3635806" y="1251099"/>
            <a:ext cx="385272" cy="162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3612847" y="772832"/>
            <a:ext cx="408814" cy="1626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1681759" y="963071"/>
            <a:ext cx="220535" cy="18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2888010" y="991669"/>
            <a:ext cx="402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83392E-AFF2-BCDA-123E-02D6767822E6}"/>
              </a:ext>
            </a:extLst>
          </p:cNvPr>
          <p:cNvSpPr txBox="1"/>
          <p:nvPr/>
        </p:nvSpPr>
        <p:spPr>
          <a:xfrm>
            <a:off x="303631" y="332741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A9927FC-A5D9-E3AA-17E4-2C0678C4D2AB}"/>
              </a:ext>
            </a:extLst>
          </p:cNvPr>
          <p:cNvCxnSpPr>
            <a:cxnSpLocks/>
          </p:cNvCxnSpPr>
          <p:nvPr/>
        </p:nvCxnSpPr>
        <p:spPr>
          <a:xfrm flipH="1" flipV="1">
            <a:off x="1147946" y="1222088"/>
            <a:ext cx="108401" cy="110349"/>
          </a:xfrm>
          <a:prstGeom prst="line">
            <a:avLst/>
          </a:prstGeom>
          <a:ln>
            <a:solidFill>
              <a:srgbClr val="1F4E79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5091F43-4802-3B3D-36CF-D5D07082D39A}"/>
              </a:ext>
            </a:extLst>
          </p:cNvPr>
          <p:cNvSpPr txBox="1"/>
          <p:nvPr/>
        </p:nvSpPr>
        <p:spPr>
          <a:xfrm>
            <a:off x="801765" y="991669"/>
            <a:ext cx="392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B4B643-8DBC-8026-FFB6-089C07819EA1}"/>
              </a:ext>
            </a:extLst>
          </p:cNvPr>
          <p:cNvCxnSpPr>
            <a:cxnSpLocks/>
          </p:cNvCxnSpPr>
          <p:nvPr/>
        </p:nvCxnSpPr>
        <p:spPr>
          <a:xfrm flipH="1">
            <a:off x="2914341" y="1178814"/>
            <a:ext cx="123009" cy="123426"/>
          </a:xfrm>
          <a:prstGeom prst="line">
            <a:avLst/>
          </a:prstGeom>
          <a:ln>
            <a:solidFill>
              <a:srgbClr val="BDD7EE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699E6AC-66C1-3E9B-BB21-A3E0A59E1C03}"/>
              </a:ext>
            </a:extLst>
          </p:cNvPr>
          <p:cNvSpPr txBox="1"/>
          <p:nvPr/>
        </p:nvSpPr>
        <p:spPr>
          <a:xfrm>
            <a:off x="344056" y="739854"/>
            <a:ext cx="18076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33EF8C1-F00D-487A-0894-B25426F1960E}"/>
              </a:ext>
            </a:extLst>
          </p:cNvPr>
          <p:cNvSpPr txBox="1"/>
          <p:nvPr/>
        </p:nvSpPr>
        <p:spPr>
          <a:xfrm>
            <a:off x="332434" y="1240741"/>
            <a:ext cx="2040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54" name="ZoneTexte 2253">
            <a:extLst>
              <a:ext uri="{FF2B5EF4-FFF2-40B4-BE49-F238E27FC236}">
                <a16:creationId xmlns:a16="http://schemas.microsoft.com/office/drawing/2014/main" id="{2A770B12-1EC7-DAE2-1915-C89B289F9079}"/>
              </a:ext>
            </a:extLst>
          </p:cNvPr>
          <p:cNvSpPr txBox="1"/>
          <p:nvPr/>
        </p:nvSpPr>
        <p:spPr>
          <a:xfrm>
            <a:off x="4442679" y="2205961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  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early-phase plasticity (tonic-burst)</a:t>
            </a:r>
          </a:p>
          <a:p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88" name="ZoneTexte 2287">
            <a:extLst>
              <a:ext uri="{FF2B5EF4-FFF2-40B4-BE49-F238E27FC236}">
                <a16:creationId xmlns:a16="http://schemas.microsoft.com/office/drawing/2014/main" id="{5FB41FAD-9335-6FCB-A6EE-F4714AB55124}"/>
              </a:ext>
            </a:extLst>
          </p:cNvPr>
          <p:cNvSpPr txBox="1"/>
          <p:nvPr/>
        </p:nvSpPr>
        <p:spPr>
          <a:xfrm>
            <a:off x="4442679" y="3907220"/>
            <a:ext cx="16658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   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late-phase plasticity (burst)</a:t>
            </a:r>
          </a:p>
        </p:txBody>
      </p:sp>
      <p:cxnSp>
        <p:nvCxnSpPr>
          <p:cNvPr id="2289" name="Connecteur droit avec flèche 2288">
            <a:extLst>
              <a:ext uri="{FF2B5EF4-FFF2-40B4-BE49-F238E27FC236}">
                <a16:creationId xmlns:a16="http://schemas.microsoft.com/office/drawing/2014/main" id="{0CAA72D0-5858-1F3A-2B05-AA4A8674955F}"/>
              </a:ext>
            </a:extLst>
          </p:cNvPr>
          <p:cNvCxnSpPr/>
          <p:nvPr/>
        </p:nvCxnSpPr>
        <p:spPr>
          <a:xfrm>
            <a:off x="4925691" y="4518618"/>
            <a:ext cx="1202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0" name="Image 2289">
            <a:extLst>
              <a:ext uri="{FF2B5EF4-FFF2-40B4-BE49-F238E27FC236}">
                <a16:creationId xmlns:a16="http://schemas.microsoft.com/office/drawing/2014/main" id="{AE2C0A5A-AD80-A079-B731-BC8EEC59C0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28366" y="4630937"/>
            <a:ext cx="165100" cy="114300"/>
          </a:xfrm>
          <a:prstGeom prst="rect">
            <a:avLst/>
          </a:prstGeom>
        </p:spPr>
      </p:pic>
      <p:cxnSp>
        <p:nvCxnSpPr>
          <p:cNvPr id="2291" name="Connecteur droit avec flèche 2290">
            <a:extLst>
              <a:ext uri="{FF2B5EF4-FFF2-40B4-BE49-F238E27FC236}">
                <a16:creationId xmlns:a16="http://schemas.microsoft.com/office/drawing/2014/main" id="{99E6D1C9-076B-DC14-B438-2973F3C6647F}"/>
              </a:ext>
            </a:extLst>
          </p:cNvPr>
          <p:cNvCxnSpPr>
            <a:cxnSpLocks/>
          </p:cNvCxnSpPr>
          <p:nvPr/>
        </p:nvCxnSpPr>
        <p:spPr>
          <a:xfrm flipV="1">
            <a:off x="5490925" y="4270597"/>
            <a:ext cx="0" cy="48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92" name="Image 2291">
            <a:extLst>
              <a:ext uri="{FF2B5EF4-FFF2-40B4-BE49-F238E27FC236}">
                <a16:creationId xmlns:a16="http://schemas.microsoft.com/office/drawing/2014/main" id="{9DC4022E-7D01-538D-65A4-0B5B02F1701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30445" y="4166008"/>
            <a:ext cx="114300" cy="152400"/>
          </a:xfrm>
          <a:prstGeom prst="rect">
            <a:avLst/>
          </a:prstGeom>
        </p:spPr>
      </p:pic>
      <p:cxnSp>
        <p:nvCxnSpPr>
          <p:cNvPr id="2293" name="Connecteur droit 2292">
            <a:extLst>
              <a:ext uri="{FF2B5EF4-FFF2-40B4-BE49-F238E27FC236}">
                <a16:creationId xmlns:a16="http://schemas.microsoft.com/office/drawing/2014/main" id="{4CFA2662-9414-71BF-54BA-A60A710A909F}"/>
              </a:ext>
            </a:extLst>
          </p:cNvPr>
          <p:cNvCxnSpPr/>
          <p:nvPr/>
        </p:nvCxnSpPr>
        <p:spPr>
          <a:xfrm>
            <a:off x="5071561" y="4270597"/>
            <a:ext cx="849893" cy="504116"/>
          </a:xfrm>
          <a:prstGeom prst="line">
            <a:avLst/>
          </a:prstGeom>
          <a:ln w="25400">
            <a:solidFill>
              <a:srgbClr val="007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5" name="ZoneTexte 2294">
            <a:extLst>
              <a:ext uri="{FF2B5EF4-FFF2-40B4-BE49-F238E27FC236}">
                <a16:creationId xmlns:a16="http://schemas.microsoft.com/office/drawing/2014/main" id="{EC3D4BCF-BEC2-C4CA-06BC-7BBB6173DE8F}"/>
              </a:ext>
            </a:extLst>
          </p:cNvPr>
          <p:cNvSpPr txBox="1"/>
          <p:nvPr/>
        </p:nvSpPr>
        <p:spPr>
          <a:xfrm>
            <a:off x="5372436" y="4715931"/>
            <a:ext cx="59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2296" name="ZoneTexte 2295">
            <a:extLst>
              <a:ext uri="{FF2B5EF4-FFF2-40B4-BE49-F238E27FC236}">
                <a16:creationId xmlns:a16="http://schemas.microsoft.com/office/drawing/2014/main" id="{7BBB90CF-43AD-AAA7-4AEB-CE14B4FE338B}"/>
              </a:ext>
            </a:extLst>
          </p:cNvPr>
          <p:cNvSpPr txBox="1"/>
          <p:nvPr/>
        </p:nvSpPr>
        <p:spPr>
          <a:xfrm>
            <a:off x="4752885" y="4400105"/>
            <a:ext cx="59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pic>
        <p:nvPicPr>
          <p:cNvPr id="2297" name="Image 2296">
            <a:extLst>
              <a:ext uri="{FF2B5EF4-FFF2-40B4-BE49-F238E27FC236}">
                <a16:creationId xmlns:a16="http://schemas.microsoft.com/office/drawing/2014/main" id="{0532D1C3-C09A-B1DD-66F1-8DB34A1BC4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57630" y="2851003"/>
            <a:ext cx="165100" cy="88900"/>
          </a:xfrm>
          <a:prstGeom prst="rect">
            <a:avLst/>
          </a:prstGeom>
        </p:spPr>
      </p:pic>
      <p:sp>
        <p:nvSpPr>
          <p:cNvPr id="2308" name="Forme libre 2307">
            <a:extLst>
              <a:ext uri="{FF2B5EF4-FFF2-40B4-BE49-F238E27FC236}">
                <a16:creationId xmlns:a16="http://schemas.microsoft.com/office/drawing/2014/main" id="{673E6D6E-E3BD-F24B-6424-DC4CBB29DC43}"/>
              </a:ext>
            </a:extLst>
          </p:cNvPr>
          <p:cNvSpPr/>
          <p:nvPr/>
        </p:nvSpPr>
        <p:spPr>
          <a:xfrm rot="10800000">
            <a:off x="885025" y="4341745"/>
            <a:ext cx="1114341" cy="974337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309" name="Groupe 2308">
            <a:extLst>
              <a:ext uri="{FF2B5EF4-FFF2-40B4-BE49-F238E27FC236}">
                <a16:creationId xmlns:a16="http://schemas.microsoft.com/office/drawing/2014/main" id="{5848E996-FF7E-D501-7481-441842015BCC}"/>
              </a:ext>
            </a:extLst>
          </p:cNvPr>
          <p:cNvGrpSpPr/>
          <p:nvPr/>
        </p:nvGrpSpPr>
        <p:grpSpPr>
          <a:xfrm rot="19775530">
            <a:off x="1112186" y="4494904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63500" sx="129783" sy="129783" algn="ctr" rotWithShape="0">
              <a:srgbClr val="007F80">
                <a:alpha val="40000"/>
              </a:srgbClr>
            </a:outerShdw>
          </a:effectLst>
        </p:grpSpPr>
        <p:sp>
          <p:nvSpPr>
            <p:cNvPr id="2310" name="Forme libre 2309">
              <a:extLst>
                <a:ext uri="{FF2B5EF4-FFF2-40B4-BE49-F238E27FC236}">
                  <a16:creationId xmlns:a16="http://schemas.microsoft.com/office/drawing/2014/main" id="{B59FFCA7-0155-E8E4-40F2-A14A8F98A056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1" name="Forme libre 2310">
              <a:extLst>
                <a:ext uri="{FF2B5EF4-FFF2-40B4-BE49-F238E27FC236}">
                  <a16:creationId xmlns:a16="http://schemas.microsoft.com/office/drawing/2014/main" id="{C1EAEFE7-A153-1BBF-9082-A806550D3A5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2" name="Forme libre 2311">
              <a:extLst>
                <a:ext uri="{FF2B5EF4-FFF2-40B4-BE49-F238E27FC236}">
                  <a16:creationId xmlns:a16="http://schemas.microsoft.com/office/drawing/2014/main" id="{1B8E7A98-2EC6-843D-B408-E79BE67785A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3" name="Forme libre 2312">
            <a:extLst>
              <a:ext uri="{FF2B5EF4-FFF2-40B4-BE49-F238E27FC236}">
                <a16:creationId xmlns:a16="http://schemas.microsoft.com/office/drawing/2014/main" id="{6E376942-3B5F-E7EC-B2B5-87FB1A63BED2}"/>
              </a:ext>
            </a:extLst>
          </p:cNvPr>
          <p:cNvSpPr/>
          <p:nvPr/>
        </p:nvSpPr>
        <p:spPr>
          <a:xfrm rot="20853655">
            <a:off x="1216642" y="4754612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4" name="Groupe 2313">
            <a:extLst>
              <a:ext uri="{FF2B5EF4-FFF2-40B4-BE49-F238E27FC236}">
                <a16:creationId xmlns:a16="http://schemas.microsoft.com/office/drawing/2014/main" id="{38848205-1AB0-B724-1924-E35F6B3DA632}"/>
              </a:ext>
            </a:extLst>
          </p:cNvPr>
          <p:cNvGrpSpPr/>
          <p:nvPr/>
        </p:nvGrpSpPr>
        <p:grpSpPr>
          <a:xfrm rot="20948437">
            <a:off x="1407989" y="4351370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315" name="Forme libre 2314">
              <a:extLst>
                <a:ext uri="{FF2B5EF4-FFF2-40B4-BE49-F238E27FC236}">
                  <a16:creationId xmlns:a16="http://schemas.microsoft.com/office/drawing/2014/main" id="{242136AB-4109-0D96-6CDA-83E69313ECA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16" name="Forme libre 2315">
              <a:extLst>
                <a:ext uri="{FF2B5EF4-FFF2-40B4-BE49-F238E27FC236}">
                  <a16:creationId xmlns:a16="http://schemas.microsoft.com/office/drawing/2014/main" id="{10899D5F-9A14-7351-6FAB-82998439AA2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7" name="Forme libre 2316">
              <a:extLst>
                <a:ext uri="{FF2B5EF4-FFF2-40B4-BE49-F238E27FC236}">
                  <a16:creationId xmlns:a16="http://schemas.microsoft.com/office/drawing/2014/main" id="{EEEF9B6F-8566-D556-0C9B-18FB1CB66528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18" name="Rectangle 2317">
            <a:extLst>
              <a:ext uri="{FF2B5EF4-FFF2-40B4-BE49-F238E27FC236}">
                <a16:creationId xmlns:a16="http://schemas.microsoft.com/office/drawing/2014/main" id="{00EF447D-7F91-7717-F222-032E4E219109}"/>
              </a:ext>
            </a:extLst>
          </p:cNvPr>
          <p:cNvSpPr/>
          <p:nvPr/>
        </p:nvSpPr>
        <p:spPr>
          <a:xfrm>
            <a:off x="614438" y="4254645"/>
            <a:ext cx="1384929" cy="1061438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19" name="Groupe 2318">
            <a:extLst>
              <a:ext uri="{FF2B5EF4-FFF2-40B4-BE49-F238E27FC236}">
                <a16:creationId xmlns:a16="http://schemas.microsoft.com/office/drawing/2014/main" id="{BE0DE78B-8A2C-9A3A-17D4-23F520C81DE9}"/>
              </a:ext>
            </a:extLst>
          </p:cNvPr>
          <p:cNvGrpSpPr/>
          <p:nvPr/>
        </p:nvGrpSpPr>
        <p:grpSpPr>
          <a:xfrm>
            <a:off x="508268" y="5037769"/>
            <a:ext cx="539285" cy="179599"/>
            <a:chOff x="2643418" y="5906334"/>
            <a:chExt cx="539285" cy="179599"/>
          </a:xfrm>
        </p:grpSpPr>
        <p:grpSp>
          <p:nvGrpSpPr>
            <p:cNvPr id="2320" name="Groupe 2319">
              <a:extLst>
                <a:ext uri="{FF2B5EF4-FFF2-40B4-BE49-F238E27FC236}">
                  <a16:creationId xmlns:a16="http://schemas.microsoft.com/office/drawing/2014/main" id="{F2BB3CEF-3355-F4A0-8638-618A88A58445}"/>
                </a:ext>
              </a:extLst>
            </p:cNvPr>
            <p:cNvGrpSpPr/>
            <p:nvPr/>
          </p:nvGrpSpPr>
          <p:grpSpPr>
            <a:xfrm rot="18007782">
              <a:off x="2900990" y="5913029"/>
              <a:ext cx="142361" cy="203447"/>
              <a:chOff x="1887544" y="2305434"/>
              <a:chExt cx="129556" cy="156302"/>
            </a:xfrm>
          </p:grpSpPr>
          <p:grpSp>
            <p:nvGrpSpPr>
              <p:cNvPr id="2325" name="Groupe 2324">
                <a:extLst>
                  <a:ext uri="{FF2B5EF4-FFF2-40B4-BE49-F238E27FC236}">
                    <a16:creationId xmlns:a16="http://schemas.microsoft.com/office/drawing/2014/main" id="{41C9F247-37B1-46E0-EE85-FBBFFD7DA281}"/>
                  </a:ext>
                </a:extLst>
              </p:cNvPr>
              <p:cNvGrpSpPr/>
              <p:nvPr/>
            </p:nvGrpSpPr>
            <p:grpSpPr>
              <a:xfrm rot="20244324">
                <a:off x="1934720" y="2341162"/>
                <a:ext cx="82380" cy="120574"/>
                <a:chOff x="726980" y="5738832"/>
                <a:chExt cx="323658" cy="506142"/>
              </a:xfrm>
            </p:grpSpPr>
            <p:sp>
              <p:nvSpPr>
                <p:cNvPr id="2328" name="Forme libre 2327">
                  <a:extLst>
                    <a:ext uri="{FF2B5EF4-FFF2-40B4-BE49-F238E27FC236}">
                      <a16:creationId xmlns:a16="http://schemas.microsoft.com/office/drawing/2014/main" id="{FDA3BBBD-F3E9-68B3-9C49-BEB1AB7CECE5}"/>
                    </a:ext>
                  </a:extLst>
                </p:cNvPr>
                <p:cNvSpPr/>
                <p:nvPr/>
              </p:nvSpPr>
              <p:spPr>
                <a:xfrm>
                  <a:off x="796425" y="5738832"/>
                  <a:ext cx="195990" cy="494592"/>
                </a:xfrm>
                <a:custGeom>
                  <a:avLst/>
                  <a:gdLst>
                    <a:gd name="connsiteX0" fmla="*/ 3667 w 263256"/>
                    <a:gd name="connsiteY0" fmla="*/ 38109 h 517416"/>
                    <a:gd name="connsiteX1" fmla="*/ 121142 w 263256"/>
                    <a:gd name="connsiteY1" fmla="*/ 9 h 517416"/>
                    <a:gd name="connsiteX2" fmla="*/ 251317 w 263256"/>
                    <a:gd name="connsiteY2" fmla="*/ 41284 h 517416"/>
                    <a:gd name="connsiteX3" fmla="*/ 254492 w 263256"/>
                    <a:gd name="connsiteY3" fmla="*/ 152409 h 517416"/>
                    <a:gd name="connsiteX4" fmla="*/ 225917 w 263256"/>
                    <a:gd name="connsiteY4" fmla="*/ 476259 h 517416"/>
                    <a:gd name="connsiteX5" fmla="*/ 149717 w 263256"/>
                    <a:gd name="connsiteY5" fmla="*/ 476259 h 517416"/>
                    <a:gd name="connsiteX6" fmla="*/ 29067 w 263256"/>
                    <a:gd name="connsiteY6" fmla="*/ 514359 h 517416"/>
                    <a:gd name="connsiteX7" fmla="*/ 29067 w 263256"/>
                    <a:gd name="connsiteY7" fmla="*/ 384184 h 517416"/>
                    <a:gd name="connsiteX8" fmla="*/ 29067 w 263256"/>
                    <a:gd name="connsiteY8" fmla="*/ 98434 h 517416"/>
                    <a:gd name="connsiteX9" fmla="*/ 3667 w 263256"/>
                    <a:gd name="connsiteY9" fmla="*/ 38109 h 517416"/>
                    <a:gd name="connsiteX0" fmla="*/ 3667 w 263256"/>
                    <a:gd name="connsiteY0" fmla="*/ 38109 h 517030"/>
                    <a:gd name="connsiteX1" fmla="*/ 121142 w 263256"/>
                    <a:gd name="connsiteY1" fmla="*/ 9 h 517030"/>
                    <a:gd name="connsiteX2" fmla="*/ 251317 w 263256"/>
                    <a:gd name="connsiteY2" fmla="*/ 41284 h 517030"/>
                    <a:gd name="connsiteX3" fmla="*/ 254492 w 263256"/>
                    <a:gd name="connsiteY3" fmla="*/ 152409 h 517030"/>
                    <a:gd name="connsiteX4" fmla="*/ 225917 w 263256"/>
                    <a:gd name="connsiteY4" fmla="*/ 476259 h 517030"/>
                    <a:gd name="connsiteX5" fmla="*/ 126069 w 263256"/>
                    <a:gd name="connsiteY5" fmla="*/ 472318 h 517030"/>
                    <a:gd name="connsiteX6" fmla="*/ 29067 w 263256"/>
                    <a:gd name="connsiteY6" fmla="*/ 514359 h 517030"/>
                    <a:gd name="connsiteX7" fmla="*/ 29067 w 263256"/>
                    <a:gd name="connsiteY7" fmla="*/ 384184 h 517030"/>
                    <a:gd name="connsiteX8" fmla="*/ 29067 w 263256"/>
                    <a:gd name="connsiteY8" fmla="*/ 98434 h 517030"/>
                    <a:gd name="connsiteX9" fmla="*/ 3667 w 263256"/>
                    <a:gd name="connsiteY9" fmla="*/ 38109 h 517030"/>
                    <a:gd name="connsiteX0" fmla="*/ 8826 w 268415"/>
                    <a:gd name="connsiteY0" fmla="*/ 38109 h 517030"/>
                    <a:gd name="connsiteX1" fmla="*/ 126301 w 268415"/>
                    <a:gd name="connsiteY1" fmla="*/ 9 h 517030"/>
                    <a:gd name="connsiteX2" fmla="*/ 256476 w 268415"/>
                    <a:gd name="connsiteY2" fmla="*/ 41284 h 517030"/>
                    <a:gd name="connsiteX3" fmla="*/ 259651 w 268415"/>
                    <a:gd name="connsiteY3" fmla="*/ 152409 h 517030"/>
                    <a:gd name="connsiteX4" fmla="*/ 231076 w 268415"/>
                    <a:gd name="connsiteY4" fmla="*/ 476259 h 517030"/>
                    <a:gd name="connsiteX5" fmla="*/ 131228 w 268415"/>
                    <a:gd name="connsiteY5" fmla="*/ 472318 h 517030"/>
                    <a:gd name="connsiteX6" fmla="*/ 34226 w 268415"/>
                    <a:gd name="connsiteY6" fmla="*/ 514359 h 517030"/>
                    <a:gd name="connsiteX7" fmla="*/ 34226 w 268415"/>
                    <a:gd name="connsiteY7" fmla="*/ 384184 h 517030"/>
                    <a:gd name="connsiteX8" fmla="*/ 10578 w 268415"/>
                    <a:gd name="connsiteY8" fmla="*/ 102376 h 517030"/>
                    <a:gd name="connsiteX9" fmla="*/ 8826 w 268415"/>
                    <a:gd name="connsiteY9" fmla="*/ 38109 h 517030"/>
                    <a:gd name="connsiteX0" fmla="*/ 8337 w 267926"/>
                    <a:gd name="connsiteY0" fmla="*/ 38109 h 516842"/>
                    <a:gd name="connsiteX1" fmla="*/ 125812 w 267926"/>
                    <a:gd name="connsiteY1" fmla="*/ 9 h 516842"/>
                    <a:gd name="connsiteX2" fmla="*/ 255987 w 267926"/>
                    <a:gd name="connsiteY2" fmla="*/ 41284 h 516842"/>
                    <a:gd name="connsiteX3" fmla="*/ 259162 w 267926"/>
                    <a:gd name="connsiteY3" fmla="*/ 152409 h 516842"/>
                    <a:gd name="connsiteX4" fmla="*/ 230587 w 267926"/>
                    <a:gd name="connsiteY4" fmla="*/ 476259 h 516842"/>
                    <a:gd name="connsiteX5" fmla="*/ 130739 w 267926"/>
                    <a:gd name="connsiteY5" fmla="*/ 472318 h 516842"/>
                    <a:gd name="connsiteX6" fmla="*/ 33737 w 267926"/>
                    <a:gd name="connsiteY6" fmla="*/ 514359 h 516842"/>
                    <a:gd name="connsiteX7" fmla="*/ 14030 w 267926"/>
                    <a:gd name="connsiteY7" fmla="*/ 388125 h 516842"/>
                    <a:gd name="connsiteX8" fmla="*/ 10089 w 267926"/>
                    <a:gd name="connsiteY8" fmla="*/ 102376 h 516842"/>
                    <a:gd name="connsiteX9" fmla="*/ 8337 w 267926"/>
                    <a:gd name="connsiteY9" fmla="*/ 38109 h 516842"/>
                    <a:gd name="connsiteX0" fmla="*/ 18476 w 258358"/>
                    <a:gd name="connsiteY0" fmla="*/ 42042 h 516834"/>
                    <a:gd name="connsiteX1" fmla="*/ 116244 w 258358"/>
                    <a:gd name="connsiteY1" fmla="*/ 1 h 516834"/>
                    <a:gd name="connsiteX2" fmla="*/ 246419 w 258358"/>
                    <a:gd name="connsiteY2" fmla="*/ 41276 h 516834"/>
                    <a:gd name="connsiteX3" fmla="*/ 249594 w 258358"/>
                    <a:gd name="connsiteY3" fmla="*/ 152401 h 516834"/>
                    <a:gd name="connsiteX4" fmla="*/ 221019 w 258358"/>
                    <a:gd name="connsiteY4" fmla="*/ 476251 h 516834"/>
                    <a:gd name="connsiteX5" fmla="*/ 121171 w 258358"/>
                    <a:gd name="connsiteY5" fmla="*/ 472310 h 516834"/>
                    <a:gd name="connsiteX6" fmla="*/ 24169 w 258358"/>
                    <a:gd name="connsiteY6" fmla="*/ 514351 h 516834"/>
                    <a:gd name="connsiteX7" fmla="*/ 4462 w 258358"/>
                    <a:gd name="connsiteY7" fmla="*/ 388117 h 516834"/>
                    <a:gd name="connsiteX8" fmla="*/ 521 w 258358"/>
                    <a:gd name="connsiteY8" fmla="*/ 102368 h 516834"/>
                    <a:gd name="connsiteX9" fmla="*/ 18476 w 258358"/>
                    <a:gd name="connsiteY9" fmla="*/ 42042 h 516834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36373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25515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79060"/>
                    <a:gd name="connsiteY0" fmla="*/ 42042 h 530576"/>
                    <a:gd name="connsiteX1" fmla="*/ 116244 w 279060"/>
                    <a:gd name="connsiteY1" fmla="*/ 1 h 530576"/>
                    <a:gd name="connsiteX2" fmla="*/ 246419 w 279060"/>
                    <a:gd name="connsiteY2" fmla="*/ 41276 h 530576"/>
                    <a:gd name="connsiteX3" fmla="*/ 249594 w 279060"/>
                    <a:gd name="connsiteY3" fmla="*/ 152401 h 530576"/>
                    <a:gd name="connsiteX4" fmla="*/ 273139 w 279060"/>
                    <a:gd name="connsiteY4" fmla="*/ 513872 h 530576"/>
                    <a:gd name="connsiteX5" fmla="*/ 125515 w 279060"/>
                    <a:gd name="connsiteY5" fmla="*/ 474661 h 530576"/>
                    <a:gd name="connsiteX6" fmla="*/ 24169 w 279060"/>
                    <a:gd name="connsiteY6" fmla="*/ 514351 h 530576"/>
                    <a:gd name="connsiteX7" fmla="*/ 4462 w 279060"/>
                    <a:gd name="connsiteY7" fmla="*/ 388117 h 530576"/>
                    <a:gd name="connsiteX8" fmla="*/ 521 w 279060"/>
                    <a:gd name="connsiteY8" fmla="*/ 102368 h 530576"/>
                    <a:gd name="connsiteX9" fmla="*/ 18476 w 279060"/>
                    <a:gd name="connsiteY9" fmla="*/ 42042 h 530576"/>
                    <a:gd name="connsiteX0" fmla="*/ 19813 w 280397"/>
                    <a:gd name="connsiteY0" fmla="*/ 42042 h 537428"/>
                    <a:gd name="connsiteX1" fmla="*/ 117581 w 280397"/>
                    <a:gd name="connsiteY1" fmla="*/ 1 h 537428"/>
                    <a:gd name="connsiteX2" fmla="*/ 247756 w 280397"/>
                    <a:gd name="connsiteY2" fmla="*/ 41276 h 537428"/>
                    <a:gd name="connsiteX3" fmla="*/ 250931 w 280397"/>
                    <a:gd name="connsiteY3" fmla="*/ 152401 h 537428"/>
                    <a:gd name="connsiteX4" fmla="*/ 274476 w 280397"/>
                    <a:gd name="connsiteY4" fmla="*/ 513872 h 537428"/>
                    <a:gd name="connsiteX5" fmla="*/ 126852 w 280397"/>
                    <a:gd name="connsiteY5" fmla="*/ 474661 h 537428"/>
                    <a:gd name="connsiteX6" fmla="*/ 10304 w 280397"/>
                    <a:gd name="connsiteY6" fmla="*/ 535513 h 537428"/>
                    <a:gd name="connsiteX7" fmla="*/ 5799 w 280397"/>
                    <a:gd name="connsiteY7" fmla="*/ 388117 h 537428"/>
                    <a:gd name="connsiteX8" fmla="*/ 1858 w 280397"/>
                    <a:gd name="connsiteY8" fmla="*/ 102368 h 537428"/>
                    <a:gd name="connsiteX9" fmla="*/ 19813 w 280397"/>
                    <a:gd name="connsiteY9" fmla="*/ 42042 h 537428"/>
                    <a:gd name="connsiteX0" fmla="*/ 13298 w 280397"/>
                    <a:gd name="connsiteY0" fmla="*/ 13154 h 541459"/>
                    <a:gd name="connsiteX1" fmla="*/ 117581 w 280397"/>
                    <a:gd name="connsiteY1" fmla="*/ 4032 h 541459"/>
                    <a:gd name="connsiteX2" fmla="*/ 247756 w 280397"/>
                    <a:gd name="connsiteY2" fmla="*/ 45307 h 541459"/>
                    <a:gd name="connsiteX3" fmla="*/ 250931 w 280397"/>
                    <a:gd name="connsiteY3" fmla="*/ 156432 h 541459"/>
                    <a:gd name="connsiteX4" fmla="*/ 274476 w 280397"/>
                    <a:gd name="connsiteY4" fmla="*/ 517903 h 541459"/>
                    <a:gd name="connsiteX5" fmla="*/ 126852 w 280397"/>
                    <a:gd name="connsiteY5" fmla="*/ 478692 h 541459"/>
                    <a:gd name="connsiteX6" fmla="*/ 10304 w 280397"/>
                    <a:gd name="connsiteY6" fmla="*/ 539544 h 541459"/>
                    <a:gd name="connsiteX7" fmla="*/ 5799 w 280397"/>
                    <a:gd name="connsiteY7" fmla="*/ 392148 h 541459"/>
                    <a:gd name="connsiteX8" fmla="*/ 1858 w 280397"/>
                    <a:gd name="connsiteY8" fmla="*/ 106399 h 541459"/>
                    <a:gd name="connsiteX9" fmla="*/ 13298 w 280397"/>
                    <a:gd name="connsiteY9" fmla="*/ 13154 h 541459"/>
                    <a:gd name="connsiteX0" fmla="*/ 13298 w 283953"/>
                    <a:gd name="connsiteY0" fmla="*/ 11379 h 539684"/>
                    <a:gd name="connsiteX1" fmla="*/ 117581 w 283953"/>
                    <a:gd name="connsiteY1" fmla="*/ 2257 h 539684"/>
                    <a:gd name="connsiteX2" fmla="*/ 278160 w 283953"/>
                    <a:gd name="connsiteY2" fmla="*/ 17667 h 539684"/>
                    <a:gd name="connsiteX3" fmla="*/ 250931 w 283953"/>
                    <a:gd name="connsiteY3" fmla="*/ 154657 h 539684"/>
                    <a:gd name="connsiteX4" fmla="*/ 274476 w 283953"/>
                    <a:gd name="connsiteY4" fmla="*/ 516128 h 539684"/>
                    <a:gd name="connsiteX5" fmla="*/ 126852 w 283953"/>
                    <a:gd name="connsiteY5" fmla="*/ 476917 h 539684"/>
                    <a:gd name="connsiteX6" fmla="*/ 10304 w 283953"/>
                    <a:gd name="connsiteY6" fmla="*/ 537769 h 539684"/>
                    <a:gd name="connsiteX7" fmla="*/ 5799 w 283953"/>
                    <a:gd name="connsiteY7" fmla="*/ 390373 h 539684"/>
                    <a:gd name="connsiteX8" fmla="*/ 1858 w 283953"/>
                    <a:gd name="connsiteY8" fmla="*/ 104624 h 539684"/>
                    <a:gd name="connsiteX9" fmla="*/ 13298 w 283953"/>
                    <a:gd name="connsiteY9" fmla="*/ 11379 h 539684"/>
                    <a:gd name="connsiteX0" fmla="*/ 13298 w 285964"/>
                    <a:gd name="connsiteY0" fmla="*/ 11851 h 540156"/>
                    <a:gd name="connsiteX1" fmla="*/ 117581 w 285964"/>
                    <a:gd name="connsiteY1" fmla="*/ 2729 h 540156"/>
                    <a:gd name="connsiteX2" fmla="*/ 280332 w 285964"/>
                    <a:gd name="connsiteY2" fmla="*/ 25193 h 540156"/>
                    <a:gd name="connsiteX3" fmla="*/ 250931 w 285964"/>
                    <a:gd name="connsiteY3" fmla="*/ 155129 h 540156"/>
                    <a:gd name="connsiteX4" fmla="*/ 274476 w 285964"/>
                    <a:gd name="connsiteY4" fmla="*/ 516600 h 540156"/>
                    <a:gd name="connsiteX5" fmla="*/ 126852 w 285964"/>
                    <a:gd name="connsiteY5" fmla="*/ 477389 h 540156"/>
                    <a:gd name="connsiteX6" fmla="*/ 10304 w 285964"/>
                    <a:gd name="connsiteY6" fmla="*/ 538241 h 540156"/>
                    <a:gd name="connsiteX7" fmla="*/ 5799 w 285964"/>
                    <a:gd name="connsiteY7" fmla="*/ 390845 h 540156"/>
                    <a:gd name="connsiteX8" fmla="*/ 1858 w 285964"/>
                    <a:gd name="connsiteY8" fmla="*/ 105096 h 540156"/>
                    <a:gd name="connsiteX9" fmla="*/ 13298 w 285964"/>
                    <a:gd name="connsiteY9" fmla="*/ 11851 h 540156"/>
                    <a:gd name="connsiteX0" fmla="*/ 14129 w 285265"/>
                    <a:gd name="connsiteY0" fmla="*/ 23667 h 551972"/>
                    <a:gd name="connsiteX1" fmla="*/ 144472 w 285265"/>
                    <a:gd name="connsiteY1" fmla="*/ 437 h 551972"/>
                    <a:gd name="connsiteX2" fmla="*/ 281163 w 285265"/>
                    <a:gd name="connsiteY2" fmla="*/ 37009 h 551972"/>
                    <a:gd name="connsiteX3" fmla="*/ 251762 w 285265"/>
                    <a:gd name="connsiteY3" fmla="*/ 166945 h 551972"/>
                    <a:gd name="connsiteX4" fmla="*/ 275307 w 285265"/>
                    <a:gd name="connsiteY4" fmla="*/ 528416 h 551972"/>
                    <a:gd name="connsiteX5" fmla="*/ 127683 w 285265"/>
                    <a:gd name="connsiteY5" fmla="*/ 489205 h 551972"/>
                    <a:gd name="connsiteX6" fmla="*/ 11135 w 285265"/>
                    <a:gd name="connsiteY6" fmla="*/ 550057 h 551972"/>
                    <a:gd name="connsiteX7" fmla="*/ 6630 w 285265"/>
                    <a:gd name="connsiteY7" fmla="*/ 402661 h 551972"/>
                    <a:gd name="connsiteX8" fmla="*/ 2689 w 285265"/>
                    <a:gd name="connsiteY8" fmla="*/ 116912 h 551972"/>
                    <a:gd name="connsiteX9" fmla="*/ 14129 w 285265"/>
                    <a:gd name="connsiteY9" fmla="*/ 23667 h 551972"/>
                    <a:gd name="connsiteX0" fmla="*/ 14129 w 287726"/>
                    <a:gd name="connsiteY0" fmla="*/ 23667 h 551972"/>
                    <a:gd name="connsiteX1" fmla="*/ 144472 w 287726"/>
                    <a:gd name="connsiteY1" fmla="*/ 437 h 551972"/>
                    <a:gd name="connsiteX2" fmla="*/ 281163 w 287726"/>
                    <a:gd name="connsiteY2" fmla="*/ 37009 h 551972"/>
                    <a:gd name="connsiteX3" fmla="*/ 266964 w 287726"/>
                    <a:gd name="connsiteY3" fmla="*/ 171648 h 551972"/>
                    <a:gd name="connsiteX4" fmla="*/ 275307 w 287726"/>
                    <a:gd name="connsiteY4" fmla="*/ 528416 h 551972"/>
                    <a:gd name="connsiteX5" fmla="*/ 127683 w 287726"/>
                    <a:gd name="connsiteY5" fmla="*/ 489205 h 551972"/>
                    <a:gd name="connsiteX6" fmla="*/ 11135 w 287726"/>
                    <a:gd name="connsiteY6" fmla="*/ 550057 h 551972"/>
                    <a:gd name="connsiteX7" fmla="*/ 6630 w 287726"/>
                    <a:gd name="connsiteY7" fmla="*/ 402661 h 551972"/>
                    <a:gd name="connsiteX8" fmla="*/ 2689 w 287726"/>
                    <a:gd name="connsiteY8" fmla="*/ 116912 h 551972"/>
                    <a:gd name="connsiteX9" fmla="*/ 14129 w 287726"/>
                    <a:gd name="connsiteY9" fmla="*/ 23667 h 551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726" h="551972">
                      <a:moveTo>
                        <a:pt x="14129" y="23667"/>
                      </a:moveTo>
                      <a:cubicBezTo>
                        <a:pt x="37760" y="4254"/>
                        <a:pt x="99966" y="-1787"/>
                        <a:pt x="144472" y="437"/>
                      </a:cubicBezTo>
                      <a:cubicBezTo>
                        <a:pt x="188978" y="2661"/>
                        <a:pt x="260748" y="8474"/>
                        <a:pt x="281163" y="37009"/>
                      </a:cubicBezTo>
                      <a:cubicBezTo>
                        <a:pt x="301578" y="65544"/>
                        <a:pt x="267940" y="89747"/>
                        <a:pt x="266964" y="171648"/>
                      </a:cubicBezTo>
                      <a:cubicBezTo>
                        <a:pt x="265988" y="253549"/>
                        <a:pt x="298521" y="475490"/>
                        <a:pt x="275307" y="528416"/>
                      </a:cubicBezTo>
                      <a:cubicBezTo>
                        <a:pt x="252093" y="581342"/>
                        <a:pt x="171712" y="485598"/>
                        <a:pt x="127683" y="489205"/>
                      </a:cubicBezTo>
                      <a:cubicBezTo>
                        <a:pt x="83654" y="492812"/>
                        <a:pt x="31310" y="564481"/>
                        <a:pt x="11135" y="550057"/>
                      </a:cubicBezTo>
                      <a:cubicBezTo>
                        <a:pt x="-9040" y="535633"/>
                        <a:pt x="6630" y="402661"/>
                        <a:pt x="6630" y="402661"/>
                      </a:cubicBezTo>
                      <a:cubicBezTo>
                        <a:pt x="6630" y="333340"/>
                        <a:pt x="1439" y="180078"/>
                        <a:pt x="2689" y="116912"/>
                      </a:cubicBezTo>
                      <a:cubicBezTo>
                        <a:pt x="3939" y="53746"/>
                        <a:pt x="-9502" y="43080"/>
                        <a:pt x="14129" y="236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29" name="Forme libre 2328">
                  <a:extLst>
                    <a:ext uri="{FF2B5EF4-FFF2-40B4-BE49-F238E27FC236}">
                      <a16:creationId xmlns:a16="http://schemas.microsoft.com/office/drawing/2014/main" id="{18F10E85-AEC9-35C6-ED2C-31DF3F826114}"/>
                    </a:ext>
                  </a:extLst>
                </p:cNvPr>
                <p:cNvSpPr/>
                <p:nvPr/>
              </p:nvSpPr>
              <p:spPr>
                <a:xfrm>
                  <a:off x="726980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0" name="Forme libre 2329">
                  <a:extLst>
                    <a:ext uri="{FF2B5EF4-FFF2-40B4-BE49-F238E27FC236}">
                      <a16:creationId xmlns:a16="http://schemas.microsoft.com/office/drawing/2014/main" id="{177CC52F-EDC5-4312-DB68-03B43B442998}"/>
                    </a:ext>
                  </a:extLst>
                </p:cNvPr>
                <p:cNvSpPr/>
                <p:nvPr/>
              </p:nvSpPr>
              <p:spPr>
                <a:xfrm flipH="1">
                  <a:off x="911775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26" name="Ellipse 2325">
                <a:extLst>
                  <a:ext uri="{FF2B5EF4-FFF2-40B4-BE49-F238E27FC236}">
                    <a16:creationId xmlns:a16="http://schemas.microsoft.com/office/drawing/2014/main" id="{BAF62EF8-AA47-FF67-5285-8270CD603413}"/>
                  </a:ext>
                </a:extLst>
              </p:cNvPr>
              <p:cNvSpPr/>
              <p:nvPr/>
            </p:nvSpPr>
            <p:spPr>
              <a:xfrm>
                <a:off x="1887544" y="2305434"/>
                <a:ext cx="28821" cy="303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7" name="Forme libre 2326">
                <a:extLst>
                  <a:ext uri="{FF2B5EF4-FFF2-40B4-BE49-F238E27FC236}">
                    <a16:creationId xmlns:a16="http://schemas.microsoft.com/office/drawing/2014/main" id="{8B83EB25-3232-7223-2130-1F18B7595278}"/>
                  </a:ext>
                </a:extLst>
              </p:cNvPr>
              <p:cNvSpPr/>
              <p:nvPr/>
            </p:nvSpPr>
            <p:spPr>
              <a:xfrm>
                <a:off x="1893185" y="2335795"/>
                <a:ext cx="28156" cy="34352"/>
              </a:xfrm>
              <a:custGeom>
                <a:avLst/>
                <a:gdLst>
                  <a:gd name="connsiteX0" fmla="*/ 9145 w 71669"/>
                  <a:gd name="connsiteY0" fmla="*/ 0 h 164123"/>
                  <a:gd name="connsiteX1" fmla="*/ 5238 w 71669"/>
                  <a:gd name="connsiteY1" fmla="*/ 105508 h 164123"/>
                  <a:gd name="connsiteX2" fmla="*/ 71669 w 71669"/>
                  <a:gd name="connsiteY2" fmla="*/ 164123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69" h="164123">
                    <a:moveTo>
                      <a:pt x="9145" y="0"/>
                    </a:moveTo>
                    <a:cubicBezTo>
                      <a:pt x="1981" y="39077"/>
                      <a:pt x="-5183" y="78154"/>
                      <a:pt x="5238" y="105508"/>
                    </a:cubicBezTo>
                    <a:cubicBezTo>
                      <a:pt x="15659" y="132862"/>
                      <a:pt x="43664" y="148492"/>
                      <a:pt x="71669" y="164123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21" name="Forme libre 2320">
              <a:extLst>
                <a:ext uri="{FF2B5EF4-FFF2-40B4-BE49-F238E27FC236}">
                  <a16:creationId xmlns:a16="http://schemas.microsoft.com/office/drawing/2014/main" id="{438228DF-159E-2CD5-F646-7817C9C5B224}"/>
                </a:ext>
              </a:extLst>
            </p:cNvPr>
            <p:cNvSpPr/>
            <p:nvPr/>
          </p:nvSpPr>
          <p:spPr>
            <a:xfrm>
              <a:off x="2643418" y="5906334"/>
              <a:ext cx="539285" cy="106060"/>
            </a:xfrm>
            <a:custGeom>
              <a:avLst/>
              <a:gdLst>
                <a:gd name="connsiteX0" fmla="*/ 0 w 279400"/>
                <a:gd name="connsiteY0" fmla="*/ 0 h 152400"/>
                <a:gd name="connsiteX1" fmla="*/ 101600 w 279400"/>
                <a:gd name="connsiteY1" fmla="*/ 118533 h 152400"/>
                <a:gd name="connsiteX2" fmla="*/ 279400 w 279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152400">
                  <a:moveTo>
                    <a:pt x="0" y="0"/>
                  </a:moveTo>
                  <a:cubicBezTo>
                    <a:pt x="27516" y="46566"/>
                    <a:pt x="55033" y="93133"/>
                    <a:pt x="101600" y="118533"/>
                  </a:cubicBezTo>
                  <a:cubicBezTo>
                    <a:pt x="148167" y="143933"/>
                    <a:pt x="213783" y="148166"/>
                    <a:pt x="279400" y="15240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1" name="Forme libre 2330">
            <a:extLst>
              <a:ext uri="{FF2B5EF4-FFF2-40B4-BE49-F238E27FC236}">
                <a16:creationId xmlns:a16="http://schemas.microsoft.com/office/drawing/2014/main" id="{465E5436-087B-03B6-3EB4-15971BBE6EA6}"/>
              </a:ext>
            </a:extLst>
          </p:cNvPr>
          <p:cNvSpPr/>
          <p:nvPr/>
        </p:nvSpPr>
        <p:spPr>
          <a:xfrm rot="8251977" flipV="1">
            <a:off x="1635654" y="4376726"/>
            <a:ext cx="63818" cy="215184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rgbClr val="1F4E79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2" name="Ellipse 650">
            <a:extLst>
              <a:ext uri="{FF2B5EF4-FFF2-40B4-BE49-F238E27FC236}">
                <a16:creationId xmlns:a16="http://schemas.microsoft.com/office/drawing/2014/main" id="{8D653723-3ACD-6A64-0CC8-1576AC44938F}"/>
              </a:ext>
            </a:extLst>
          </p:cNvPr>
          <p:cNvSpPr/>
          <p:nvPr/>
        </p:nvSpPr>
        <p:spPr>
          <a:xfrm rot="17766479">
            <a:off x="1684435" y="4454587"/>
            <a:ext cx="299833" cy="27349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33" name="Groupe 2332">
            <a:extLst>
              <a:ext uri="{FF2B5EF4-FFF2-40B4-BE49-F238E27FC236}">
                <a16:creationId xmlns:a16="http://schemas.microsoft.com/office/drawing/2014/main" id="{54AB9714-BCB2-DC30-D87C-0E08AB5A861E}"/>
              </a:ext>
            </a:extLst>
          </p:cNvPr>
          <p:cNvGrpSpPr/>
          <p:nvPr/>
        </p:nvGrpSpPr>
        <p:grpSpPr>
          <a:xfrm>
            <a:off x="1758284" y="4537429"/>
            <a:ext cx="69089" cy="101388"/>
            <a:chOff x="726980" y="5738832"/>
            <a:chExt cx="323658" cy="506142"/>
          </a:xfrm>
        </p:grpSpPr>
        <p:sp>
          <p:nvSpPr>
            <p:cNvPr id="2335" name="Forme libre 2334">
              <a:extLst>
                <a:ext uri="{FF2B5EF4-FFF2-40B4-BE49-F238E27FC236}">
                  <a16:creationId xmlns:a16="http://schemas.microsoft.com/office/drawing/2014/main" id="{C26BAFD7-2D46-E5C0-C2C8-FBC43769D616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36" name="Forme libre 2335">
              <a:extLst>
                <a:ext uri="{FF2B5EF4-FFF2-40B4-BE49-F238E27FC236}">
                  <a16:creationId xmlns:a16="http://schemas.microsoft.com/office/drawing/2014/main" id="{490F2AA5-0A07-1B3E-48EA-13ECEF13A7C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9" name="Forme libre 2338">
              <a:extLst>
                <a:ext uri="{FF2B5EF4-FFF2-40B4-BE49-F238E27FC236}">
                  <a16:creationId xmlns:a16="http://schemas.microsoft.com/office/drawing/2014/main" id="{99D21B34-81FA-9440-EE85-44F69653119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0" name="Groupe 2339">
            <a:extLst>
              <a:ext uri="{FF2B5EF4-FFF2-40B4-BE49-F238E27FC236}">
                <a16:creationId xmlns:a16="http://schemas.microsoft.com/office/drawing/2014/main" id="{BFB3F2FB-4693-366C-5D4F-293D1658B084}"/>
              </a:ext>
            </a:extLst>
          </p:cNvPr>
          <p:cNvGrpSpPr/>
          <p:nvPr/>
        </p:nvGrpSpPr>
        <p:grpSpPr>
          <a:xfrm>
            <a:off x="1849470" y="4503283"/>
            <a:ext cx="69089" cy="101388"/>
            <a:chOff x="726980" y="5738832"/>
            <a:chExt cx="323658" cy="506142"/>
          </a:xfrm>
        </p:grpSpPr>
        <p:sp>
          <p:nvSpPr>
            <p:cNvPr id="2341" name="Forme libre 2340">
              <a:extLst>
                <a:ext uri="{FF2B5EF4-FFF2-40B4-BE49-F238E27FC236}">
                  <a16:creationId xmlns:a16="http://schemas.microsoft.com/office/drawing/2014/main" id="{54A72875-AAE2-F339-81F4-E992023A7B8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42" name="Forme libre 2341">
              <a:extLst>
                <a:ext uri="{FF2B5EF4-FFF2-40B4-BE49-F238E27FC236}">
                  <a16:creationId xmlns:a16="http://schemas.microsoft.com/office/drawing/2014/main" id="{C000110E-93CE-4D9A-C0DD-DF63843F8E0B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5" name="Forme libre 2344">
              <a:extLst>
                <a:ext uri="{FF2B5EF4-FFF2-40B4-BE49-F238E27FC236}">
                  <a16:creationId xmlns:a16="http://schemas.microsoft.com/office/drawing/2014/main" id="{65084CA2-9F6E-3776-6FDD-EFD4B59956AB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46" name="Groupe 2345">
            <a:extLst>
              <a:ext uri="{FF2B5EF4-FFF2-40B4-BE49-F238E27FC236}">
                <a16:creationId xmlns:a16="http://schemas.microsoft.com/office/drawing/2014/main" id="{8B2ED79A-57BF-6B68-FD85-7EAEB9B9796B}"/>
              </a:ext>
            </a:extLst>
          </p:cNvPr>
          <p:cNvGrpSpPr/>
          <p:nvPr/>
        </p:nvGrpSpPr>
        <p:grpSpPr>
          <a:xfrm>
            <a:off x="1109760" y="4258019"/>
            <a:ext cx="242374" cy="215444"/>
            <a:chOff x="3400933" y="1484558"/>
            <a:chExt cx="242374" cy="215444"/>
          </a:xfrm>
        </p:grpSpPr>
        <p:sp>
          <p:nvSpPr>
            <p:cNvPr id="2347" name="Ellipse 2346">
              <a:extLst>
                <a:ext uri="{FF2B5EF4-FFF2-40B4-BE49-F238E27FC236}">
                  <a16:creationId xmlns:a16="http://schemas.microsoft.com/office/drawing/2014/main" id="{965984FB-4E1D-128B-D0FF-B14D14C54F5B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8" name="ZoneTexte 2347">
              <a:extLst>
                <a:ext uri="{FF2B5EF4-FFF2-40B4-BE49-F238E27FC236}">
                  <a16:creationId xmlns:a16="http://schemas.microsoft.com/office/drawing/2014/main" id="{FF33BA19-5341-AF6E-93D6-81BFFFE9FA29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349" name="Groupe 2348">
            <a:extLst>
              <a:ext uri="{FF2B5EF4-FFF2-40B4-BE49-F238E27FC236}">
                <a16:creationId xmlns:a16="http://schemas.microsoft.com/office/drawing/2014/main" id="{FAEBA1BD-4FAD-E5D0-7E5F-F450A0937D7D}"/>
              </a:ext>
            </a:extLst>
          </p:cNvPr>
          <p:cNvGrpSpPr/>
          <p:nvPr/>
        </p:nvGrpSpPr>
        <p:grpSpPr>
          <a:xfrm>
            <a:off x="1642557" y="4244496"/>
            <a:ext cx="242374" cy="215444"/>
            <a:chOff x="3400933" y="1484558"/>
            <a:chExt cx="242374" cy="215444"/>
          </a:xfrm>
        </p:grpSpPr>
        <p:sp>
          <p:nvSpPr>
            <p:cNvPr id="2350" name="Ellipse 2349">
              <a:extLst>
                <a:ext uri="{FF2B5EF4-FFF2-40B4-BE49-F238E27FC236}">
                  <a16:creationId xmlns:a16="http://schemas.microsoft.com/office/drawing/2014/main" id="{23223156-DAF2-74AE-F021-C3BB73510700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1" name="ZoneTexte 2350">
              <a:extLst>
                <a:ext uri="{FF2B5EF4-FFF2-40B4-BE49-F238E27FC236}">
                  <a16:creationId xmlns:a16="http://schemas.microsoft.com/office/drawing/2014/main" id="{DCB7CE5B-F58C-C5C2-0F73-2BC954286802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2352" name="Forme libre 2351">
            <a:extLst>
              <a:ext uri="{FF2B5EF4-FFF2-40B4-BE49-F238E27FC236}">
                <a16:creationId xmlns:a16="http://schemas.microsoft.com/office/drawing/2014/main" id="{69D483AF-D994-325A-88D0-F0E399C56ABF}"/>
              </a:ext>
            </a:extLst>
          </p:cNvPr>
          <p:cNvSpPr/>
          <p:nvPr/>
        </p:nvSpPr>
        <p:spPr>
          <a:xfrm rot="10800000">
            <a:off x="2660134" y="4258019"/>
            <a:ext cx="1214354" cy="1056600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53" name="Forme libre 2352">
            <a:extLst>
              <a:ext uri="{FF2B5EF4-FFF2-40B4-BE49-F238E27FC236}">
                <a16:creationId xmlns:a16="http://schemas.microsoft.com/office/drawing/2014/main" id="{7096E55F-BF08-1EE5-2808-FC880991DDE5}"/>
              </a:ext>
            </a:extLst>
          </p:cNvPr>
          <p:cNvSpPr/>
          <p:nvPr/>
        </p:nvSpPr>
        <p:spPr>
          <a:xfrm rot="20853655">
            <a:off x="3007685" y="4753149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4" name="Rectangle 2353">
            <a:extLst>
              <a:ext uri="{FF2B5EF4-FFF2-40B4-BE49-F238E27FC236}">
                <a16:creationId xmlns:a16="http://schemas.microsoft.com/office/drawing/2014/main" id="{3664EE88-0D7A-AC87-7D09-7792AF09E66A}"/>
              </a:ext>
            </a:extLst>
          </p:cNvPr>
          <p:cNvSpPr/>
          <p:nvPr/>
        </p:nvSpPr>
        <p:spPr>
          <a:xfrm>
            <a:off x="2489561" y="4254645"/>
            <a:ext cx="1384929" cy="1061438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55" name="Groupe 2354">
            <a:extLst>
              <a:ext uri="{FF2B5EF4-FFF2-40B4-BE49-F238E27FC236}">
                <a16:creationId xmlns:a16="http://schemas.microsoft.com/office/drawing/2014/main" id="{87526B32-ADA0-339D-6422-5BA4748CB50B}"/>
              </a:ext>
            </a:extLst>
          </p:cNvPr>
          <p:cNvGrpSpPr/>
          <p:nvPr/>
        </p:nvGrpSpPr>
        <p:grpSpPr>
          <a:xfrm>
            <a:off x="2309821" y="5036306"/>
            <a:ext cx="539285" cy="179599"/>
            <a:chOff x="2643418" y="5906334"/>
            <a:chExt cx="539285" cy="179599"/>
          </a:xfrm>
        </p:grpSpPr>
        <p:grpSp>
          <p:nvGrpSpPr>
            <p:cNvPr id="2356" name="Groupe 2355">
              <a:extLst>
                <a:ext uri="{FF2B5EF4-FFF2-40B4-BE49-F238E27FC236}">
                  <a16:creationId xmlns:a16="http://schemas.microsoft.com/office/drawing/2014/main" id="{F681A084-75FC-5670-D1ED-78C14E644AA7}"/>
                </a:ext>
              </a:extLst>
            </p:cNvPr>
            <p:cNvGrpSpPr/>
            <p:nvPr/>
          </p:nvGrpSpPr>
          <p:grpSpPr>
            <a:xfrm rot="18007782">
              <a:off x="2900990" y="5913029"/>
              <a:ext cx="142361" cy="203447"/>
              <a:chOff x="1887544" y="2305434"/>
              <a:chExt cx="129556" cy="156302"/>
            </a:xfrm>
          </p:grpSpPr>
          <p:grpSp>
            <p:nvGrpSpPr>
              <p:cNvPr id="2358" name="Groupe 2357">
                <a:extLst>
                  <a:ext uri="{FF2B5EF4-FFF2-40B4-BE49-F238E27FC236}">
                    <a16:creationId xmlns:a16="http://schemas.microsoft.com/office/drawing/2014/main" id="{9413E52C-F2F0-2D2B-E22B-68C0D14C6B50}"/>
                  </a:ext>
                </a:extLst>
              </p:cNvPr>
              <p:cNvGrpSpPr/>
              <p:nvPr/>
            </p:nvGrpSpPr>
            <p:grpSpPr>
              <a:xfrm rot="20244324">
                <a:off x="1934720" y="2341162"/>
                <a:ext cx="82380" cy="120574"/>
                <a:chOff x="726980" y="5738832"/>
                <a:chExt cx="323658" cy="506142"/>
              </a:xfrm>
            </p:grpSpPr>
            <p:sp>
              <p:nvSpPr>
                <p:cNvPr id="2361" name="Forme libre 2360">
                  <a:extLst>
                    <a:ext uri="{FF2B5EF4-FFF2-40B4-BE49-F238E27FC236}">
                      <a16:creationId xmlns:a16="http://schemas.microsoft.com/office/drawing/2014/main" id="{270723F0-0D3E-83AF-7D8B-0FF7003D3417}"/>
                    </a:ext>
                  </a:extLst>
                </p:cNvPr>
                <p:cNvSpPr/>
                <p:nvPr/>
              </p:nvSpPr>
              <p:spPr>
                <a:xfrm>
                  <a:off x="796425" y="5738832"/>
                  <a:ext cx="195990" cy="494592"/>
                </a:xfrm>
                <a:custGeom>
                  <a:avLst/>
                  <a:gdLst>
                    <a:gd name="connsiteX0" fmla="*/ 3667 w 263256"/>
                    <a:gd name="connsiteY0" fmla="*/ 38109 h 517416"/>
                    <a:gd name="connsiteX1" fmla="*/ 121142 w 263256"/>
                    <a:gd name="connsiteY1" fmla="*/ 9 h 517416"/>
                    <a:gd name="connsiteX2" fmla="*/ 251317 w 263256"/>
                    <a:gd name="connsiteY2" fmla="*/ 41284 h 517416"/>
                    <a:gd name="connsiteX3" fmla="*/ 254492 w 263256"/>
                    <a:gd name="connsiteY3" fmla="*/ 152409 h 517416"/>
                    <a:gd name="connsiteX4" fmla="*/ 225917 w 263256"/>
                    <a:gd name="connsiteY4" fmla="*/ 476259 h 517416"/>
                    <a:gd name="connsiteX5" fmla="*/ 149717 w 263256"/>
                    <a:gd name="connsiteY5" fmla="*/ 476259 h 517416"/>
                    <a:gd name="connsiteX6" fmla="*/ 29067 w 263256"/>
                    <a:gd name="connsiteY6" fmla="*/ 514359 h 517416"/>
                    <a:gd name="connsiteX7" fmla="*/ 29067 w 263256"/>
                    <a:gd name="connsiteY7" fmla="*/ 384184 h 517416"/>
                    <a:gd name="connsiteX8" fmla="*/ 29067 w 263256"/>
                    <a:gd name="connsiteY8" fmla="*/ 98434 h 517416"/>
                    <a:gd name="connsiteX9" fmla="*/ 3667 w 263256"/>
                    <a:gd name="connsiteY9" fmla="*/ 38109 h 517416"/>
                    <a:gd name="connsiteX0" fmla="*/ 3667 w 263256"/>
                    <a:gd name="connsiteY0" fmla="*/ 38109 h 517030"/>
                    <a:gd name="connsiteX1" fmla="*/ 121142 w 263256"/>
                    <a:gd name="connsiteY1" fmla="*/ 9 h 517030"/>
                    <a:gd name="connsiteX2" fmla="*/ 251317 w 263256"/>
                    <a:gd name="connsiteY2" fmla="*/ 41284 h 517030"/>
                    <a:gd name="connsiteX3" fmla="*/ 254492 w 263256"/>
                    <a:gd name="connsiteY3" fmla="*/ 152409 h 517030"/>
                    <a:gd name="connsiteX4" fmla="*/ 225917 w 263256"/>
                    <a:gd name="connsiteY4" fmla="*/ 476259 h 517030"/>
                    <a:gd name="connsiteX5" fmla="*/ 126069 w 263256"/>
                    <a:gd name="connsiteY5" fmla="*/ 472318 h 517030"/>
                    <a:gd name="connsiteX6" fmla="*/ 29067 w 263256"/>
                    <a:gd name="connsiteY6" fmla="*/ 514359 h 517030"/>
                    <a:gd name="connsiteX7" fmla="*/ 29067 w 263256"/>
                    <a:gd name="connsiteY7" fmla="*/ 384184 h 517030"/>
                    <a:gd name="connsiteX8" fmla="*/ 29067 w 263256"/>
                    <a:gd name="connsiteY8" fmla="*/ 98434 h 517030"/>
                    <a:gd name="connsiteX9" fmla="*/ 3667 w 263256"/>
                    <a:gd name="connsiteY9" fmla="*/ 38109 h 517030"/>
                    <a:gd name="connsiteX0" fmla="*/ 8826 w 268415"/>
                    <a:gd name="connsiteY0" fmla="*/ 38109 h 517030"/>
                    <a:gd name="connsiteX1" fmla="*/ 126301 w 268415"/>
                    <a:gd name="connsiteY1" fmla="*/ 9 h 517030"/>
                    <a:gd name="connsiteX2" fmla="*/ 256476 w 268415"/>
                    <a:gd name="connsiteY2" fmla="*/ 41284 h 517030"/>
                    <a:gd name="connsiteX3" fmla="*/ 259651 w 268415"/>
                    <a:gd name="connsiteY3" fmla="*/ 152409 h 517030"/>
                    <a:gd name="connsiteX4" fmla="*/ 231076 w 268415"/>
                    <a:gd name="connsiteY4" fmla="*/ 476259 h 517030"/>
                    <a:gd name="connsiteX5" fmla="*/ 131228 w 268415"/>
                    <a:gd name="connsiteY5" fmla="*/ 472318 h 517030"/>
                    <a:gd name="connsiteX6" fmla="*/ 34226 w 268415"/>
                    <a:gd name="connsiteY6" fmla="*/ 514359 h 517030"/>
                    <a:gd name="connsiteX7" fmla="*/ 34226 w 268415"/>
                    <a:gd name="connsiteY7" fmla="*/ 384184 h 517030"/>
                    <a:gd name="connsiteX8" fmla="*/ 10578 w 268415"/>
                    <a:gd name="connsiteY8" fmla="*/ 102376 h 517030"/>
                    <a:gd name="connsiteX9" fmla="*/ 8826 w 268415"/>
                    <a:gd name="connsiteY9" fmla="*/ 38109 h 517030"/>
                    <a:gd name="connsiteX0" fmla="*/ 8337 w 267926"/>
                    <a:gd name="connsiteY0" fmla="*/ 38109 h 516842"/>
                    <a:gd name="connsiteX1" fmla="*/ 125812 w 267926"/>
                    <a:gd name="connsiteY1" fmla="*/ 9 h 516842"/>
                    <a:gd name="connsiteX2" fmla="*/ 255987 w 267926"/>
                    <a:gd name="connsiteY2" fmla="*/ 41284 h 516842"/>
                    <a:gd name="connsiteX3" fmla="*/ 259162 w 267926"/>
                    <a:gd name="connsiteY3" fmla="*/ 152409 h 516842"/>
                    <a:gd name="connsiteX4" fmla="*/ 230587 w 267926"/>
                    <a:gd name="connsiteY4" fmla="*/ 476259 h 516842"/>
                    <a:gd name="connsiteX5" fmla="*/ 130739 w 267926"/>
                    <a:gd name="connsiteY5" fmla="*/ 472318 h 516842"/>
                    <a:gd name="connsiteX6" fmla="*/ 33737 w 267926"/>
                    <a:gd name="connsiteY6" fmla="*/ 514359 h 516842"/>
                    <a:gd name="connsiteX7" fmla="*/ 14030 w 267926"/>
                    <a:gd name="connsiteY7" fmla="*/ 388125 h 516842"/>
                    <a:gd name="connsiteX8" fmla="*/ 10089 w 267926"/>
                    <a:gd name="connsiteY8" fmla="*/ 102376 h 516842"/>
                    <a:gd name="connsiteX9" fmla="*/ 8337 w 267926"/>
                    <a:gd name="connsiteY9" fmla="*/ 38109 h 516842"/>
                    <a:gd name="connsiteX0" fmla="*/ 18476 w 258358"/>
                    <a:gd name="connsiteY0" fmla="*/ 42042 h 516834"/>
                    <a:gd name="connsiteX1" fmla="*/ 116244 w 258358"/>
                    <a:gd name="connsiteY1" fmla="*/ 1 h 516834"/>
                    <a:gd name="connsiteX2" fmla="*/ 246419 w 258358"/>
                    <a:gd name="connsiteY2" fmla="*/ 41276 h 516834"/>
                    <a:gd name="connsiteX3" fmla="*/ 249594 w 258358"/>
                    <a:gd name="connsiteY3" fmla="*/ 152401 h 516834"/>
                    <a:gd name="connsiteX4" fmla="*/ 221019 w 258358"/>
                    <a:gd name="connsiteY4" fmla="*/ 476251 h 516834"/>
                    <a:gd name="connsiteX5" fmla="*/ 121171 w 258358"/>
                    <a:gd name="connsiteY5" fmla="*/ 472310 h 516834"/>
                    <a:gd name="connsiteX6" fmla="*/ 24169 w 258358"/>
                    <a:gd name="connsiteY6" fmla="*/ 514351 h 516834"/>
                    <a:gd name="connsiteX7" fmla="*/ 4462 w 258358"/>
                    <a:gd name="connsiteY7" fmla="*/ 388117 h 516834"/>
                    <a:gd name="connsiteX8" fmla="*/ 521 w 258358"/>
                    <a:gd name="connsiteY8" fmla="*/ 102368 h 516834"/>
                    <a:gd name="connsiteX9" fmla="*/ 18476 w 258358"/>
                    <a:gd name="connsiteY9" fmla="*/ 42042 h 516834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36373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25515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79060"/>
                    <a:gd name="connsiteY0" fmla="*/ 42042 h 530576"/>
                    <a:gd name="connsiteX1" fmla="*/ 116244 w 279060"/>
                    <a:gd name="connsiteY1" fmla="*/ 1 h 530576"/>
                    <a:gd name="connsiteX2" fmla="*/ 246419 w 279060"/>
                    <a:gd name="connsiteY2" fmla="*/ 41276 h 530576"/>
                    <a:gd name="connsiteX3" fmla="*/ 249594 w 279060"/>
                    <a:gd name="connsiteY3" fmla="*/ 152401 h 530576"/>
                    <a:gd name="connsiteX4" fmla="*/ 273139 w 279060"/>
                    <a:gd name="connsiteY4" fmla="*/ 513872 h 530576"/>
                    <a:gd name="connsiteX5" fmla="*/ 125515 w 279060"/>
                    <a:gd name="connsiteY5" fmla="*/ 474661 h 530576"/>
                    <a:gd name="connsiteX6" fmla="*/ 24169 w 279060"/>
                    <a:gd name="connsiteY6" fmla="*/ 514351 h 530576"/>
                    <a:gd name="connsiteX7" fmla="*/ 4462 w 279060"/>
                    <a:gd name="connsiteY7" fmla="*/ 388117 h 530576"/>
                    <a:gd name="connsiteX8" fmla="*/ 521 w 279060"/>
                    <a:gd name="connsiteY8" fmla="*/ 102368 h 530576"/>
                    <a:gd name="connsiteX9" fmla="*/ 18476 w 279060"/>
                    <a:gd name="connsiteY9" fmla="*/ 42042 h 530576"/>
                    <a:gd name="connsiteX0" fmla="*/ 19813 w 280397"/>
                    <a:gd name="connsiteY0" fmla="*/ 42042 h 537428"/>
                    <a:gd name="connsiteX1" fmla="*/ 117581 w 280397"/>
                    <a:gd name="connsiteY1" fmla="*/ 1 h 537428"/>
                    <a:gd name="connsiteX2" fmla="*/ 247756 w 280397"/>
                    <a:gd name="connsiteY2" fmla="*/ 41276 h 537428"/>
                    <a:gd name="connsiteX3" fmla="*/ 250931 w 280397"/>
                    <a:gd name="connsiteY3" fmla="*/ 152401 h 537428"/>
                    <a:gd name="connsiteX4" fmla="*/ 274476 w 280397"/>
                    <a:gd name="connsiteY4" fmla="*/ 513872 h 537428"/>
                    <a:gd name="connsiteX5" fmla="*/ 126852 w 280397"/>
                    <a:gd name="connsiteY5" fmla="*/ 474661 h 537428"/>
                    <a:gd name="connsiteX6" fmla="*/ 10304 w 280397"/>
                    <a:gd name="connsiteY6" fmla="*/ 535513 h 537428"/>
                    <a:gd name="connsiteX7" fmla="*/ 5799 w 280397"/>
                    <a:gd name="connsiteY7" fmla="*/ 388117 h 537428"/>
                    <a:gd name="connsiteX8" fmla="*/ 1858 w 280397"/>
                    <a:gd name="connsiteY8" fmla="*/ 102368 h 537428"/>
                    <a:gd name="connsiteX9" fmla="*/ 19813 w 280397"/>
                    <a:gd name="connsiteY9" fmla="*/ 42042 h 537428"/>
                    <a:gd name="connsiteX0" fmla="*/ 13298 w 280397"/>
                    <a:gd name="connsiteY0" fmla="*/ 13154 h 541459"/>
                    <a:gd name="connsiteX1" fmla="*/ 117581 w 280397"/>
                    <a:gd name="connsiteY1" fmla="*/ 4032 h 541459"/>
                    <a:gd name="connsiteX2" fmla="*/ 247756 w 280397"/>
                    <a:gd name="connsiteY2" fmla="*/ 45307 h 541459"/>
                    <a:gd name="connsiteX3" fmla="*/ 250931 w 280397"/>
                    <a:gd name="connsiteY3" fmla="*/ 156432 h 541459"/>
                    <a:gd name="connsiteX4" fmla="*/ 274476 w 280397"/>
                    <a:gd name="connsiteY4" fmla="*/ 517903 h 541459"/>
                    <a:gd name="connsiteX5" fmla="*/ 126852 w 280397"/>
                    <a:gd name="connsiteY5" fmla="*/ 478692 h 541459"/>
                    <a:gd name="connsiteX6" fmla="*/ 10304 w 280397"/>
                    <a:gd name="connsiteY6" fmla="*/ 539544 h 541459"/>
                    <a:gd name="connsiteX7" fmla="*/ 5799 w 280397"/>
                    <a:gd name="connsiteY7" fmla="*/ 392148 h 541459"/>
                    <a:gd name="connsiteX8" fmla="*/ 1858 w 280397"/>
                    <a:gd name="connsiteY8" fmla="*/ 106399 h 541459"/>
                    <a:gd name="connsiteX9" fmla="*/ 13298 w 280397"/>
                    <a:gd name="connsiteY9" fmla="*/ 13154 h 541459"/>
                    <a:gd name="connsiteX0" fmla="*/ 13298 w 283953"/>
                    <a:gd name="connsiteY0" fmla="*/ 11379 h 539684"/>
                    <a:gd name="connsiteX1" fmla="*/ 117581 w 283953"/>
                    <a:gd name="connsiteY1" fmla="*/ 2257 h 539684"/>
                    <a:gd name="connsiteX2" fmla="*/ 278160 w 283953"/>
                    <a:gd name="connsiteY2" fmla="*/ 17667 h 539684"/>
                    <a:gd name="connsiteX3" fmla="*/ 250931 w 283953"/>
                    <a:gd name="connsiteY3" fmla="*/ 154657 h 539684"/>
                    <a:gd name="connsiteX4" fmla="*/ 274476 w 283953"/>
                    <a:gd name="connsiteY4" fmla="*/ 516128 h 539684"/>
                    <a:gd name="connsiteX5" fmla="*/ 126852 w 283953"/>
                    <a:gd name="connsiteY5" fmla="*/ 476917 h 539684"/>
                    <a:gd name="connsiteX6" fmla="*/ 10304 w 283953"/>
                    <a:gd name="connsiteY6" fmla="*/ 537769 h 539684"/>
                    <a:gd name="connsiteX7" fmla="*/ 5799 w 283953"/>
                    <a:gd name="connsiteY7" fmla="*/ 390373 h 539684"/>
                    <a:gd name="connsiteX8" fmla="*/ 1858 w 283953"/>
                    <a:gd name="connsiteY8" fmla="*/ 104624 h 539684"/>
                    <a:gd name="connsiteX9" fmla="*/ 13298 w 283953"/>
                    <a:gd name="connsiteY9" fmla="*/ 11379 h 539684"/>
                    <a:gd name="connsiteX0" fmla="*/ 13298 w 285964"/>
                    <a:gd name="connsiteY0" fmla="*/ 11851 h 540156"/>
                    <a:gd name="connsiteX1" fmla="*/ 117581 w 285964"/>
                    <a:gd name="connsiteY1" fmla="*/ 2729 h 540156"/>
                    <a:gd name="connsiteX2" fmla="*/ 280332 w 285964"/>
                    <a:gd name="connsiteY2" fmla="*/ 25193 h 540156"/>
                    <a:gd name="connsiteX3" fmla="*/ 250931 w 285964"/>
                    <a:gd name="connsiteY3" fmla="*/ 155129 h 540156"/>
                    <a:gd name="connsiteX4" fmla="*/ 274476 w 285964"/>
                    <a:gd name="connsiteY4" fmla="*/ 516600 h 540156"/>
                    <a:gd name="connsiteX5" fmla="*/ 126852 w 285964"/>
                    <a:gd name="connsiteY5" fmla="*/ 477389 h 540156"/>
                    <a:gd name="connsiteX6" fmla="*/ 10304 w 285964"/>
                    <a:gd name="connsiteY6" fmla="*/ 538241 h 540156"/>
                    <a:gd name="connsiteX7" fmla="*/ 5799 w 285964"/>
                    <a:gd name="connsiteY7" fmla="*/ 390845 h 540156"/>
                    <a:gd name="connsiteX8" fmla="*/ 1858 w 285964"/>
                    <a:gd name="connsiteY8" fmla="*/ 105096 h 540156"/>
                    <a:gd name="connsiteX9" fmla="*/ 13298 w 285964"/>
                    <a:gd name="connsiteY9" fmla="*/ 11851 h 540156"/>
                    <a:gd name="connsiteX0" fmla="*/ 14129 w 285265"/>
                    <a:gd name="connsiteY0" fmla="*/ 23667 h 551972"/>
                    <a:gd name="connsiteX1" fmla="*/ 144472 w 285265"/>
                    <a:gd name="connsiteY1" fmla="*/ 437 h 551972"/>
                    <a:gd name="connsiteX2" fmla="*/ 281163 w 285265"/>
                    <a:gd name="connsiteY2" fmla="*/ 37009 h 551972"/>
                    <a:gd name="connsiteX3" fmla="*/ 251762 w 285265"/>
                    <a:gd name="connsiteY3" fmla="*/ 166945 h 551972"/>
                    <a:gd name="connsiteX4" fmla="*/ 275307 w 285265"/>
                    <a:gd name="connsiteY4" fmla="*/ 528416 h 551972"/>
                    <a:gd name="connsiteX5" fmla="*/ 127683 w 285265"/>
                    <a:gd name="connsiteY5" fmla="*/ 489205 h 551972"/>
                    <a:gd name="connsiteX6" fmla="*/ 11135 w 285265"/>
                    <a:gd name="connsiteY6" fmla="*/ 550057 h 551972"/>
                    <a:gd name="connsiteX7" fmla="*/ 6630 w 285265"/>
                    <a:gd name="connsiteY7" fmla="*/ 402661 h 551972"/>
                    <a:gd name="connsiteX8" fmla="*/ 2689 w 285265"/>
                    <a:gd name="connsiteY8" fmla="*/ 116912 h 551972"/>
                    <a:gd name="connsiteX9" fmla="*/ 14129 w 285265"/>
                    <a:gd name="connsiteY9" fmla="*/ 23667 h 551972"/>
                    <a:gd name="connsiteX0" fmla="*/ 14129 w 287726"/>
                    <a:gd name="connsiteY0" fmla="*/ 23667 h 551972"/>
                    <a:gd name="connsiteX1" fmla="*/ 144472 w 287726"/>
                    <a:gd name="connsiteY1" fmla="*/ 437 h 551972"/>
                    <a:gd name="connsiteX2" fmla="*/ 281163 w 287726"/>
                    <a:gd name="connsiteY2" fmla="*/ 37009 h 551972"/>
                    <a:gd name="connsiteX3" fmla="*/ 266964 w 287726"/>
                    <a:gd name="connsiteY3" fmla="*/ 171648 h 551972"/>
                    <a:gd name="connsiteX4" fmla="*/ 275307 w 287726"/>
                    <a:gd name="connsiteY4" fmla="*/ 528416 h 551972"/>
                    <a:gd name="connsiteX5" fmla="*/ 127683 w 287726"/>
                    <a:gd name="connsiteY5" fmla="*/ 489205 h 551972"/>
                    <a:gd name="connsiteX6" fmla="*/ 11135 w 287726"/>
                    <a:gd name="connsiteY6" fmla="*/ 550057 h 551972"/>
                    <a:gd name="connsiteX7" fmla="*/ 6630 w 287726"/>
                    <a:gd name="connsiteY7" fmla="*/ 402661 h 551972"/>
                    <a:gd name="connsiteX8" fmla="*/ 2689 w 287726"/>
                    <a:gd name="connsiteY8" fmla="*/ 116912 h 551972"/>
                    <a:gd name="connsiteX9" fmla="*/ 14129 w 287726"/>
                    <a:gd name="connsiteY9" fmla="*/ 23667 h 551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726" h="551972">
                      <a:moveTo>
                        <a:pt x="14129" y="23667"/>
                      </a:moveTo>
                      <a:cubicBezTo>
                        <a:pt x="37760" y="4254"/>
                        <a:pt x="99966" y="-1787"/>
                        <a:pt x="144472" y="437"/>
                      </a:cubicBezTo>
                      <a:cubicBezTo>
                        <a:pt x="188978" y="2661"/>
                        <a:pt x="260748" y="8474"/>
                        <a:pt x="281163" y="37009"/>
                      </a:cubicBezTo>
                      <a:cubicBezTo>
                        <a:pt x="301578" y="65544"/>
                        <a:pt x="267940" y="89747"/>
                        <a:pt x="266964" y="171648"/>
                      </a:cubicBezTo>
                      <a:cubicBezTo>
                        <a:pt x="265988" y="253549"/>
                        <a:pt x="298521" y="475490"/>
                        <a:pt x="275307" y="528416"/>
                      </a:cubicBezTo>
                      <a:cubicBezTo>
                        <a:pt x="252093" y="581342"/>
                        <a:pt x="171712" y="485598"/>
                        <a:pt x="127683" y="489205"/>
                      </a:cubicBezTo>
                      <a:cubicBezTo>
                        <a:pt x="83654" y="492812"/>
                        <a:pt x="31310" y="564481"/>
                        <a:pt x="11135" y="550057"/>
                      </a:cubicBezTo>
                      <a:cubicBezTo>
                        <a:pt x="-9040" y="535633"/>
                        <a:pt x="6630" y="402661"/>
                        <a:pt x="6630" y="402661"/>
                      </a:cubicBezTo>
                      <a:cubicBezTo>
                        <a:pt x="6630" y="333340"/>
                        <a:pt x="1439" y="180078"/>
                        <a:pt x="2689" y="116912"/>
                      </a:cubicBezTo>
                      <a:cubicBezTo>
                        <a:pt x="3939" y="53746"/>
                        <a:pt x="-9502" y="43080"/>
                        <a:pt x="14129" y="236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362" name="Forme libre 2361">
                  <a:extLst>
                    <a:ext uri="{FF2B5EF4-FFF2-40B4-BE49-F238E27FC236}">
                      <a16:creationId xmlns:a16="http://schemas.microsoft.com/office/drawing/2014/main" id="{057AAE80-D509-7115-FCCF-BB666D4F2848}"/>
                    </a:ext>
                  </a:extLst>
                </p:cNvPr>
                <p:cNvSpPr/>
                <p:nvPr/>
              </p:nvSpPr>
              <p:spPr>
                <a:xfrm>
                  <a:off x="726980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63" name="Forme libre 2362">
                  <a:extLst>
                    <a:ext uri="{FF2B5EF4-FFF2-40B4-BE49-F238E27FC236}">
                      <a16:creationId xmlns:a16="http://schemas.microsoft.com/office/drawing/2014/main" id="{5976735A-E159-D941-D479-4C6D4C06F40E}"/>
                    </a:ext>
                  </a:extLst>
                </p:cNvPr>
                <p:cNvSpPr/>
                <p:nvPr/>
              </p:nvSpPr>
              <p:spPr>
                <a:xfrm flipH="1">
                  <a:off x="911775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59" name="Ellipse 2358">
                <a:extLst>
                  <a:ext uri="{FF2B5EF4-FFF2-40B4-BE49-F238E27FC236}">
                    <a16:creationId xmlns:a16="http://schemas.microsoft.com/office/drawing/2014/main" id="{CBAFD396-4210-AC0A-A32D-6AD9BCC4759A}"/>
                  </a:ext>
                </a:extLst>
              </p:cNvPr>
              <p:cNvSpPr/>
              <p:nvPr/>
            </p:nvSpPr>
            <p:spPr>
              <a:xfrm>
                <a:off x="1887544" y="2305434"/>
                <a:ext cx="28821" cy="303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0" name="Forme libre 2359">
                <a:extLst>
                  <a:ext uri="{FF2B5EF4-FFF2-40B4-BE49-F238E27FC236}">
                    <a16:creationId xmlns:a16="http://schemas.microsoft.com/office/drawing/2014/main" id="{B3EAC568-7716-E8B5-84AF-1BBC4E3BAB1A}"/>
                  </a:ext>
                </a:extLst>
              </p:cNvPr>
              <p:cNvSpPr/>
              <p:nvPr/>
            </p:nvSpPr>
            <p:spPr>
              <a:xfrm>
                <a:off x="1893185" y="2335795"/>
                <a:ext cx="28156" cy="34352"/>
              </a:xfrm>
              <a:custGeom>
                <a:avLst/>
                <a:gdLst>
                  <a:gd name="connsiteX0" fmla="*/ 9145 w 71669"/>
                  <a:gd name="connsiteY0" fmla="*/ 0 h 164123"/>
                  <a:gd name="connsiteX1" fmla="*/ 5238 w 71669"/>
                  <a:gd name="connsiteY1" fmla="*/ 105508 h 164123"/>
                  <a:gd name="connsiteX2" fmla="*/ 71669 w 71669"/>
                  <a:gd name="connsiteY2" fmla="*/ 164123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69" h="164123">
                    <a:moveTo>
                      <a:pt x="9145" y="0"/>
                    </a:moveTo>
                    <a:cubicBezTo>
                      <a:pt x="1981" y="39077"/>
                      <a:pt x="-5183" y="78154"/>
                      <a:pt x="5238" y="105508"/>
                    </a:cubicBezTo>
                    <a:cubicBezTo>
                      <a:pt x="15659" y="132862"/>
                      <a:pt x="43664" y="148492"/>
                      <a:pt x="71669" y="164123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57" name="Forme libre 2356">
              <a:extLst>
                <a:ext uri="{FF2B5EF4-FFF2-40B4-BE49-F238E27FC236}">
                  <a16:creationId xmlns:a16="http://schemas.microsoft.com/office/drawing/2014/main" id="{719D2363-7B03-0E4B-9A5F-2E120508265D}"/>
                </a:ext>
              </a:extLst>
            </p:cNvPr>
            <p:cNvSpPr/>
            <p:nvPr/>
          </p:nvSpPr>
          <p:spPr>
            <a:xfrm>
              <a:off x="2643418" y="5906334"/>
              <a:ext cx="539285" cy="106060"/>
            </a:xfrm>
            <a:custGeom>
              <a:avLst/>
              <a:gdLst>
                <a:gd name="connsiteX0" fmla="*/ 0 w 279400"/>
                <a:gd name="connsiteY0" fmla="*/ 0 h 152400"/>
                <a:gd name="connsiteX1" fmla="*/ 101600 w 279400"/>
                <a:gd name="connsiteY1" fmla="*/ 118533 h 152400"/>
                <a:gd name="connsiteX2" fmla="*/ 279400 w 279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152400">
                  <a:moveTo>
                    <a:pt x="0" y="0"/>
                  </a:moveTo>
                  <a:cubicBezTo>
                    <a:pt x="27516" y="46566"/>
                    <a:pt x="55033" y="93133"/>
                    <a:pt x="101600" y="118533"/>
                  </a:cubicBezTo>
                  <a:cubicBezTo>
                    <a:pt x="148167" y="143933"/>
                    <a:pt x="213783" y="148166"/>
                    <a:pt x="279400" y="15240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64" name="Groupe 2363">
            <a:extLst>
              <a:ext uri="{FF2B5EF4-FFF2-40B4-BE49-F238E27FC236}">
                <a16:creationId xmlns:a16="http://schemas.microsoft.com/office/drawing/2014/main" id="{D465CBD9-06C7-DDEE-534F-6C2D9DAD30F8}"/>
              </a:ext>
            </a:extLst>
          </p:cNvPr>
          <p:cNvGrpSpPr/>
          <p:nvPr/>
        </p:nvGrpSpPr>
        <p:grpSpPr>
          <a:xfrm rot="19393167">
            <a:off x="2821783" y="4488471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365" name="Forme libre 2364">
              <a:extLst>
                <a:ext uri="{FF2B5EF4-FFF2-40B4-BE49-F238E27FC236}">
                  <a16:creationId xmlns:a16="http://schemas.microsoft.com/office/drawing/2014/main" id="{7C02F663-C169-33DE-FE08-A12EE8FBD27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66" name="Forme libre 2365">
              <a:extLst>
                <a:ext uri="{FF2B5EF4-FFF2-40B4-BE49-F238E27FC236}">
                  <a16:creationId xmlns:a16="http://schemas.microsoft.com/office/drawing/2014/main" id="{3DE08120-80F6-8017-223F-27114834D428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7" name="Forme libre 2366">
              <a:extLst>
                <a:ext uri="{FF2B5EF4-FFF2-40B4-BE49-F238E27FC236}">
                  <a16:creationId xmlns:a16="http://schemas.microsoft.com/office/drawing/2014/main" id="{BAE1F174-E056-5AE5-61B5-CEE07744A5D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6" name="Groupe 705">
            <a:extLst>
              <a:ext uri="{FF2B5EF4-FFF2-40B4-BE49-F238E27FC236}">
                <a16:creationId xmlns:a16="http://schemas.microsoft.com/office/drawing/2014/main" id="{E195D3DD-59B0-7974-EA7B-6F0E310F4324}"/>
              </a:ext>
            </a:extLst>
          </p:cNvPr>
          <p:cNvGrpSpPr/>
          <p:nvPr/>
        </p:nvGrpSpPr>
        <p:grpSpPr>
          <a:xfrm rot="20203239">
            <a:off x="3066773" y="4336501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712" name="Forme libre 711">
              <a:extLst>
                <a:ext uri="{FF2B5EF4-FFF2-40B4-BE49-F238E27FC236}">
                  <a16:creationId xmlns:a16="http://schemas.microsoft.com/office/drawing/2014/main" id="{A9B115A0-1291-DE9F-3E96-370389D8B49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1" name="Forme libre 730">
              <a:extLst>
                <a:ext uri="{FF2B5EF4-FFF2-40B4-BE49-F238E27FC236}">
                  <a16:creationId xmlns:a16="http://schemas.microsoft.com/office/drawing/2014/main" id="{33A6B691-D9AC-6F90-0F77-392C38A0DE2B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4" name="Forme libre 733">
              <a:extLst>
                <a:ext uri="{FF2B5EF4-FFF2-40B4-BE49-F238E27FC236}">
                  <a16:creationId xmlns:a16="http://schemas.microsoft.com/office/drawing/2014/main" id="{CE3DD313-5217-B489-3264-B0AB447DF3D8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8" name="Groupe 737">
            <a:extLst>
              <a:ext uri="{FF2B5EF4-FFF2-40B4-BE49-F238E27FC236}">
                <a16:creationId xmlns:a16="http://schemas.microsoft.com/office/drawing/2014/main" id="{539B2FB5-75B6-9FA6-FE08-09FE0697153D}"/>
              </a:ext>
            </a:extLst>
          </p:cNvPr>
          <p:cNvGrpSpPr/>
          <p:nvPr/>
        </p:nvGrpSpPr>
        <p:grpSpPr>
          <a:xfrm rot="21119580">
            <a:off x="3314309" y="4261832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744" name="Forme libre 743">
              <a:extLst>
                <a:ext uri="{FF2B5EF4-FFF2-40B4-BE49-F238E27FC236}">
                  <a16:creationId xmlns:a16="http://schemas.microsoft.com/office/drawing/2014/main" id="{AE5DAAAD-31E9-AB2D-493F-BD3603AFBDF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6" name="Forme libre 745">
              <a:extLst>
                <a:ext uri="{FF2B5EF4-FFF2-40B4-BE49-F238E27FC236}">
                  <a16:creationId xmlns:a16="http://schemas.microsoft.com/office/drawing/2014/main" id="{42F11650-5E78-0731-8CED-0BAB1763CFC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9" name="Forme libre 748">
              <a:extLst>
                <a:ext uri="{FF2B5EF4-FFF2-40B4-BE49-F238E27FC236}">
                  <a16:creationId xmlns:a16="http://schemas.microsoft.com/office/drawing/2014/main" id="{37D807DE-4960-7C63-7445-5D23864E195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5" name="Forme libre 754">
            <a:extLst>
              <a:ext uri="{FF2B5EF4-FFF2-40B4-BE49-F238E27FC236}">
                <a16:creationId xmlns:a16="http://schemas.microsoft.com/office/drawing/2014/main" id="{7680BF83-A030-0F73-93AE-2EBAACD73CB7}"/>
              </a:ext>
            </a:extLst>
          </p:cNvPr>
          <p:cNvSpPr/>
          <p:nvPr/>
        </p:nvSpPr>
        <p:spPr>
          <a:xfrm>
            <a:off x="3209880" y="4482814"/>
            <a:ext cx="165838" cy="98461"/>
          </a:xfrm>
          <a:custGeom>
            <a:avLst/>
            <a:gdLst>
              <a:gd name="connsiteX0" fmla="*/ 0 w 318052"/>
              <a:gd name="connsiteY0" fmla="*/ 102231 h 102231"/>
              <a:gd name="connsiteX1" fmla="*/ 136308 w 318052"/>
              <a:gd name="connsiteY1" fmla="*/ 34077 h 102231"/>
              <a:gd name="connsiteX2" fmla="*/ 318052 w 318052"/>
              <a:gd name="connsiteY2" fmla="*/ 0 h 10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02231">
                <a:moveTo>
                  <a:pt x="0" y="102231"/>
                </a:moveTo>
                <a:cubicBezTo>
                  <a:pt x="41649" y="76673"/>
                  <a:pt x="83299" y="51115"/>
                  <a:pt x="136308" y="34077"/>
                </a:cubicBezTo>
                <a:cubicBezTo>
                  <a:pt x="189317" y="17039"/>
                  <a:pt x="253684" y="8519"/>
                  <a:pt x="318052" y="0"/>
                </a:cubicBezTo>
              </a:path>
            </a:pathLst>
          </a:custGeom>
          <a:noFill/>
          <a:ln w="6350"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9" name="Forme libre 758">
            <a:extLst>
              <a:ext uri="{FF2B5EF4-FFF2-40B4-BE49-F238E27FC236}">
                <a16:creationId xmlns:a16="http://schemas.microsoft.com/office/drawing/2014/main" id="{772832C3-E9C4-9F1D-DE77-82DEF43AF554}"/>
              </a:ext>
            </a:extLst>
          </p:cNvPr>
          <p:cNvSpPr/>
          <p:nvPr/>
        </p:nvSpPr>
        <p:spPr>
          <a:xfrm rot="20449571">
            <a:off x="3616326" y="4318679"/>
            <a:ext cx="134228" cy="379936"/>
          </a:xfrm>
          <a:custGeom>
            <a:avLst/>
            <a:gdLst>
              <a:gd name="connsiteX0" fmla="*/ 10511 w 189212"/>
              <a:gd name="connsiteY0" fmla="*/ 672662 h 672662"/>
              <a:gd name="connsiteX1" fmla="*/ 189187 w 189212"/>
              <a:gd name="connsiteY1" fmla="*/ 283779 h 672662"/>
              <a:gd name="connsiteX2" fmla="*/ 0 w 189212"/>
              <a:gd name="connsiteY2" fmla="*/ 0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12" h="672662">
                <a:moveTo>
                  <a:pt x="10511" y="672662"/>
                </a:moveTo>
                <a:cubicBezTo>
                  <a:pt x="100725" y="534275"/>
                  <a:pt x="190939" y="395889"/>
                  <a:pt x="189187" y="283779"/>
                </a:cubicBezTo>
                <a:cubicBezTo>
                  <a:pt x="187435" y="171669"/>
                  <a:pt x="93717" y="858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61" name="Groupe 760">
            <a:extLst>
              <a:ext uri="{FF2B5EF4-FFF2-40B4-BE49-F238E27FC236}">
                <a16:creationId xmlns:a16="http://schemas.microsoft.com/office/drawing/2014/main" id="{34B52E46-DE85-EBDA-47A7-8C74501DB568}"/>
              </a:ext>
            </a:extLst>
          </p:cNvPr>
          <p:cNvGrpSpPr/>
          <p:nvPr/>
        </p:nvGrpSpPr>
        <p:grpSpPr>
          <a:xfrm>
            <a:off x="3617948" y="4367984"/>
            <a:ext cx="242374" cy="215444"/>
            <a:chOff x="5121424" y="7331306"/>
            <a:chExt cx="242374" cy="215444"/>
          </a:xfrm>
        </p:grpSpPr>
        <p:sp>
          <p:nvSpPr>
            <p:cNvPr id="767" name="Ellipse 766">
              <a:extLst>
                <a:ext uri="{FF2B5EF4-FFF2-40B4-BE49-F238E27FC236}">
                  <a16:creationId xmlns:a16="http://schemas.microsoft.com/office/drawing/2014/main" id="{6C7190AA-F9D3-0EB2-9373-899A2662169B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0" name="ZoneTexte 1479">
              <a:extLst>
                <a:ext uri="{FF2B5EF4-FFF2-40B4-BE49-F238E27FC236}">
                  <a16:creationId xmlns:a16="http://schemas.microsoft.com/office/drawing/2014/main" id="{9DFE87DC-0464-1381-0178-F78814FFDD08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</a:t>
              </a:r>
            </a:p>
          </p:txBody>
        </p:sp>
      </p:grpSp>
      <p:grpSp>
        <p:nvGrpSpPr>
          <p:cNvPr id="1482" name="Groupe 1481">
            <a:extLst>
              <a:ext uri="{FF2B5EF4-FFF2-40B4-BE49-F238E27FC236}">
                <a16:creationId xmlns:a16="http://schemas.microsoft.com/office/drawing/2014/main" id="{A2539590-11AF-98DF-D909-C4762D5693FC}"/>
              </a:ext>
            </a:extLst>
          </p:cNvPr>
          <p:cNvGrpSpPr/>
          <p:nvPr/>
        </p:nvGrpSpPr>
        <p:grpSpPr>
          <a:xfrm>
            <a:off x="3557778" y="5129863"/>
            <a:ext cx="289142" cy="153107"/>
            <a:chOff x="4413392" y="6320971"/>
            <a:chExt cx="506951" cy="406417"/>
          </a:xfrm>
        </p:grpSpPr>
        <p:cxnSp>
          <p:nvCxnSpPr>
            <p:cNvPr id="1483" name="Connecteur droit avec flèche 1482">
              <a:extLst>
                <a:ext uri="{FF2B5EF4-FFF2-40B4-BE49-F238E27FC236}">
                  <a16:creationId xmlns:a16="http://schemas.microsoft.com/office/drawing/2014/main" id="{2C449440-FDF6-6F7F-D28D-984D205DCBBA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2" name="Connecteur droit avec flèche 1491">
              <a:extLst>
                <a:ext uri="{FF2B5EF4-FFF2-40B4-BE49-F238E27FC236}">
                  <a16:creationId xmlns:a16="http://schemas.microsoft.com/office/drawing/2014/main" id="{7C8D86F1-9438-C784-61CF-EC66A44D2C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94" name="Groupe 1493">
            <a:extLst>
              <a:ext uri="{FF2B5EF4-FFF2-40B4-BE49-F238E27FC236}">
                <a16:creationId xmlns:a16="http://schemas.microsoft.com/office/drawing/2014/main" id="{E187EC69-7D2E-D471-8668-61C71EF94D2A}"/>
              </a:ext>
            </a:extLst>
          </p:cNvPr>
          <p:cNvGrpSpPr/>
          <p:nvPr/>
        </p:nvGrpSpPr>
        <p:grpSpPr>
          <a:xfrm>
            <a:off x="3465213" y="4960210"/>
            <a:ext cx="242374" cy="215444"/>
            <a:chOff x="5121424" y="7331306"/>
            <a:chExt cx="242374" cy="215444"/>
          </a:xfrm>
        </p:grpSpPr>
        <p:sp>
          <p:nvSpPr>
            <p:cNvPr id="1496" name="Ellipse 1495">
              <a:extLst>
                <a:ext uri="{FF2B5EF4-FFF2-40B4-BE49-F238E27FC236}">
                  <a16:creationId xmlns:a16="http://schemas.microsoft.com/office/drawing/2014/main" id="{94F9CB5D-F103-B4AD-AE94-A2F6D92AC5B1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7" name="ZoneTexte 1496">
              <a:extLst>
                <a:ext uri="{FF2B5EF4-FFF2-40B4-BE49-F238E27FC236}">
                  <a16:creationId xmlns:a16="http://schemas.microsoft.com/office/drawing/2014/main" id="{14EA21AC-5DF3-BA1D-93B2-7379539C8FC5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</a:t>
              </a:r>
            </a:p>
          </p:txBody>
        </p:sp>
      </p:grpSp>
      <p:grpSp>
        <p:nvGrpSpPr>
          <p:cNvPr id="1505" name="Groupe 1504">
            <a:extLst>
              <a:ext uri="{FF2B5EF4-FFF2-40B4-BE49-F238E27FC236}">
                <a16:creationId xmlns:a16="http://schemas.microsoft.com/office/drawing/2014/main" id="{DC6290A0-4757-2E84-46AD-B31EE3EB6031}"/>
              </a:ext>
            </a:extLst>
          </p:cNvPr>
          <p:cNvGrpSpPr/>
          <p:nvPr/>
        </p:nvGrpSpPr>
        <p:grpSpPr>
          <a:xfrm>
            <a:off x="3554016" y="4664750"/>
            <a:ext cx="213650" cy="195679"/>
            <a:chOff x="2547851" y="7235615"/>
            <a:chExt cx="213650" cy="195679"/>
          </a:xfrm>
        </p:grpSpPr>
        <p:sp>
          <p:nvSpPr>
            <p:cNvPr id="1508" name="Ellipse 650">
              <a:extLst>
                <a:ext uri="{FF2B5EF4-FFF2-40B4-BE49-F238E27FC236}">
                  <a16:creationId xmlns:a16="http://schemas.microsoft.com/office/drawing/2014/main" id="{F04EF48A-3EAC-C71C-23CB-40349D1045E5}"/>
                </a:ext>
              </a:extLst>
            </p:cNvPr>
            <p:cNvSpPr/>
            <p:nvPr/>
          </p:nvSpPr>
          <p:spPr>
            <a:xfrm rot="9574475">
              <a:off x="2547851" y="7235615"/>
              <a:ext cx="213650" cy="195679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lumMod val="0"/>
                    <a:lumOff val="100000"/>
                  </a:schemeClr>
                </a:gs>
                <a:gs pos="58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17" name="Graphique 1516" descr="ADN contour">
              <a:extLst>
                <a:ext uri="{FF2B5EF4-FFF2-40B4-BE49-F238E27FC236}">
                  <a16:creationId xmlns:a16="http://schemas.microsoft.com/office/drawing/2014/main" id="{7E32A2EE-52FD-54BB-673C-6E1DA990D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7528095">
              <a:off x="2598594" y="7280423"/>
              <a:ext cx="116053" cy="112494"/>
            </a:xfrm>
            <a:prstGeom prst="rect">
              <a:avLst/>
            </a:prstGeom>
          </p:spPr>
        </p:pic>
      </p:grpSp>
      <p:grpSp>
        <p:nvGrpSpPr>
          <p:cNvPr id="1518" name="Groupe 1517">
            <a:extLst>
              <a:ext uri="{FF2B5EF4-FFF2-40B4-BE49-F238E27FC236}">
                <a16:creationId xmlns:a16="http://schemas.microsoft.com/office/drawing/2014/main" id="{C3C7242F-759E-25A8-88DA-4CE0F40D9FBD}"/>
              </a:ext>
            </a:extLst>
          </p:cNvPr>
          <p:cNvGrpSpPr/>
          <p:nvPr/>
        </p:nvGrpSpPr>
        <p:grpSpPr>
          <a:xfrm>
            <a:off x="2546172" y="4470411"/>
            <a:ext cx="242374" cy="215444"/>
            <a:chOff x="5121424" y="7331306"/>
            <a:chExt cx="242374" cy="215444"/>
          </a:xfrm>
        </p:grpSpPr>
        <p:sp>
          <p:nvSpPr>
            <p:cNvPr id="1519" name="Ellipse 1518">
              <a:extLst>
                <a:ext uri="{FF2B5EF4-FFF2-40B4-BE49-F238E27FC236}">
                  <a16:creationId xmlns:a16="http://schemas.microsoft.com/office/drawing/2014/main" id="{7AF19C78-4B33-FAF6-CDD2-A8329A7C6732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1" name="ZoneTexte 1520">
              <a:extLst>
                <a:ext uri="{FF2B5EF4-FFF2-40B4-BE49-F238E27FC236}">
                  <a16:creationId xmlns:a16="http://schemas.microsoft.com/office/drawing/2014/main" id="{265CE082-EAE8-1B96-1953-714E49738DC9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</a:p>
          </p:txBody>
        </p:sp>
      </p:grpSp>
      <p:sp>
        <p:nvSpPr>
          <p:cNvPr id="1524" name="Rectangle 1523">
            <a:extLst>
              <a:ext uri="{FF2B5EF4-FFF2-40B4-BE49-F238E27FC236}">
                <a16:creationId xmlns:a16="http://schemas.microsoft.com/office/drawing/2014/main" id="{DDDAE2E7-1B71-CB32-3480-B3D7AF7B204E}"/>
              </a:ext>
            </a:extLst>
          </p:cNvPr>
          <p:cNvSpPr/>
          <p:nvPr/>
        </p:nvSpPr>
        <p:spPr>
          <a:xfrm>
            <a:off x="628528" y="3904133"/>
            <a:ext cx="1361280" cy="180000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8" name="Rectangle 1527">
            <a:extLst>
              <a:ext uri="{FF2B5EF4-FFF2-40B4-BE49-F238E27FC236}">
                <a16:creationId xmlns:a16="http://schemas.microsoft.com/office/drawing/2014/main" id="{5AFBE55C-6FA1-A27D-9614-411C62559E43}"/>
              </a:ext>
            </a:extLst>
          </p:cNvPr>
          <p:cNvSpPr/>
          <p:nvPr/>
        </p:nvSpPr>
        <p:spPr>
          <a:xfrm>
            <a:off x="1977027" y="3904133"/>
            <a:ext cx="2271648" cy="180000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0" name="ZoneTexte 1529">
            <a:extLst>
              <a:ext uri="{FF2B5EF4-FFF2-40B4-BE49-F238E27FC236}">
                <a16:creationId xmlns:a16="http://schemas.microsoft.com/office/drawing/2014/main" id="{78DB02DB-4C59-1CBE-2CD9-BC95FB4D8D8D}"/>
              </a:ext>
            </a:extLst>
          </p:cNvPr>
          <p:cNvSpPr txBox="1"/>
          <p:nvPr/>
        </p:nvSpPr>
        <p:spPr>
          <a:xfrm>
            <a:off x="1084587" y="3878717"/>
            <a:ext cx="44916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sp>
        <p:nvSpPr>
          <p:cNvPr id="1534" name="ZoneTexte 1533">
            <a:extLst>
              <a:ext uri="{FF2B5EF4-FFF2-40B4-BE49-F238E27FC236}">
                <a16:creationId xmlns:a16="http://schemas.microsoft.com/office/drawing/2014/main" id="{5723DF10-A0BB-D815-6D0A-C967CA66D5AB}"/>
              </a:ext>
            </a:extLst>
          </p:cNvPr>
          <p:cNvSpPr txBox="1"/>
          <p:nvPr/>
        </p:nvSpPr>
        <p:spPr>
          <a:xfrm>
            <a:off x="2883461" y="3878717"/>
            <a:ext cx="4587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grpSp>
        <p:nvGrpSpPr>
          <p:cNvPr id="1690" name="Groupe 1689">
            <a:extLst>
              <a:ext uri="{FF2B5EF4-FFF2-40B4-BE49-F238E27FC236}">
                <a16:creationId xmlns:a16="http://schemas.microsoft.com/office/drawing/2014/main" id="{9F3184CA-E91C-D8B9-F863-653828008C18}"/>
              </a:ext>
            </a:extLst>
          </p:cNvPr>
          <p:cNvGrpSpPr/>
          <p:nvPr/>
        </p:nvGrpSpPr>
        <p:grpSpPr>
          <a:xfrm rot="16200000">
            <a:off x="3856236" y="4706638"/>
            <a:ext cx="521149" cy="781587"/>
            <a:chOff x="3447474" y="1585116"/>
            <a:chExt cx="521149" cy="781587"/>
          </a:xfrm>
        </p:grpSpPr>
        <p:sp>
          <p:nvSpPr>
            <p:cNvPr id="1691" name="ZoneTexte 1690">
              <a:extLst>
                <a:ext uri="{FF2B5EF4-FFF2-40B4-BE49-F238E27FC236}">
                  <a16:creationId xmlns:a16="http://schemas.microsoft.com/office/drawing/2014/main" id="{BB6E6F2A-0C58-BC6F-8EB8-7EBE8252E211}"/>
                </a:ext>
              </a:extLst>
            </p:cNvPr>
            <p:cNvSpPr txBox="1"/>
            <p:nvPr/>
          </p:nvSpPr>
          <p:spPr>
            <a:xfrm rot="5400000">
              <a:off x="3496757" y="1990837"/>
              <a:ext cx="498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100</a:t>
              </a:r>
            </a:p>
          </p:txBody>
        </p:sp>
        <p:sp>
          <p:nvSpPr>
            <p:cNvPr id="1692" name="ZoneTexte 1691">
              <a:extLst>
                <a:ext uri="{FF2B5EF4-FFF2-40B4-BE49-F238E27FC236}">
                  <a16:creationId xmlns:a16="http://schemas.microsoft.com/office/drawing/2014/main" id="{4F63FB4E-F1F1-B5AA-4540-4C6C0E1AFC62}"/>
                </a:ext>
              </a:extLst>
            </p:cNvPr>
            <p:cNvSpPr txBox="1"/>
            <p:nvPr/>
          </p:nvSpPr>
          <p:spPr>
            <a:xfrm rot="5400000">
              <a:off x="3307928" y="1996325"/>
              <a:ext cx="5099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1693" name="ZoneTexte 1692">
              <a:extLst>
                <a:ext uri="{FF2B5EF4-FFF2-40B4-BE49-F238E27FC236}">
                  <a16:creationId xmlns:a16="http://schemas.microsoft.com/office/drawing/2014/main" id="{7FD92240-C27B-F4F1-4325-DB30B012E88C}"/>
                </a:ext>
              </a:extLst>
            </p:cNvPr>
            <p:cNvSpPr txBox="1"/>
            <p:nvPr/>
          </p:nvSpPr>
          <p:spPr>
            <a:xfrm rot="5400000">
              <a:off x="3474947" y="1847960"/>
              <a:ext cx="7565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eff %</a:t>
              </a:r>
            </a:p>
          </p:txBody>
        </p:sp>
        <p:sp>
          <p:nvSpPr>
            <p:cNvPr id="1695" name="Rectangle 1694">
              <a:extLst>
                <a:ext uri="{FF2B5EF4-FFF2-40B4-BE49-F238E27FC236}">
                  <a16:creationId xmlns:a16="http://schemas.microsoft.com/office/drawing/2014/main" id="{1265A329-EACF-09B4-0355-AB864BD06C43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03" name="Image 1702">
            <a:extLst>
              <a:ext uri="{FF2B5EF4-FFF2-40B4-BE49-F238E27FC236}">
                <a16:creationId xmlns:a16="http://schemas.microsoft.com/office/drawing/2014/main" id="{00253113-5162-C5B2-91C6-89340C940C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65617" y="4996246"/>
            <a:ext cx="266700" cy="127000"/>
          </a:xfrm>
          <a:prstGeom prst="rect">
            <a:avLst/>
          </a:prstGeom>
        </p:spPr>
      </p:pic>
      <p:pic>
        <p:nvPicPr>
          <p:cNvPr id="1710" name="Image 1709">
            <a:extLst>
              <a:ext uri="{FF2B5EF4-FFF2-40B4-BE49-F238E27FC236}">
                <a16:creationId xmlns:a16="http://schemas.microsoft.com/office/drawing/2014/main" id="{C4DD093A-6B0D-2C0D-EBD0-587CC37F61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855884" y="4989662"/>
            <a:ext cx="266700" cy="127000"/>
          </a:xfrm>
          <a:prstGeom prst="rect">
            <a:avLst/>
          </a:prstGeom>
        </p:spPr>
      </p:pic>
      <p:pic>
        <p:nvPicPr>
          <p:cNvPr id="1712" name="Image 1711">
            <a:extLst>
              <a:ext uri="{FF2B5EF4-FFF2-40B4-BE49-F238E27FC236}">
                <a16:creationId xmlns:a16="http://schemas.microsoft.com/office/drawing/2014/main" id="{845BCFCE-4376-3B9D-124C-3A2B2C96FD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983" y="4631059"/>
            <a:ext cx="165100" cy="88900"/>
          </a:xfrm>
          <a:prstGeom prst="rect">
            <a:avLst/>
          </a:prstGeom>
        </p:spPr>
      </p:pic>
      <p:pic>
        <p:nvPicPr>
          <p:cNvPr id="1715" name="Image 1714">
            <a:extLst>
              <a:ext uri="{FF2B5EF4-FFF2-40B4-BE49-F238E27FC236}">
                <a16:creationId xmlns:a16="http://schemas.microsoft.com/office/drawing/2014/main" id="{052C650E-9099-8FBB-03E7-C124488B46B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57825" y="4620221"/>
            <a:ext cx="165100" cy="88900"/>
          </a:xfrm>
          <a:prstGeom prst="rect">
            <a:avLst/>
          </a:prstGeom>
        </p:spPr>
      </p:pic>
      <p:grpSp>
        <p:nvGrpSpPr>
          <p:cNvPr id="1785" name="Groupe 1784">
            <a:extLst>
              <a:ext uri="{FF2B5EF4-FFF2-40B4-BE49-F238E27FC236}">
                <a16:creationId xmlns:a16="http://schemas.microsoft.com/office/drawing/2014/main" id="{61FF4F5D-1078-BFA2-8290-90919B548D77}"/>
              </a:ext>
            </a:extLst>
          </p:cNvPr>
          <p:cNvGrpSpPr/>
          <p:nvPr/>
        </p:nvGrpSpPr>
        <p:grpSpPr>
          <a:xfrm>
            <a:off x="4415801" y="362148"/>
            <a:ext cx="1999146" cy="1525272"/>
            <a:chOff x="369055" y="2392364"/>
            <a:chExt cx="1999146" cy="1525272"/>
          </a:xfrm>
        </p:grpSpPr>
        <p:sp>
          <p:nvSpPr>
            <p:cNvPr id="1718" name="Rectangle 1717">
              <a:extLst>
                <a:ext uri="{FF2B5EF4-FFF2-40B4-BE49-F238E27FC236}">
                  <a16:creationId xmlns:a16="http://schemas.microsoft.com/office/drawing/2014/main" id="{BEEC2F82-719A-70A6-3DA2-E97C5BDD83E7}"/>
                </a:ext>
              </a:extLst>
            </p:cNvPr>
            <p:cNvSpPr/>
            <p:nvPr/>
          </p:nvSpPr>
          <p:spPr>
            <a:xfrm>
              <a:off x="1549219" y="2714622"/>
              <a:ext cx="297373" cy="1116014"/>
            </a:xfrm>
            <a:prstGeom prst="rect">
              <a:avLst/>
            </a:prstGeom>
            <a:solidFill>
              <a:srgbClr val="F6D6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9" name="Rectangle 1718">
              <a:extLst>
                <a:ext uri="{FF2B5EF4-FFF2-40B4-BE49-F238E27FC236}">
                  <a16:creationId xmlns:a16="http://schemas.microsoft.com/office/drawing/2014/main" id="{6B48C741-DEEF-7B10-C78F-38544E1C734F}"/>
                </a:ext>
              </a:extLst>
            </p:cNvPr>
            <p:cNvSpPr/>
            <p:nvPr/>
          </p:nvSpPr>
          <p:spPr>
            <a:xfrm>
              <a:off x="989406" y="2714622"/>
              <a:ext cx="297373" cy="1116014"/>
            </a:xfrm>
            <a:prstGeom prst="rect">
              <a:avLst/>
            </a:prstGeom>
            <a:solidFill>
              <a:srgbClr val="F6D6E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3" name="Ellipse 1722">
              <a:extLst>
                <a:ext uri="{FF2B5EF4-FFF2-40B4-BE49-F238E27FC236}">
                  <a16:creationId xmlns:a16="http://schemas.microsoft.com/office/drawing/2014/main" id="{4972BB4D-50DB-6F00-B895-DA9B38C147CC}"/>
                </a:ext>
              </a:extLst>
            </p:cNvPr>
            <p:cNvSpPr/>
            <p:nvPr/>
          </p:nvSpPr>
          <p:spPr>
            <a:xfrm>
              <a:off x="1022714" y="2736971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endParaRPr>
            </a:p>
          </p:txBody>
        </p:sp>
        <p:sp>
          <p:nvSpPr>
            <p:cNvPr id="1724" name="Ellipse 1723">
              <a:extLst>
                <a:ext uri="{FF2B5EF4-FFF2-40B4-BE49-F238E27FC236}">
                  <a16:creationId xmlns:a16="http://schemas.microsoft.com/office/drawing/2014/main" id="{E3EDAC37-F739-6F8D-84DE-21890A74C3A8}"/>
                </a:ext>
              </a:extLst>
            </p:cNvPr>
            <p:cNvSpPr/>
            <p:nvPr/>
          </p:nvSpPr>
          <p:spPr>
            <a:xfrm>
              <a:off x="1022714" y="3021301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5" name="Ellipse 1724">
              <a:extLst>
                <a:ext uri="{FF2B5EF4-FFF2-40B4-BE49-F238E27FC236}">
                  <a16:creationId xmlns:a16="http://schemas.microsoft.com/office/drawing/2014/main" id="{AE7CB53B-DD67-2F7E-5052-1CB6AB742CEC}"/>
                </a:ext>
              </a:extLst>
            </p:cNvPr>
            <p:cNvSpPr/>
            <p:nvPr/>
          </p:nvSpPr>
          <p:spPr>
            <a:xfrm>
              <a:off x="1022714" y="3562867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endParaRPr>
            </a:p>
          </p:txBody>
        </p:sp>
        <p:sp>
          <p:nvSpPr>
            <p:cNvPr id="1726" name="Ellipse 1725">
              <a:extLst>
                <a:ext uri="{FF2B5EF4-FFF2-40B4-BE49-F238E27FC236}">
                  <a16:creationId xmlns:a16="http://schemas.microsoft.com/office/drawing/2014/main" id="{289EFAC9-5AF4-D06B-B876-5B5549CC080D}"/>
                </a:ext>
              </a:extLst>
            </p:cNvPr>
            <p:cNvSpPr/>
            <p:nvPr/>
          </p:nvSpPr>
          <p:spPr>
            <a:xfrm>
              <a:off x="1587807" y="2736971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endParaRPr>
            </a:p>
          </p:txBody>
        </p:sp>
        <p:sp>
          <p:nvSpPr>
            <p:cNvPr id="1735" name="Ellipse 1734">
              <a:extLst>
                <a:ext uri="{FF2B5EF4-FFF2-40B4-BE49-F238E27FC236}">
                  <a16:creationId xmlns:a16="http://schemas.microsoft.com/office/drawing/2014/main" id="{71C4DBE8-2EE7-D1C3-A9AD-B9CBEB5E6EF4}"/>
                </a:ext>
              </a:extLst>
            </p:cNvPr>
            <p:cNvSpPr/>
            <p:nvPr/>
          </p:nvSpPr>
          <p:spPr>
            <a:xfrm>
              <a:off x="1587807" y="3021301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7" name="Ellipse 1736">
              <a:extLst>
                <a:ext uri="{FF2B5EF4-FFF2-40B4-BE49-F238E27FC236}">
                  <a16:creationId xmlns:a16="http://schemas.microsoft.com/office/drawing/2014/main" id="{3C0AF91D-0DE1-059C-1D3F-4EE78D06968C}"/>
                </a:ext>
              </a:extLst>
            </p:cNvPr>
            <p:cNvSpPr/>
            <p:nvPr/>
          </p:nvSpPr>
          <p:spPr>
            <a:xfrm>
              <a:off x="1587807" y="3562867"/>
              <a:ext cx="216000" cy="216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endParaRPr>
            </a:p>
          </p:txBody>
        </p:sp>
        <p:cxnSp>
          <p:nvCxnSpPr>
            <p:cNvPr id="1738" name="Connecteur droit 1737">
              <a:extLst>
                <a:ext uri="{FF2B5EF4-FFF2-40B4-BE49-F238E27FC236}">
                  <a16:creationId xmlns:a16="http://schemas.microsoft.com/office/drawing/2014/main" id="{C66695F3-8C7B-57CE-05C0-AD954E33BFC2}"/>
                </a:ext>
              </a:extLst>
            </p:cNvPr>
            <p:cNvCxnSpPr>
              <a:cxnSpLocks/>
              <a:stCxn id="1723" idx="6"/>
              <a:endCxn id="1726" idx="2"/>
            </p:cNvCxnSpPr>
            <p:nvPr/>
          </p:nvCxnSpPr>
          <p:spPr>
            <a:xfrm>
              <a:off x="1238714" y="2844971"/>
              <a:ext cx="349093" cy="0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9" name="Connecteur droit 1738">
              <a:extLst>
                <a:ext uri="{FF2B5EF4-FFF2-40B4-BE49-F238E27FC236}">
                  <a16:creationId xmlns:a16="http://schemas.microsoft.com/office/drawing/2014/main" id="{AD89AA17-B1C6-D403-AEBB-0EA0831606C1}"/>
                </a:ext>
              </a:extLst>
            </p:cNvPr>
            <p:cNvCxnSpPr>
              <a:cxnSpLocks/>
              <a:stCxn id="1723" idx="6"/>
              <a:endCxn id="1735" idx="2"/>
            </p:cNvCxnSpPr>
            <p:nvPr/>
          </p:nvCxnSpPr>
          <p:spPr>
            <a:xfrm>
              <a:off x="1238714" y="2844971"/>
              <a:ext cx="349093" cy="284330"/>
            </a:xfrm>
            <a:prstGeom prst="line">
              <a:avLst/>
            </a:prstGeom>
            <a:ln w="3175">
              <a:solidFill>
                <a:schemeClr val="tx1"/>
              </a:solidFill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0" name="Connecteur droit 1739">
              <a:extLst>
                <a:ext uri="{FF2B5EF4-FFF2-40B4-BE49-F238E27FC236}">
                  <a16:creationId xmlns:a16="http://schemas.microsoft.com/office/drawing/2014/main" id="{9C3E55F6-CD7F-E8FC-2E87-D378C876A28E}"/>
                </a:ext>
              </a:extLst>
            </p:cNvPr>
            <p:cNvCxnSpPr>
              <a:cxnSpLocks/>
              <a:stCxn id="1723" idx="6"/>
              <a:endCxn id="1737" idx="2"/>
            </p:cNvCxnSpPr>
            <p:nvPr/>
          </p:nvCxnSpPr>
          <p:spPr>
            <a:xfrm>
              <a:off x="1238714" y="2844971"/>
              <a:ext cx="349093" cy="825896"/>
            </a:xfrm>
            <a:prstGeom prst="line">
              <a:avLst/>
            </a:prstGeom>
            <a:ln w="3175">
              <a:solidFill>
                <a:schemeClr val="tx1"/>
              </a:solidFill>
              <a:headEnd type="none" w="sm" len="sm"/>
              <a:tail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2" name="Connecteur droit 1741">
              <a:extLst>
                <a:ext uri="{FF2B5EF4-FFF2-40B4-BE49-F238E27FC236}">
                  <a16:creationId xmlns:a16="http://schemas.microsoft.com/office/drawing/2014/main" id="{540B7F2C-54E8-C45F-173D-CE9D58AEAFDC}"/>
                </a:ext>
              </a:extLst>
            </p:cNvPr>
            <p:cNvCxnSpPr>
              <a:cxnSpLocks/>
              <a:stCxn id="1726" idx="2"/>
              <a:endCxn id="1724" idx="6"/>
            </p:cNvCxnSpPr>
            <p:nvPr/>
          </p:nvCxnSpPr>
          <p:spPr>
            <a:xfrm flipH="1">
              <a:off x="1238714" y="2844971"/>
              <a:ext cx="349093" cy="284330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3" name="Connecteur droit 1742">
              <a:extLst>
                <a:ext uri="{FF2B5EF4-FFF2-40B4-BE49-F238E27FC236}">
                  <a16:creationId xmlns:a16="http://schemas.microsoft.com/office/drawing/2014/main" id="{227BA761-C5B5-33CB-D528-64DD32AE48D7}"/>
                </a:ext>
              </a:extLst>
            </p:cNvPr>
            <p:cNvCxnSpPr>
              <a:cxnSpLocks/>
              <a:stCxn id="1737" idx="2"/>
              <a:endCxn id="1724" idx="6"/>
            </p:cNvCxnSpPr>
            <p:nvPr/>
          </p:nvCxnSpPr>
          <p:spPr>
            <a:xfrm flipH="1" flipV="1">
              <a:off x="1238714" y="3129301"/>
              <a:ext cx="349093" cy="541566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5" name="Connecteur droit 1744">
              <a:extLst>
                <a:ext uri="{FF2B5EF4-FFF2-40B4-BE49-F238E27FC236}">
                  <a16:creationId xmlns:a16="http://schemas.microsoft.com/office/drawing/2014/main" id="{0B6F2BAA-B2D4-1526-FF79-4D414549AF04}"/>
                </a:ext>
              </a:extLst>
            </p:cNvPr>
            <p:cNvCxnSpPr>
              <a:cxnSpLocks/>
              <a:stCxn id="1735" idx="2"/>
              <a:endCxn id="1724" idx="6"/>
            </p:cNvCxnSpPr>
            <p:nvPr/>
          </p:nvCxnSpPr>
          <p:spPr>
            <a:xfrm flipH="1">
              <a:off x="1238714" y="3129301"/>
              <a:ext cx="349093" cy="0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6" name="Connecteur droit 1745">
              <a:extLst>
                <a:ext uri="{FF2B5EF4-FFF2-40B4-BE49-F238E27FC236}">
                  <a16:creationId xmlns:a16="http://schemas.microsoft.com/office/drawing/2014/main" id="{1D6D956E-73A8-24A8-EDEE-7A0FE190DB0A}"/>
                </a:ext>
              </a:extLst>
            </p:cNvPr>
            <p:cNvCxnSpPr>
              <a:cxnSpLocks/>
              <a:stCxn id="1737" idx="2"/>
              <a:endCxn id="1725" idx="6"/>
            </p:cNvCxnSpPr>
            <p:nvPr/>
          </p:nvCxnSpPr>
          <p:spPr>
            <a:xfrm flipH="1">
              <a:off x="1238714" y="3670867"/>
              <a:ext cx="349093" cy="0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8" name="Connecteur droit 1747">
              <a:extLst>
                <a:ext uri="{FF2B5EF4-FFF2-40B4-BE49-F238E27FC236}">
                  <a16:creationId xmlns:a16="http://schemas.microsoft.com/office/drawing/2014/main" id="{1EDC382B-41DC-356E-D26E-48C5F32219C2}"/>
                </a:ext>
              </a:extLst>
            </p:cNvPr>
            <p:cNvCxnSpPr>
              <a:cxnSpLocks/>
              <a:stCxn id="1726" idx="2"/>
              <a:endCxn id="1725" idx="6"/>
            </p:cNvCxnSpPr>
            <p:nvPr/>
          </p:nvCxnSpPr>
          <p:spPr>
            <a:xfrm flipH="1">
              <a:off x="1238714" y="2844971"/>
              <a:ext cx="349093" cy="825896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0" name="Connecteur droit 1749">
              <a:extLst>
                <a:ext uri="{FF2B5EF4-FFF2-40B4-BE49-F238E27FC236}">
                  <a16:creationId xmlns:a16="http://schemas.microsoft.com/office/drawing/2014/main" id="{35B36BB9-F8E2-E5D5-D804-533EE325B77F}"/>
                </a:ext>
              </a:extLst>
            </p:cNvPr>
            <p:cNvCxnSpPr>
              <a:cxnSpLocks/>
              <a:stCxn id="1735" idx="2"/>
              <a:endCxn id="1725" idx="6"/>
            </p:cNvCxnSpPr>
            <p:nvPr/>
          </p:nvCxnSpPr>
          <p:spPr>
            <a:xfrm flipH="1">
              <a:off x="1238714" y="3129301"/>
              <a:ext cx="349093" cy="541566"/>
            </a:xfrm>
            <a:prstGeom prst="line">
              <a:avLst/>
            </a:prstGeom>
            <a:ln w="3175">
              <a:solidFill>
                <a:schemeClr val="tx1"/>
              </a:solidFill>
              <a:headEnd type="stealth" w="sm" len="sm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1" name="Ellipse 1750">
              <a:extLst>
                <a:ext uri="{FF2B5EF4-FFF2-40B4-BE49-F238E27FC236}">
                  <a16:creationId xmlns:a16="http://schemas.microsoft.com/office/drawing/2014/main" id="{4EE81C82-B665-2941-5E8A-3CA80DD0EEDF}"/>
                </a:ext>
              </a:extLst>
            </p:cNvPr>
            <p:cNvSpPr/>
            <p:nvPr/>
          </p:nvSpPr>
          <p:spPr>
            <a:xfrm>
              <a:off x="728073" y="2413589"/>
              <a:ext cx="216000" cy="216000"/>
            </a:xfrm>
            <a:prstGeom prst="ellipse">
              <a:avLst/>
            </a:prstGeom>
            <a:solidFill>
              <a:srgbClr val="F6D6E2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55" name="Connecteur droit avec flèche 1754">
              <a:extLst>
                <a:ext uri="{FF2B5EF4-FFF2-40B4-BE49-F238E27FC236}">
                  <a16:creationId xmlns:a16="http://schemas.microsoft.com/office/drawing/2014/main" id="{0D7417AD-3F72-F8CD-2134-6C04D7DA2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32" y="2908083"/>
              <a:ext cx="157282" cy="79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6" name="Connecteur droit avec flèche 1755">
              <a:extLst>
                <a:ext uri="{FF2B5EF4-FFF2-40B4-BE49-F238E27FC236}">
                  <a16:creationId xmlns:a16="http://schemas.microsoft.com/office/drawing/2014/main" id="{9C4604BF-125E-3BE5-045F-4C5A2A37C9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32" y="3177743"/>
              <a:ext cx="157282" cy="79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7" name="Connecteur droit avec flèche 1756">
              <a:extLst>
                <a:ext uri="{FF2B5EF4-FFF2-40B4-BE49-F238E27FC236}">
                  <a16:creationId xmlns:a16="http://schemas.microsoft.com/office/drawing/2014/main" id="{68230B3D-B118-956D-9AFF-6912EC13C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432" y="3727943"/>
              <a:ext cx="157282" cy="79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8" name="ZoneTexte 1757">
              <a:extLst>
                <a:ext uri="{FF2B5EF4-FFF2-40B4-BE49-F238E27FC236}">
                  <a16:creationId xmlns:a16="http://schemas.microsoft.com/office/drawing/2014/main" id="{C1A9C7DE-D189-4B9A-BDC4-7C809FA1692E}"/>
                </a:ext>
              </a:extLst>
            </p:cNvPr>
            <p:cNvSpPr txBox="1"/>
            <p:nvPr/>
          </p:nvSpPr>
          <p:spPr>
            <a:xfrm>
              <a:off x="438232" y="2881993"/>
              <a:ext cx="482193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pre,1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cxnSp>
          <p:nvCxnSpPr>
            <p:cNvPr id="1759" name="Connecteur droit avec flèche 1758">
              <a:extLst>
                <a:ext uri="{FF2B5EF4-FFF2-40B4-BE49-F238E27FC236}">
                  <a16:creationId xmlns:a16="http://schemas.microsoft.com/office/drawing/2014/main" id="{9C7E977C-24E4-0CFD-C09F-DC93FAEB0F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2688" y="2910503"/>
              <a:ext cx="158400" cy="7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0" name="Connecteur droit avec flèche 1759">
              <a:extLst>
                <a:ext uri="{FF2B5EF4-FFF2-40B4-BE49-F238E27FC236}">
                  <a16:creationId xmlns:a16="http://schemas.microsoft.com/office/drawing/2014/main" id="{662E38E2-ED98-666F-E78D-559356B298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1478" y="3179922"/>
              <a:ext cx="158400" cy="7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1" name="Connecteur droit avec flèche 1760">
              <a:extLst>
                <a:ext uri="{FF2B5EF4-FFF2-40B4-BE49-F238E27FC236}">
                  <a16:creationId xmlns:a16="http://schemas.microsoft.com/office/drawing/2014/main" id="{CABFC426-6411-5269-A70B-D87F3613B6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01478" y="3722540"/>
              <a:ext cx="158400" cy="79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2" name="Connecteur droit 1761">
              <a:extLst>
                <a:ext uri="{FF2B5EF4-FFF2-40B4-BE49-F238E27FC236}">
                  <a16:creationId xmlns:a16="http://schemas.microsoft.com/office/drawing/2014/main" id="{3BAE02CD-C768-D743-8025-9C9FB64952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4073" y="2505084"/>
              <a:ext cx="751019" cy="1846"/>
            </a:xfrm>
            <a:prstGeom prst="line">
              <a:avLst/>
            </a:prstGeom>
            <a:ln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3" name="Connecteur droit 1762">
              <a:extLst>
                <a:ext uri="{FF2B5EF4-FFF2-40B4-BE49-F238E27FC236}">
                  <a16:creationId xmlns:a16="http://schemas.microsoft.com/office/drawing/2014/main" id="{AA397B2D-30EB-9E68-F085-C294748938ED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92" y="2509865"/>
              <a:ext cx="461" cy="165600"/>
            </a:xfrm>
            <a:prstGeom prst="line">
              <a:avLst/>
            </a:prstGeom>
            <a:ln w="6350">
              <a:solidFill>
                <a:srgbClr val="E287AC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2" name="Connecteur droit 1771">
              <a:extLst>
                <a:ext uri="{FF2B5EF4-FFF2-40B4-BE49-F238E27FC236}">
                  <a16:creationId xmlns:a16="http://schemas.microsoft.com/office/drawing/2014/main" id="{FDAB3E48-FBF7-99EB-ABB2-32D298615CA2}"/>
                </a:ext>
              </a:extLst>
            </p:cNvPr>
            <p:cNvCxnSpPr>
              <a:cxnSpLocks/>
            </p:cNvCxnSpPr>
            <p:nvPr/>
          </p:nvCxnSpPr>
          <p:spPr>
            <a:xfrm>
              <a:off x="1695092" y="2505084"/>
              <a:ext cx="0" cy="165453"/>
            </a:xfrm>
            <a:prstGeom prst="line">
              <a:avLst/>
            </a:prstGeom>
            <a:ln w="6350">
              <a:solidFill>
                <a:srgbClr val="E287AC"/>
              </a:soli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6" name="ZoneTexte 1775">
              <a:extLst>
                <a:ext uri="{FF2B5EF4-FFF2-40B4-BE49-F238E27FC236}">
                  <a16:creationId xmlns:a16="http://schemas.microsoft.com/office/drawing/2014/main" id="{AC6A309C-F90F-B2FB-F761-B58EA39DDF1E}"/>
                </a:ext>
              </a:extLst>
            </p:cNvPr>
            <p:cNvSpPr txBox="1"/>
            <p:nvPr/>
          </p:nvSpPr>
          <p:spPr>
            <a:xfrm>
              <a:off x="445410" y="2627434"/>
              <a:ext cx="30809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inh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cxnSp>
          <p:nvCxnSpPr>
            <p:cNvPr id="1777" name="Connecteur droit avec flèche 1776">
              <a:extLst>
                <a:ext uri="{FF2B5EF4-FFF2-40B4-BE49-F238E27FC236}">
                  <a16:creationId xmlns:a16="http://schemas.microsoft.com/office/drawing/2014/main" id="{4AF36BDA-AFB8-D9BA-9A77-FD91A3202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905" y="2600706"/>
              <a:ext cx="157282" cy="790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8" name="ZoneTexte 1777">
              <a:extLst>
                <a:ext uri="{FF2B5EF4-FFF2-40B4-BE49-F238E27FC236}">
                  <a16:creationId xmlns:a16="http://schemas.microsoft.com/office/drawing/2014/main" id="{4F3D3E00-4474-5C3B-8CDD-F7D896F99ACA}"/>
                </a:ext>
              </a:extLst>
            </p:cNvPr>
            <p:cNvSpPr txBox="1"/>
            <p:nvPr/>
          </p:nvSpPr>
          <p:spPr>
            <a:xfrm>
              <a:off x="430213" y="3152155"/>
              <a:ext cx="49021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pre,2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79" name="ZoneTexte 1778">
              <a:extLst>
                <a:ext uri="{FF2B5EF4-FFF2-40B4-BE49-F238E27FC236}">
                  <a16:creationId xmlns:a16="http://schemas.microsoft.com/office/drawing/2014/main" id="{F2D432CF-FCCB-602D-8701-7DEF3F9C9B52}"/>
                </a:ext>
              </a:extLst>
            </p:cNvPr>
            <p:cNvSpPr txBox="1"/>
            <p:nvPr/>
          </p:nvSpPr>
          <p:spPr>
            <a:xfrm>
              <a:off x="369055" y="3686804"/>
              <a:ext cx="5775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pre,N</a:t>
              </a:r>
              <a:endPara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80" name="ZoneTexte 1779">
              <a:extLst>
                <a:ext uri="{FF2B5EF4-FFF2-40B4-BE49-F238E27FC236}">
                  <a16:creationId xmlns:a16="http://schemas.microsoft.com/office/drawing/2014/main" id="{3A3CF363-6250-8AB9-0470-BA442D050B95}"/>
                </a:ext>
              </a:extLst>
            </p:cNvPr>
            <p:cNvSpPr txBox="1"/>
            <p:nvPr/>
          </p:nvSpPr>
          <p:spPr>
            <a:xfrm rot="5400000">
              <a:off x="1011236" y="3278752"/>
              <a:ext cx="30008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…</a:t>
              </a:r>
            </a:p>
          </p:txBody>
        </p:sp>
        <p:sp>
          <p:nvSpPr>
            <p:cNvPr id="1781" name="ZoneTexte 1780">
              <a:extLst>
                <a:ext uri="{FF2B5EF4-FFF2-40B4-BE49-F238E27FC236}">
                  <a16:creationId xmlns:a16="http://schemas.microsoft.com/office/drawing/2014/main" id="{D09869F5-6581-02D4-59A7-780EED81F14B}"/>
                </a:ext>
              </a:extLst>
            </p:cNvPr>
            <p:cNvSpPr txBox="1"/>
            <p:nvPr/>
          </p:nvSpPr>
          <p:spPr>
            <a:xfrm>
              <a:off x="1869798" y="2881993"/>
              <a:ext cx="44887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post,1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82" name="ZoneTexte 1781">
              <a:extLst>
                <a:ext uri="{FF2B5EF4-FFF2-40B4-BE49-F238E27FC236}">
                  <a16:creationId xmlns:a16="http://schemas.microsoft.com/office/drawing/2014/main" id="{A16FE448-EE31-2018-CDB5-02E559897362}"/>
                </a:ext>
              </a:extLst>
            </p:cNvPr>
            <p:cNvSpPr txBox="1"/>
            <p:nvPr/>
          </p:nvSpPr>
          <p:spPr>
            <a:xfrm>
              <a:off x="1869797" y="3152155"/>
              <a:ext cx="444595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post,2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83" name="ZoneTexte 1782">
              <a:extLst>
                <a:ext uri="{FF2B5EF4-FFF2-40B4-BE49-F238E27FC236}">
                  <a16:creationId xmlns:a16="http://schemas.microsoft.com/office/drawing/2014/main" id="{B844048A-1556-5FBA-CB98-0282232958EF}"/>
                </a:ext>
              </a:extLst>
            </p:cNvPr>
            <p:cNvSpPr txBox="1"/>
            <p:nvPr/>
          </p:nvSpPr>
          <p:spPr>
            <a:xfrm>
              <a:off x="1869797" y="3686804"/>
              <a:ext cx="4984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</a:t>
              </a:r>
              <a:r>
                <a:rPr lang="en-US" sz="900" baseline="-250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post,M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1784" name="ZoneTexte 1783">
              <a:extLst>
                <a:ext uri="{FF2B5EF4-FFF2-40B4-BE49-F238E27FC236}">
                  <a16:creationId xmlns:a16="http://schemas.microsoft.com/office/drawing/2014/main" id="{CB5BAE07-F734-4A24-9028-E7147760B971}"/>
                </a:ext>
              </a:extLst>
            </p:cNvPr>
            <p:cNvSpPr txBox="1"/>
            <p:nvPr/>
          </p:nvSpPr>
          <p:spPr>
            <a:xfrm>
              <a:off x="674555" y="2392364"/>
              <a:ext cx="33534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 err="1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Inh</a:t>
              </a:r>
              <a:endPara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  <p:sp>
        <p:nvSpPr>
          <p:cNvPr id="1814" name="ZoneTexte 1813">
            <a:extLst>
              <a:ext uri="{FF2B5EF4-FFF2-40B4-BE49-F238E27FC236}">
                <a16:creationId xmlns:a16="http://schemas.microsoft.com/office/drawing/2014/main" id="{2B62ED81-2D35-67F3-344E-23610C7873D0}"/>
              </a:ext>
            </a:extLst>
          </p:cNvPr>
          <p:cNvSpPr txBox="1"/>
          <p:nvPr/>
        </p:nvSpPr>
        <p:spPr>
          <a:xfrm>
            <a:off x="4442679" y="300083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815" name="ZoneTexte 1814">
            <a:extLst>
              <a:ext uri="{FF2B5EF4-FFF2-40B4-BE49-F238E27FC236}">
                <a16:creationId xmlns:a16="http://schemas.microsoft.com/office/drawing/2014/main" id="{747EC2CB-DB7D-0002-81B6-DFDBC506F924}"/>
              </a:ext>
            </a:extLst>
          </p:cNvPr>
          <p:cNvSpPr txBox="1"/>
          <p:nvPr/>
        </p:nvSpPr>
        <p:spPr>
          <a:xfrm>
            <a:off x="301226" y="3877498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32" name="Image 1831">
            <a:extLst>
              <a:ext uri="{FF2B5EF4-FFF2-40B4-BE49-F238E27FC236}">
                <a16:creationId xmlns:a16="http://schemas.microsoft.com/office/drawing/2014/main" id="{A4C63FCC-16B0-22AD-7070-0D8098EB086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399772" y="4380149"/>
            <a:ext cx="114300" cy="12700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51FDA8FA-6D04-A957-D581-6FD53127E8BA}"/>
              </a:ext>
            </a:extLst>
          </p:cNvPr>
          <p:cNvSpPr txBox="1"/>
          <p:nvPr/>
        </p:nvSpPr>
        <p:spPr>
          <a:xfrm>
            <a:off x="5001790" y="715774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7526B4A-51A6-7313-2CCB-EAC25B0D584C}"/>
              </a:ext>
            </a:extLst>
          </p:cNvPr>
          <p:cNvSpPr txBox="1"/>
          <p:nvPr/>
        </p:nvSpPr>
        <p:spPr>
          <a:xfrm>
            <a:off x="5001790" y="995516"/>
            <a:ext cx="35298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3B53862-B1DA-7B32-F3CB-9C0CE8797DAE}"/>
              </a:ext>
            </a:extLst>
          </p:cNvPr>
          <p:cNvSpPr txBox="1"/>
          <p:nvPr/>
        </p:nvSpPr>
        <p:spPr>
          <a:xfrm>
            <a:off x="4997783" y="1539540"/>
            <a:ext cx="36099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pre,N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FA55D97-5BDD-BE09-7A07-69441BBF585A}"/>
              </a:ext>
            </a:extLst>
          </p:cNvPr>
          <p:cNvSpPr txBox="1"/>
          <p:nvPr/>
        </p:nvSpPr>
        <p:spPr>
          <a:xfrm>
            <a:off x="5556603" y="715774"/>
            <a:ext cx="377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E55ACB9-E78A-5DD6-C063-15D1871F15BB}"/>
              </a:ext>
            </a:extLst>
          </p:cNvPr>
          <p:cNvSpPr txBox="1"/>
          <p:nvPr/>
        </p:nvSpPr>
        <p:spPr>
          <a:xfrm>
            <a:off x="5556603" y="995516"/>
            <a:ext cx="37702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E58ED0A-A2C1-0698-2C90-FB484BBADE44}"/>
              </a:ext>
            </a:extLst>
          </p:cNvPr>
          <p:cNvSpPr txBox="1"/>
          <p:nvPr/>
        </p:nvSpPr>
        <p:spPr>
          <a:xfrm>
            <a:off x="5552596" y="1539540"/>
            <a:ext cx="38985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6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post,M</a:t>
            </a:r>
            <a:endParaRPr lang="en-US" sz="7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4662383-79B5-9836-2983-17D6AEA07325}"/>
              </a:ext>
            </a:extLst>
          </p:cNvPr>
          <p:cNvGrpSpPr/>
          <p:nvPr/>
        </p:nvGrpSpPr>
        <p:grpSpPr>
          <a:xfrm>
            <a:off x="4902875" y="2697660"/>
            <a:ext cx="271427" cy="373995"/>
            <a:chOff x="1647515" y="4630413"/>
            <a:chExt cx="924376" cy="373995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1E8CC9B-8DE7-AA63-EBE8-9BDDE9DEE3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515" y="4687713"/>
              <a:ext cx="921984" cy="3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>
              <a:extLst>
                <a:ext uri="{FF2B5EF4-FFF2-40B4-BE49-F238E27FC236}">
                  <a16:creationId xmlns:a16="http://schemas.microsoft.com/office/drawing/2014/main" id="{98D88023-6405-26B9-5FF8-55A5D2406A5C}"/>
                </a:ext>
              </a:extLst>
            </p:cNvPr>
            <p:cNvCxnSpPr>
              <a:cxnSpLocks/>
            </p:cNvCxnSpPr>
            <p:nvPr/>
          </p:nvCxnSpPr>
          <p:spPr>
            <a:xfrm>
              <a:off x="1979336" y="4631956"/>
              <a:ext cx="0" cy="59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cteur droit 10">
              <a:extLst>
                <a:ext uri="{FF2B5EF4-FFF2-40B4-BE49-F238E27FC236}">
                  <a16:creationId xmlns:a16="http://schemas.microsoft.com/office/drawing/2014/main" id="{72F58DB0-B31E-B49A-54B7-73DAD4891E77}"/>
                </a:ext>
              </a:extLst>
            </p:cNvPr>
            <p:cNvCxnSpPr>
              <a:cxnSpLocks/>
            </p:cNvCxnSpPr>
            <p:nvPr/>
          </p:nvCxnSpPr>
          <p:spPr>
            <a:xfrm>
              <a:off x="2439265" y="4630413"/>
              <a:ext cx="0" cy="59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4E45E2FE-6A58-9767-B65C-BE5A4EAC43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907" y="4996979"/>
              <a:ext cx="921984" cy="343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F56D9A13-D575-6C8B-6419-7C6EA09AC69F}"/>
                </a:ext>
              </a:extLst>
            </p:cNvPr>
            <p:cNvCxnSpPr>
              <a:cxnSpLocks/>
            </p:cNvCxnSpPr>
            <p:nvPr/>
          </p:nvCxnSpPr>
          <p:spPr>
            <a:xfrm>
              <a:off x="1985922" y="4941222"/>
              <a:ext cx="0" cy="59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5698AA93-D716-10F9-DA2A-B5F3A4ABDB23}"/>
                </a:ext>
              </a:extLst>
            </p:cNvPr>
            <p:cNvCxnSpPr>
              <a:cxnSpLocks/>
            </p:cNvCxnSpPr>
            <p:nvPr/>
          </p:nvCxnSpPr>
          <p:spPr>
            <a:xfrm>
              <a:off x="2245477" y="4940857"/>
              <a:ext cx="0" cy="59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D058227-48FC-CC37-F958-4A2DBB186F6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276" y="4945051"/>
              <a:ext cx="0" cy="59357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ZoneTexte 23">
            <a:extLst>
              <a:ext uri="{FF2B5EF4-FFF2-40B4-BE49-F238E27FC236}">
                <a16:creationId xmlns:a16="http://schemas.microsoft.com/office/drawing/2014/main" id="{4AF29C91-2A74-3573-6610-251AAB61F636}"/>
              </a:ext>
            </a:extLst>
          </p:cNvPr>
          <p:cNvSpPr txBox="1"/>
          <p:nvPr/>
        </p:nvSpPr>
        <p:spPr>
          <a:xfrm>
            <a:off x="4555787" y="2585883"/>
            <a:ext cx="3802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8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29820E1-45F5-175D-D5DB-5922EE7CD62D}"/>
              </a:ext>
            </a:extLst>
          </p:cNvPr>
          <p:cNvSpPr txBox="1"/>
          <p:nvPr/>
        </p:nvSpPr>
        <p:spPr>
          <a:xfrm>
            <a:off x="4518917" y="2890151"/>
            <a:ext cx="41710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8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6F3B7D0C-247D-F6E1-0813-ACE1C37189B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48901" y="5093229"/>
            <a:ext cx="698500" cy="1778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71C7FD96-5A49-7E8F-4E69-05BD6E7ACA0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881010" y="4834272"/>
            <a:ext cx="177800" cy="1016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FF0A7220-DFF6-6085-9B65-80C9E70D7621}"/>
              </a:ext>
            </a:extLst>
          </p:cNvPr>
          <p:cNvSpPr/>
          <p:nvPr/>
        </p:nvSpPr>
        <p:spPr>
          <a:xfrm>
            <a:off x="5387426" y="2558451"/>
            <a:ext cx="529117" cy="643703"/>
          </a:xfrm>
          <a:prstGeom prst="rect">
            <a:avLst/>
          </a:prstGeom>
          <a:solidFill>
            <a:srgbClr val="94C2C2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8E06D8FA-8BDF-8727-DCDE-12B4E5493B1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84838" y="2880303"/>
            <a:ext cx="202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07555B17-C601-E435-849B-89D25BCA8679}"/>
              </a:ext>
            </a:extLst>
          </p:cNvPr>
          <p:cNvCxnSpPr>
            <a:cxnSpLocks/>
          </p:cNvCxnSpPr>
          <p:nvPr/>
        </p:nvCxnSpPr>
        <p:spPr>
          <a:xfrm>
            <a:off x="5920092" y="2880303"/>
            <a:ext cx="20258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 37">
            <a:extLst>
              <a:ext uri="{FF2B5EF4-FFF2-40B4-BE49-F238E27FC236}">
                <a16:creationId xmlns:a16="http://schemas.microsoft.com/office/drawing/2014/main" id="{3ECA2C03-5988-612D-6C5D-BF7558D5EB20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952051" y="3376229"/>
            <a:ext cx="1092200" cy="15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002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9" name="Image 2198">
            <a:extLst>
              <a:ext uri="{FF2B5EF4-FFF2-40B4-BE49-F238E27FC236}">
                <a16:creationId xmlns:a16="http://schemas.microsoft.com/office/drawing/2014/main" id="{1F77E7E3-DC49-73AC-21F6-96206A2B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t="1" r="1" b="8432"/>
          <a:stretch/>
        </p:blipFill>
        <p:spPr>
          <a:xfrm>
            <a:off x="2511329" y="3698869"/>
            <a:ext cx="3708796" cy="325770"/>
          </a:xfrm>
          <a:prstGeom prst="rect">
            <a:avLst/>
          </a:prstGeom>
        </p:spPr>
      </p:pic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2805634" y="1009322"/>
            <a:ext cx="1063187" cy="182350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>
            <a:extLst>
              <a:ext uri="{FF2B5EF4-FFF2-40B4-BE49-F238E27FC236}">
                <a16:creationId xmlns:a16="http://schemas.microsoft.com/office/drawing/2014/main" id="{268E8188-0C7F-9824-E379-6B031376B87A}"/>
              </a:ext>
            </a:extLst>
          </p:cNvPr>
          <p:cNvSpPr/>
          <p:nvPr/>
        </p:nvSpPr>
        <p:spPr>
          <a:xfrm>
            <a:off x="4733057" y="1003838"/>
            <a:ext cx="1171670" cy="182350"/>
          </a:xfrm>
          <a:prstGeom prst="rect">
            <a:avLst/>
          </a:prstGeom>
          <a:solidFill>
            <a:srgbClr val="82C8F1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2762768" y="947728"/>
            <a:ext cx="1134388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>
            <a:extLst>
              <a:ext uri="{FF2B5EF4-FFF2-40B4-BE49-F238E27FC236}">
                <a16:creationId xmlns:a16="http://schemas.microsoft.com/office/drawing/2014/main" id="{FB82FA80-83B9-66AD-8F1D-78956675D900}"/>
              </a:ext>
            </a:extLst>
          </p:cNvPr>
          <p:cNvSpPr/>
          <p:nvPr/>
        </p:nvSpPr>
        <p:spPr>
          <a:xfrm>
            <a:off x="4647148" y="978775"/>
            <a:ext cx="1366649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2500948" y="1011625"/>
            <a:ext cx="1353470" cy="18934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>
            <a:extLst>
              <a:ext uri="{FF2B5EF4-FFF2-40B4-BE49-F238E27FC236}">
                <a16:creationId xmlns:a16="http://schemas.microsoft.com/office/drawing/2014/main" id="{A7FE8647-DD6F-B4F9-E5C9-3FC7E448D105}"/>
              </a:ext>
            </a:extLst>
          </p:cNvPr>
          <p:cNvSpPr/>
          <p:nvPr/>
        </p:nvSpPr>
        <p:spPr>
          <a:xfrm>
            <a:off x="3860785" y="1011625"/>
            <a:ext cx="2271648" cy="18934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 rot="16200000">
            <a:off x="2070252" y="1638966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5E2419F-A4BB-F7D8-2991-96D74BF88D24}"/>
              </a:ext>
            </a:extLst>
          </p:cNvPr>
          <p:cNvSpPr txBox="1"/>
          <p:nvPr/>
        </p:nvSpPr>
        <p:spPr>
          <a:xfrm>
            <a:off x="4624992" y="990665"/>
            <a:ext cx="1071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2584123" y="993104"/>
            <a:ext cx="1165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7330D-E82F-B942-37E1-8446F0302FE3}"/>
              </a:ext>
            </a:extLst>
          </p:cNvPr>
          <p:cNvSpPr/>
          <p:nvPr/>
        </p:nvSpPr>
        <p:spPr>
          <a:xfrm>
            <a:off x="1549219" y="2714622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1291FC-5A37-21BB-EF87-5D4EFA872F17}"/>
              </a:ext>
            </a:extLst>
          </p:cNvPr>
          <p:cNvSpPr/>
          <p:nvPr/>
        </p:nvSpPr>
        <p:spPr>
          <a:xfrm>
            <a:off x="989406" y="2714622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7D76530-F723-75F5-D98F-B2BA5591C9A9}"/>
              </a:ext>
            </a:extLst>
          </p:cNvPr>
          <p:cNvSpPr/>
          <p:nvPr/>
        </p:nvSpPr>
        <p:spPr>
          <a:xfrm>
            <a:off x="1022714" y="273697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8791A33-51D0-B95C-AA1E-95D61CCA8EEF}"/>
              </a:ext>
            </a:extLst>
          </p:cNvPr>
          <p:cNvSpPr/>
          <p:nvPr/>
        </p:nvSpPr>
        <p:spPr>
          <a:xfrm>
            <a:off x="1022714" y="302130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EBC2BE9-E8CE-B292-8D0E-67755CE6BB4A}"/>
              </a:ext>
            </a:extLst>
          </p:cNvPr>
          <p:cNvSpPr/>
          <p:nvPr/>
        </p:nvSpPr>
        <p:spPr>
          <a:xfrm>
            <a:off x="1022714" y="3562867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3AB1E51-1144-25CF-8E86-BE9682B53C0A}"/>
              </a:ext>
            </a:extLst>
          </p:cNvPr>
          <p:cNvSpPr/>
          <p:nvPr/>
        </p:nvSpPr>
        <p:spPr>
          <a:xfrm>
            <a:off x="1587807" y="273697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604755-B2C3-29D3-6DC1-8E9B2C7CFA9F}"/>
              </a:ext>
            </a:extLst>
          </p:cNvPr>
          <p:cNvSpPr/>
          <p:nvPr/>
        </p:nvSpPr>
        <p:spPr>
          <a:xfrm>
            <a:off x="1587807" y="302130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4D772F6-A15C-1AC3-2963-A574D098FDF7}"/>
              </a:ext>
            </a:extLst>
          </p:cNvPr>
          <p:cNvSpPr/>
          <p:nvPr/>
        </p:nvSpPr>
        <p:spPr>
          <a:xfrm>
            <a:off x="1587807" y="3562867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A599A7-B185-674F-BFCC-C432640E64E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1238714" y="2844971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D7C9452-E522-6C01-511F-BB46C3DA714D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>
            <a:off x="1238714" y="2844971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526D12C-B901-AA73-1211-F834A6C524C4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>
            <a:off x="1238714" y="2844971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EADB6FA-8B20-8E29-C0EF-22E69F1A59AA}"/>
              </a:ext>
            </a:extLst>
          </p:cNvPr>
          <p:cNvCxnSpPr>
            <a:cxnSpLocks/>
            <a:stCxn id="31" idx="2"/>
            <a:endCxn id="23" idx="6"/>
          </p:cNvCxnSpPr>
          <p:nvPr/>
        </p:nvCxnSpPr>
        <p:spPr>
          <a:xfrm flipH="1">
            <a:off x="1238714" y="2844971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C25602-8DD9-2AA8-568B-C39FA153F579}"/>
              </a:ext>
            </a:extLst>
          </p:cNvPr>
          <p:cNvCxnSpPr>
            <a:cxnSpLocks/>
            <a:stCxn id="33" idx="2"/>
            <a:endCxn id="23" idx="6"/>
          </p:cNvCxnSpPr>
          <p:nvPr/>
        </p:nvCxnSpPr>
        <p:spPr>
          <a:xfrm flipH="1" flipV="1">
            <a:off x="1238714" y="3129301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EF04372-39D3-65E0-DA72-E92107442702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238714" y="3129301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62C9913-E44D-6438-CE24-2538E7DE40F3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>
            <a:off x="1238714" y="3670867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FE5352F-6EDE-BA4F-63A5-CD1B43B1BD67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>
            <a:off x="1238714" y="2844971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149DDC3-8D7E-D34B-3D87-F2E0C5245172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1238714" y="3129301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4FF86445-6813-C3BD-23BF-A32B8952E00F}"/>
              </a:ext>
            </a:extLst>
          </p:cNvPr>
          <p:cNvSpPr/>
          <p:nvPr/>
        </p:nvSpPr>
        <p:spPr>
          <a:xfrm>
            <a:off x="728073" y="2413589"/>
            <a:ext cx="216000" cy="216000"/>
          </a:xfrm>
          <a:prstGeom prst="ellipse">
            <a:avLst/>
          </a:prstGeom>
          <a:solidFill>
            <a:srgbClr val="F6D6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3486320-3992-BC0A-9093-7E92FB65110D}"/>
              </a:ext>
            </a:extLst>
          </p:cNvPr>
          <p:cNvCxnSpPr>
            <a:cxnSpLocks/>
          </p:cNvCxnSpPr>
          <p:nvPr/>
        </p:nvCxnSpPr>
        <p:spPr>
          <a:xfrm flipV="1">
            <a:off x="865432" y="2908083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4DF565E-309E-68E1-2B13-E832ABECC2C0}"/>
              </a:ext>
            </a:extLst>
          </p:cNvPr>
          <p:cNvCxnSpPr>
            <a:cxnSpLocks/>
          </p:cNvCxnSpPr>
          <p:nvPr/>
        </p:nvCxnSpPr>
        <p:spPr>
          <a:xfrm flipV="1">
            <a:off x="865432" y="3177743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B5389E1-BFC1-3E20-53E5-A450FCFBB155}"/>
              </a:ext>
            </a:extLst>
          </p:cNvPr>
          <p:cNvCxnSpPr>
            <a:cxnSpLocks/>
          </p:cNvCxnSpPr>
          <p:nvPr/>
        </p:nvCxnSpPr>
        <p:spPr>
          <a:xfrm flipV="1">
            <a:off x="865432" y="3727943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ZoneTexte 2239">
            <a:extLst>
              <a:ext uri="{FF2B5EF4-FFF2-40B4-BE49-F238E27FC236}">
                <a16:creationId xmlns:a16="http://schemas.microsoft.com/office/drawing/2014/main" id="{FA9DCD20-2D75-8993-E9B6-B4A4E2A2A1A8}"/>
              </a:ext>
            </a:extLst>
          </p:cNvPr>
          <p:cNvSpPr txBox="1"/>
          <p:nvPr/>
        </p:nvSpPr>
        <p:spPr>
          <a:xfrm>
            <a:off x="438232" y="2881993"/>
            <a:ext cx="482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257" name="Connecteur droit avec flèche 2256">
            <a:extLst>
              <a:ext uri="{FF2B5EF4-FFF2-40B4-BE49-F238E27FC236}">
                <a16:creationId xmlns:a16="http://schemas.microsoft.com/office/drawing/2014/main" id="{C9694887-245F-26BE-DDA1-1D49110A1FDD}"/>
              </a:ext>
            </a:extLst>
          </p:cNvPr>
          <p:cNvCxnSpPr>
            <a:cxnSpLocks/>
          </p:cNvCxnSpPr>
          <p:nvPr/>
        </p:nvCxnSpPr>
        <p:spPr>
          <a:xfrm flipH="1" flipV="1">
            <a:off x="1802688" y="2910503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Connecteur droit avec flèche 2257">
            <a:extLst>
              <a:ext uri="{FF2B5EF4-FFF2-40B4-BE49-F238E27FC236}">
                <a16:creationId xmlns:a16="http://schemas.microsoft.com/office/drawing/2014/main" id="{CFA30790-5D49-F888-50D5-25F08F55BD4B}"/>
              </a:ext>
            </a:extLst>
          </p:cNvPr>
          <p:cNvCxnSpPr>
            <a:cxnSpLocks/>
          </p:cNvCxnSpPr>
          <p:nvPr/>
        </p:nvCxnSpPr>
        <p:spPr>
          <a:xfrm flipH="1" flipV="1">
            <a:off x="1801478" y="3179922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Connecteur droit avec flèche 2258">
            <a:extLst>
              <a:ext uri="{FF2B5EF4-FFF2-40B4-BE49-F238E27FC236}">
                <a16:creationId xmlns:a16="http://schemas.microsoft.com/office/drawing/2014/main" id="{B47AF6A1-9B29-27E5-F09C-5ED1344B196F}"/>
              </a:ext>
            </a:extLst>
          </p:cNvPr>
          <p:cNvCxnSpPr>
            <a:cxnSpLocks/>
          </p:cNvCxnSpPr>
          <p:nvPr/>
        </p:nvCxnSpPr>
        <p:spPr>
          <a:xfrm flipH="1" flipV="1">
            <a:off x="1801478" y="3722540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Connecteur droit 2259">
            <a:extLst>
              <a:ext uri="{FF2B5EF4-FFF2-40B4-BE49-F238E27FC236}">
                <a16:creationId xmlns:a16="http://schemas.microsoft.com/office/drawing/2014/main" id="{FB472585-C068-DA9F-686C-4CD5E2247C17}"/>
              </a:ext>
            </a:extLst>
          </p:cNvPr>
          <p:cNvCxnSpPr>
            <a:cxnSpLocks/>
          </p:cNvCxnSpPr>
          <p:nvPr/>
        </p:nvCxnSpPr>
        <p:spPr>
          <a:xfrm flipV="1">
            <a:off x="944073" y="2505084"/>
            <a:ext cx="751019" cy="1846"/>
          </a:xfrm>
          <a:prstGeom prst="line">
            <a:avLst/>
          </a:prstGeom>
          <a:ln>
            <a:solidFill>
              <a:srgbClr val="E28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1" name="Connecteur droit 2260">
            <a:extLst>
              <a:ext uri="{FF2B5EF4-FFF2-40B4-BE49-F238E27FC236}">
                <a16:creationId xmlns:a16="http://schemas.microsoft.com/office/drawing/2014/main" id="{80091912-945A-11C3-E21C-97E121D9118C}"/>
              </a:ext>
            </a:extLst>
          </p:cNvPr>
          <p:cNvCxnSpPr>
            <a:cxnSpLocks/>
          </p:cNvCxnSpPr>
          <p:nvPr/>
        </p:nvCxnSpPr>
        <p:spPr>
          <a:xfrm>
            <a:off x="1138092" y="2509865"/>
            <a:ext cx="461" cy="165600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Connecteur droit 2261">
            <a:extLst>
              <a:ext uri="{FF2B5EF4-FFF2-40B4-BE49-F238E27FC236}">
                <a16:creationId xmlns:a16="http://schemas.microsoft.com/office/drawing/2014/main" id="{277F48CE-CF48-8FCA-409D-2406445A4FB7}"/>
              </a:ext>
            </a:extLst>
          </p:cNvPr>
          <p:cNvCxnSpPr>
            <a:cxnSpLocks/>
          </p:cNvCxnSpPr>
          <p:nvPr/>
        </p:nvCxnSpPr>
        <p:spPr>
          <a:xfrm>
            <a:off x="1695092" y="2505084"/>
            <a:ext cx="0" cy="165453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ZoneTexte 2262">
            <a:extLst>
              <a:ext uri="{FF2B5EF4-FFF2-40B4-BE49-F238E27FC236}">
                <a16:creationId xmlns:a16="http://schemas.microsoft.com/office/drawing/2014/main" id="{040DF48F-06A1-BCAF-91AA-25F1FC28DA03}"/>
              </a:ext>
            </a:extLst>
          </p:cNvPr>
          <p:cNvSpPr txBox="1"/>
          <p:nvPr/>
        </p:nvSpPr>
        <p:spPr>
          <a:xfrm>
            <a:off x="980945" y="3779780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64" name="ZoneTexte 2263">
            <a:extLst>
              <a:ext uri="{FF2B5EF4-FFF2-40B4-BE49-F238E27FC236}">
                <a16:creationId xmlns:a16="http://schemas.microsoft.com/office/drawing/2014/main" id="{AC6932F8-068D-3D09-3FC0-344098BDC295}"/>
              </a:ext>
            </a:extLst>
          </p:cNvPr>
          <p:cNvSpPr txBox="1"/>
          <p:nvPr/>
        </p:nvSpPr>
        <p:spPr>
          <a:xfrm>
            <a:off x="1497796" y="3784473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3" name="ZoneTexte 2112">
            <a:extLst>
              <a:ext uri="{FF2B5EF4-FFF2-40B4-BE49-F238E27FC236}">
                <a16:creationId xmlns:a16="http://schemas.microsoft.com/office/drawing/2014/main" id="{48163A1F-1E4D-6694-0A65-4A9A79B99826}"/>
              </a:ext>
            </a:extLst>
          </p:cNvPr>
          <p:cNvSpPr txBox="1"/>
          <p:nvPr/>
        </p:nvSpPr>
        <p:spPr>
          <a:xfrm>
            <a:off x="445410" y="2627434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114" name="Connecteur droit avec flèche 2113">
            <a:extLst>
              <a:ext uri="{FF2B5EF4-FFF2-40B4-BE49-F238E27FC236}">
                <a16:creationId xmlns:a16="http://schemas.microsoft.com/office/drawing/2014/main" id="{5CFDAB22-52C2-AAD1-AC75-66AE3C3B2E60}"/>
              </a:ext>
            </a:extLst>
          </p:cNvPr>
          <p:cNvCxnSpPr>
            <a:cxnSpLocks/>
          </p:cNvCxnSpPr>
          <p:nvPr/>
        </p:nvCxnSpPr>
        <p:spPr>
          <a:xfrm flipV="1">
            <a:off x="599905" y="2600706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2232472" y="2396644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2210832" y="259866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2274149" y="2768288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2252510" y="2954422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2196214" y="3344062"/>
            <a:ext cx="4667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raster</a:t>
            </a:r>
          </a:p>
        </p:txBody>
      </p:sp>
      <p:sp>
        <p:nvSpPr>
          <p:cNvPr id="2122" name="ZoneTexte 2121">
            <a:extLst>
              <a:ext uri="{FF2B5EF4-FFF2-40B4-BE49-F238E27FC236}">
                <a16:creationId xmlns:a16="http://schemas.microsoft.com/office/drawing/2014/main" id="{98AF8CAB-47C9-9EF7-AEB0-DF5797081429}"/>
              </a:ext>
            </a:extLst>
          </p:cNvPr>
          <p:cNvSpPr txBox="1"/>
          <p:nvPr/>
        </p:nvSpPr>
        <p:spPr>
          <a:xfrm>
            <a:off x="2305050" y="2058598"/>
            <a:ext cx="40639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E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Models of switches from input-driven tonic firing to synchronized burst firing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2238694" y="382714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127" name="ZoneTexte 2126">
            <a:extLst>
              <a:ext uri="{FF2B5EF4-FFF2-40B4-BE49-F238E27FC236}">
                <a16:creationId xmlns:a16="http://schemas.microsoft.com/office/drawing/2014/main" id="{5D3C3097-2564-8AD1-C92B-4B250C627C00}"/>
              </a:ext>
            </a:extLst>
          </p:cNvPr>
          <p:cNvSpPr txBox="1"/>
          <p:nvPr/>
        </p:nvSpPr>
        <p:spPr>
          <a:xfrm>
            <a:off x="430213" y="3152155"/>
            <a:ext cx="490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8" name="ZoneTexte 2127">
            <a:extLst>
              <a:ext uri="{FF2B5EF4-FFF2-40B4-BE49-F238E27FC236}">
                <a16:creationId xmlns:a16="http://schemas.microsoft.com/office/drawing/2014/main" id="{EB6BB4F7-EF1B-D509-2EC2-FB8B2A345A3B}"/>
              </a:ext>
            </a:extLst>
          </p:cNvPr>
          <p:cNvSpPr txBox="1"/>
          <p:nvPr/>
        </p:nvSpPr>
        <p:spPr>
          <a:xfrm>
            <a:off x="369055" y="3686804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pre,N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9" name="ZoneTexte 2128">
            <a:extLst>
              <a:ext uri="{FF2B5EF4-FFF2-40B4-BE49-F238E27FC236}">
                <a16:creationId xmlns:a16="http://schemas.microsoft.com/office/drawing/2014/main" id="{BE14AC73-78FB-5BDA-6711-B14DCFC5BECF}"/>
              </a:ext>
            </a:extLst>
          </p:cNvPr>
          <p:cNvSpPr txBox="1"/>
          <p:nvPr/>
        </p:nvSpPr>
        <p:spPr>
          <a:xfrm rot="5400000">
            <a:off x="1011236" y="3278752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2130" name="ZoneTexte 2129">
            <a:extLst>
              <a:ext uri="{FF2B5EF4-FFF2-40B4-BE49-F238E27FC236}">
                <a16:creationId xmlns:a16="http://schemas.microsoft.com/office/drawing/2014/main" id="{616DDE14-668A-BBED-500D-DEA64463B906}"/>
              </a:ext>
            </a:extLst>
          </p:cNvPr>
          <p:cNvSpPr txBox="1"/>
          <p:nvPr/>
        </p:nvSpPr>
        <p:spPr>
          <a:xfrm>
            <a:off x="1869798" y="2881993"/>
            <a:ext cx="448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1" name="ZoneTexte 2130">
            <a:extLst>
              <a:ext uri="{FF2B5EF4-FFF2-40B4-BE49-F238E27FC236}">
                <a16:creationId xmlns:a16="http://schemas.microsoft.com/office/drawing/2014/main" id="{A4A058E2-C8D6-FBC5-92F7-8B2DE5BFCAFF}"/>
              </a:ext>
            </a:extLst>
          </p:cNvPr>
          <p:cNvSpPr txBox="1"/>
          <p:nvPr/>
        </p:nvSpPr>
        <p:spPr>
          <a:xfrm>
            <a:off x="1869797" y="3152155"/>
            <a:ext cx="444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2" name="ZoneTexte 2131">
            <a:extLst>
              <a:ext uri="{FF2B5EF4-FFF2-40B4-BE49-F238E27FC236}">
                <a16:creationId xmlns:a16="http://schemas.microsoft.com/office/drawing/2014/main" id="{24A4C40D-500C-11AA-5237-4495CDC85E88}"/>
              </a:ext>
            </a:extLst>
          </p:cNvPr>
          <p:cNvSpPr txBox="1"/>
          <p:nvPr/>
        </p:nvSpPr>
        <p:spPr>
          <a:xfrm>
            <a:off x="1869797" y="3686804"/>
            <a:ext cx="498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post,M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4" name="ZoneTexte 2133">
            <a:extLst>
              <a:ext uri="{FF2B5EF4-FFF2-40B4-BE49-F238E27FC236}">
                <a16:creationId xmlns:a16="http://schemas.microsoft.com/office/drawing/2014/main" id="{685C230E-10FB-E31B-9741-2A24DEB325CA}"/>
              </a:ext>
            </a:extLst>
          </p:cNvPr>
          <p:cNvSpPr txBox="1"/>
          <p:nvPr/>
        </p:nvSpPr>
        <p:spPr>
          <a:xfrm>
            <a:off x="413303" y="205859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Network and connectivity</a:t>
            </a:r>
          </a:p>
        </p:txBody>
      </p:sp>
      <p:sp>
        <p:nvSpPr>
          <p:cNvPr id="2142" name="ZoneTexte 2141">
            <a:extLst>
              <a:ext uri="{FF2B5EF4-FFF2-40B4-BE49-F238E27FC236}">
                <a16:creationId xmlns:a16="http://schemas.microsoft.com/office/drawing/2014/main" id="{AEB23056-E0A0-4C51-F5C1-AD8641915E11}"/>
              </a:ext>
            </a:extLst>
          </p:cNvPr>
          <p:cNvSpPr txBox="1"/>
          <p:nvPr/>
        </p:nvSpPr>
        <p:spPr>
          <a:xfrm>
            <a:off x="681279" y="2392364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FD53C0CA-E5D1-F43D-C413-4C7D287AA2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681" t="77916" r="49484" b="4997"/>
          <a:stretch/>
        </p:blipFill>
        <p:spPr>
          <a:xfrm>
            <a:off x="4214962" y="1235341"/>
            <a:ext cx="1691810" cy="322041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CD77F1A-38CE-1DA0-0EC2-72DEDBEDF2C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513" t="85425" r="3809" b="8219"/>
          <a:stretch/>
        </p:blipFill>
        <p:spPr>
          <a:xfrm>
            <a:off x="2516381" y="1396737"/>
            <a:ext cx="1409137" cy="119800"/>
          </a:xfrm>
          <a:prstGeom prst="rect">
            <a:avLst/>
          </a:prstGeom>
        </p:spPr>
      </p:pic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FF744E59-DD99-D48C-87F5-E99FC2912EC3}"/>
              </a:ext>
            </a:extLst>
          </p:cNvPr>
          <p:cNvCxnSpPr>
            <a:cxnSpLocks/>
          </p:cNvCxnSpPr>
          <p:nvPr/>
        </p:nvCxnSpPr>
        <p:spPr>
          <a:xfrm>
            <a:off x="3620363" y="1541806"/>
            <a:ext cx="310905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7" name="Image 56">
            <a:extLst>
              <a:ext uri="{FF2B5EF4-FFF2-40B4-BE49-F238E27FC236}">
                <a16:creationId xmlns:a16="http://schemas.microsoft.com/office/drawing/2014/main" id="{7D46C078-BD2A-09BF-0F1A-D2B3EA3A84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447" t="53044" r="50144" b="27618"/>
          <a:stretch/>
        </p:blipFill>
        <p:spPr>
          <a:xfrm>
            <a:off x="4261451" y="1541984"/>
            <a:ext cx="1635474" cy="364462"/>
          </a:xfrm>
          <a:prstGeom prst="rect">
            <a:avLst/>
          </a:prstGeom>
        </p:spPr>
      </p:pic>
      <p:pic>
        <p:nvPicPr>
          <p:cNvPr id="58" name="Image 57">
            <a:extLst>
              <a:ext uri="{FF2B5EF4-FFF2-40B4-BE49-F238E27FC236}">
                <a16:creationId xmlns:a16="http://schemas.microsoft.com/office/drawing/2014/main" id="{2CB69AE7-EF58-233E-E447-5E872BC30B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0096" t="53976" r="4384" b="30984"/>
          <a:stretch/>
        </p:blipFill>
        <p:spPr>
          <a:xfrm>
            <a:off x="2528395" y="1621605"/>
            <a:ext cx="1402873" cy="283469"/>
          </a:xfrm>
          <a:prstGeom prst="rect">
            <a:avLst/>
          </a:prstGeom>
        </p:spPr>
      </p:pic>
      <p:cxnSp>
        <p:nvCxnSpPr>
          <p:cNvPr id="2244" name="Connecteur droit 2243">
            <a:extLst>
              <a:ext uri="{FF2B5EF4-FFF2-40B4-BE49-F238E27FC236}">
                <a16:creationId xmlns:a16="http://schemas.microsoft.com/office/drawing/2014/main" id="{E5B992A4-64BF-180A-71DD-4CF0A910D52F}"/>
              </a:ext>
            </a:extLst>
          </p:cNvPr>
          <p:cNvCxnSpPr>
            <a:cxnSpLocks/>
          </p:cNvCxnSpPr>
          <p:nvPr/>
        </p:nvCxnSpPr>
        <p:spPr>
          <a:xfrm flipV="1">
            <a:off x="5867773" y="1652512"/>
            <a:ext cx="0" cy="18660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5" name="Connecteur droit 2244">
            <a:extLst>
              <a:ext uri="{FF2B5EF4-FFF2-40B4-BE49-F238E27FC236}">
                <a16:creationId xmlns:a16="http://schemas.microsoft.com/office/drawing/2014/main" id="{AE55FC8C-C491-E0CF-CE8E-82EA61A93EFE}"/>
              </a:ext>
            </a:extLst>
          </p:cNvPr>
          <p:cNvCxnSpPr>
            <a:cxnSpLocks/>
          </p:cNvCxnSpPr>
          <p:nvPr/>
        </p:nvCxnSpPr>
        <p:spPr>
          <a:xfrm>
            <a:off x="5863908" y="1313425"/>
            <a:ext cx="0" cy="24206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1" name="ZoneTexte 2250">
            <a:extLst>
              <a:ext uri="{FF2B5EF4-FFF2-40B4-BE49-F238E27FC236}">
                <a16:creationId xmlns:a16="http://schemas.microsoft.com/office/drawing/2014/main" id="{265452FE-9D3B-6C34-971C-8F5D512D3949}"/>
              </a:ext>
            </a:extLst>
          </p:cNvPr>
          <p:cNvSpPr txBox="1"/>
          <p:nvPr/>
        </p:nvSpPr>
        <p:spPr>
          <a:xfrm rot="16200000">
            <a:off x="5764172" y="1662209"/>
            <a:ext cx="385272" cy="19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40mV</a:t>
            </a:r>
          </a:p>
        </p:txBody>
      </p:sp>
      <p:sp>
        <p:nvSpPr>
          <p:cNvPr id="2252" name="ZoneTexte 2251">
            <a:extLst>
              <a:ext uri="{FF2B5EF4-FFF2-40B4-BE49-F238E27FC236}">
                <a16:creationId xmlns:a16="http://schemas.microsoft.com/office/drawing/2014/main" id="{ABF31750-963F-DCBF-F38F-6D838CB3416D}"/>
              </a:ext>
            </a:extLst>
          </p:cNvPr>
          <p:cNvSpPr txBox="1"/>
          <p:nvPr/>
        </p:nvSpPr>
        <p:spPr>
          <a:xfrm rot="16200000">
            <a:off x="5739284" y="1349464"/>
            <a:ext cx="408814" cy="1907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200uV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42A6507-48E6-43EE-10D8-EB85E6636FC4}"/>
              </a:ext>
            </a:extLst>
          </p:cNvPr>
          <p:cNvSpPr txBox="1"/>
          <p:nvPr/>
        </p:nvSpPr>
        <p:spPr>
          <a:xfrm>
            <a:off x="3746027" y="1505902"/>
            <a:ext cx="258548" cy="186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4928840" y="1531645"/>
            <a:ext cx="47160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burst</a:t>
            </a:r>
          </a:p>
        </p:txBody>
      </p:sp>
      <p:cxnSp>
        <p:nvCxnSpPr>
          <p:cNvPr id="1766" name="Connecteur droit 1765">
            <a:extLst>
              <a:ext uri="{FF2B5EF4-FFF2-40B4-BE49-F238E27FC236}">
                <a16:creationId xmlns:a16="http://schemas.microsoft.com/office/drawing/2014/main" id="{99EEC948-3C6C-B44D-6486-BB933156B1A2}"/>
              </a:ext>
            </a:extLst>
          </p:cNvPr>
          <p:cNvCxnSpPr>
            <a:cxnSpLocks/>
          </p:cNvCxnSpPr>
          <p:nvPr/>
        </p:nvCxnSpPr>
        <p:spPr>
          <a:xfrm>
            <a:off x="4328401" y="41897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2504429" y="2485706"/>
            <a:ext cx="3639828" cy="65612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519796" y="3130266"/>
            <a:ext cx="3493926" cy="604662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2511329" y="2578446"/>
            <a:ext cx="3632925" cy="146579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2502310" y="2792661"/>
            <a:ext cx="3641948" cy="60900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06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1375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505894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0881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>
            <a:off x="5257503" y="4081083"/>
            <a:ext cx="9108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5659523" y="4064822"/>
            <a:ext cx="253901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13664" y="2894585"/>
            <a:ext cx="3632925" cy="146579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6203194" y="2901522"/>
            <a:ext cx="0" cy="1246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6039839" y="2866459"/>
            <a:ext cx="43901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6203192" y="3845225"/>
            <a:ext cx="0" cy="136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748704" y="949490"/>
            <a:ext cx="288398" cy="1143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 rot="16200000">
            <a:off x="2039801" y="1353756"/>
            <a:ext cx="577504" cy="141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237C825D-DAB0-E777-B861-27591F021F61}"/>
              </a:ext>
            </a:extLst>
          </p:cNvPr>
          <p:cNvGrpSpPr/>
          <p:nvPr/>
        </p:nvGrpSpPr>
        <p:grpSpPr>
          <a:xfrm>
            <a:off x="813129" y="945995"/>
            <a:ext cx="1522553" cy="1039912"/>
            <a:chOff x="720843" y="1070895"/>
            <a:chExt cx="1197461" cy="901838"/>
          </a:xfrm>
        </p:grpSpPr>
        <p:sp>
          <p:nvSpPr>
            <p:cNvPr id="1796" name="Forme libre 1795">
              <a:extLst>
                <a:ext uri="{FF2B5EF4-FFF2-40B4-BE49-F238E27FC236}">
                  <a16:creationId xmlns:a16="http://schemas.microsoft.com/office/drawing/2014/main" id="{502DBE0C-6BFB-1E92-37EF-9E0D8CDB1C35}"/>
                </a:ext>
              </a:extLst>
            </p:cNvPr>
            <p:cNvSpPr/>
            <p:nvPr/>
          </p:nvSpPr>
          <p:spPr>
            <a:xfrm>
              <a:off x="765181" y="1103014"/>
              <a:ext cx="835426" cy="405870"/>
            </a:xfrm>
            <a:custGeom>
              <a:avLst/>
              <a:gdLst>
                <a:gd name="connsiteX0" fmla="*/ 0 w 2275361"/>
                <a:gd name="connsiteY0" fmla="*/ 0 h 2192603"/>
                <a:gd name="connsiteX1" fmla="*/ 2275361 w 2275361"/>
                <a:gd name="connsiteY1" fmla="*/ 0 h 2192603"/>
                <a:gd name="connsiteX2" fmla="*/ 2275361 w 2275361"/>
                <a:gd name="connsiteY2" fmla="*/ 2192603 h 2192603"/>
                <a:gd name="connsiteX3" fmla="*/ 0 w 2275361"/>
                <a:gd name="connsiteY3" fmla="*/ 2192603 h 2192603"/>
                <a:gd name="connsiteX4" fmla="*/ 0 w 2275361"/>
                <a:gd name="connsiteY4" fmla="*/ 0 h 219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61" h="2192603">
                  <a:moveTo>
                    <a:pt x="0" y="0"/>
                  </a:moveTo>
                  <a:lnTo>
                    <a:pt x="2275361" y="0"/>
                  </a:lnTo>
                  <a:lnTo>
                    <a:pt x="2275361" y="2192603"/>
                  </a:lnTo>
                  <a:lnTo>
                    <a:pt x="0" y="219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4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797" name="Groupe 1796">
              <a:extLst>
                <a:ext uri="{FF2B5EF4-FFF2-40B4-BE49-F238E27FC236}">
                  <a16:creationId xmlns:a16="http://schemas.microsoft.com/office/drawing/2014/main" id="{DAB99B94-585A-755E-DBB4-37316ECD27CC}"/>
                </a:ext>
              </a:extLst>
            </p:cNvPr>
            <p:cNvGrpSpPr/>
            <p:nvPr/>
          </p:nvGrpSpPr>
          <p:grpSpPr>
            <a:xfrm rot="21285413" flipH="1">
              <a:off x="935809" y="1106786"/>
              <a:ext cx="268917" cy="430675"/>
              <a:chOff x="5432611" y="2950139"/>
              <a:chExt cx="786594" cy="2743596"/>
            </a:xfrm>
          </p:grpSpPr>
          <p:sp>
            <p:nvSpPr>
              <p:cNvPr id="1798" name="Forme libre 1797">
                <a:extLst>
                  <a:ext uri="{FF2B5EF4-FFF2-40B4-BE49-F238E27FC236}">
                    <a16:creationId xmlns:a16="http://schemas.microsoft.com/office/drawing/2014/main" id="{4289B1DE-4AAB-DFEF-2185-C61F32E4233E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9" name="Forme libre 1798">
                <a:extLst>
                  <a:ext uri="{FF2B5EF4-FFF2-40B4-BE49-F238E27FC236}">
                    <a16:creationId xmlns:a16="http://schemas.microsoft.com/office/drawing/2014/main" id="{30247BA7-3458-8016-CFD4-02147F375D0D}"/>
                  </a:ext>
                </a:extLst>
              </p:cNvPr>
              <p:cNvSpPr/>
              <p:nvPr/>
            </p:nvSpPr>
            <p:spPr>
              <a:xfrm rot="19276266" flipH="1">
                <a:off x="5989367" y="4965529"/>
                <a:ext cx="56315" cy="565271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00" name="Forme libre 1799">
                <a:extLst>
                  <a:ext uri="{FF2B5EF4-FFF2-40B4-BE49-F238E27FC236}">
                    <a16:creationId xmlns:a16="http://schemas.microsoft.com/office/drawing/2014/main" id="{2A74830F-7F4A-A4FB-A386-17C85927C543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4" name="Forme libre 1803">
                <a:extLst>
                  <a:ext uri="{FF2B5EF4-FFF2-40B4-BE49-F238E27FC236}">
                    <a16:creationId xmlns:a16="http://schemas.microsoft.com/office/drawing/2014/main" id="{B7018CDB-8C2C-F121-59E8-DDFF6EAED9CC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5" name="Forme libre 1804">
                <a:extLst>
                  <a:ext uri="{FF2B5EF4-FFF2-40B4-BE49-F238E27FC236}">
                    <a16:creationId xmlns:a16="http://schemas.microsoft.com/office/drawing/2014/main" id="{F5F1B50A-438F-4E89-49E1-6F8FBE76BF84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6" name="Forme libre 1805">
                <a:extLst>
                  <a:ext uri="{FF2B5EF4-FFF2-40B4-BE49-F238E27FC236}">
                    <a16:creationId xmlns:a16="http://schemas.microsoft.com/office/drawing/2014/main" id="{FF1F56F1-F453-2F70-3EB1-18770AF17207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7" name="Forme libre 1806">
                <a:extLst>
                  <a:ext uri="{FF2B5EF4-FFF2-40B4-BE49-F238E27FC236}">
                    <a16:creationId xmlns:a16="http://schemas.microsoft.com/office/drawing/2014/main" id="{1823DB44-0755-ED72-E99D-1E47938894B9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8" name="Forme libre 1807">
                <a:extLst>
                  <a:ext uri="{FF2B5EF4-FFF2-40B4-BE49-F238E27FC236}">
                    <a16:creationId xmlns:a16="http://schemas.microsoft.com/office/drawing/2014/main" id="{D1CD5271-24E7-DE4A-1372-C1FB191703A5}"/>
                  </a:ext>
                </a:extLst>
              </p:cNvPr>
              <p:cNvSpPr/>
              <p:nvPr/>
            </p:nvSpPr>
            <p:spPr>
              <a:xfrm>
                <a:off x="5747385" y="2950139"/>
                <a:ext cx="281195" cy="716986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  <a:gd name="connsiteX0" fmla="*/ 0 w 353672"/>
                  <a:gd name="connsiteY0" fmla="*/ 64728 h 64728"/>
                  <a:gd name="connsiteX1" fmla="*/ 134471 w 353672"/>
                  <a:gd name="connsiteY1" fmla="*/ 10940 h 64728"/>
                  <a:gd name="connsiteX2" fmla="*/ 353672 w 353672"/>
                  <a:gd name="connsiteY2" fmla="*/ 5601 h 64728"/>
                  <a:gd name="connsiteX0" fmla="*/ 0 w 353672"/>
                  <a:gd name="connsiteY0" fmla="*/ 59127 h 59127"/>
                  <a:gd name="connsiteX1" fmla="*/ 134471 w 353672"/>
                  <a:gd name="connsiteY1" fmla="*/ 5339 h 59127"/>
                  <a:gd name="connsiteX2" fmla="*/ 353672 w 353672"/>
                  <a:gd name="connsiteY2" fmla="*/ 0 h 59127"/>
                  <a:gd name="connsiteX0" fmla="*/ 0 w 134471"/>
                  <a:gd name="connsiteY0" fmla="*/ 53788 h 53788"/>
                  <a:gd name="connsiteX1" fmla="*/ 134471 w 134471"/>
                  <a:gd name="connsiteY1" fmla="*/ 0 h 537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4471" h="53788">
                    <a:moveTo>
                      <a:pt x="0" y="53788"/>
                    </a:moveTo>
                    <a:cubicBezTo>
                      <a:pt x="49866" y="29695"/>
                      <a:pt x="99733" y="5603"/>
                      <a:pt x="134471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9" name="Forme libre 1808">
                <a:extLst>
                  <a:ext uri="{FF2B5EF4-FFF2-40B4-BE49-F238E27FC236}">
                    <a16:creationId xmlns:a16="http://schemas.microsoft.com/office/drawing/2014/main" id="{46D092FC-1551-221D-CD07-CAC4DC9D9D4E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0" name="Forme libre 1809">
                <a:extLst>
                  <a:ext uri="{FF2B5EF4-FFF2-40B4-BE49-F238E27FC236}">
                    <a16:creationId xmlns:a16="http://schemas.microsoft.com/office/drawing/2014/main" id="{7C1050BF-69B4-7FF9-94F9-AC68ECB633BC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1" name="Forme libre 1810">
                <a:extLst>
                  <a:ext uri="{FF2B5EF4-FFF2-40B4-BE49-F238E27FC236}">
                    <a16:creationId xmlns:a16="http://schemas.microsoft.com/office/drawing/2014/main" id="{862BF9AC-DCB5-7C10-9DA0-1A2223A2123D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3" name="Forme libre 1812">
                <a:extLst>
                  <a:ext uri="{FF2B5EF4-FFF2-40B4-BE49-F238E27FC236}">
                    <a16:creationId xmlns:a16="http://schemas.microsoft.com/office/drawing/2014/main" id="{059A6A11-93D2-6B04-D320-1837F3340276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6" name="Forme libre 1815">
                <a:extLst>
                  <a:ext uri="{FF2B5EF4-FFF2-40B4-BE49-F238E27FC236}">
                    <a16:creationId xmlns:a16="http://schemas.microsoft.com/office/drawing/2014/main" id="{EEDC5475-9E41-699B-BF2A-C2EEA2DA389A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2" name="Forme libre 1821">
                <a:extLst>
                  <a:ext uri="{FF2B5EF4-FFF2-40B4-BE49-F238E27FC236}">
                    <a16:creationId xmlns:a16="http://schemas.microsoft.com/office/drawing/2014/main" id="{6042EC4C-3E28-7B3A-A454-32C9019A6257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4" name="Forme libre 1823">
                <a:extLst>
                  <a:ext uri="{FF2B5EF4-FFF2-40B4-BE49-F238E27FC236}">
                    <a16:creationId xmlns:a16="http://schemas.microsoft.com/office/drawing/2014/main" id="{17B9A21D-9E2A-EA06-2554-101A0B4AE65B}"/>
                  </a:ext>
                </a:extLst>
              </p:cNvPr>
              <p:cNvSpPr/>
              <p:nvPr/>
            </p:nvSpPr>
            <p:spPr>
              <a:xfrm>
                <a:off x="5910931" y="5485287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5" name="Groupe 1824">
              <a:extLst>
                <a:ext uri="{FF2B5EF4-FFF2-40B4-BE49-F238E27FC236}">
                  <a16:creationId xmlns:a16="http://schemas.microsoft.com/office/drawing/2014/main" id="{998BB14A-2231-6041-81D3-050EB56D4F56}"/>
                </a:ext>
              </a:extLst>
            </p:cNvPr>
            <p:cNvGrpSpPr/>
            <p:nvPr/>
          </p:nvGrpSpPr>
          <p:grpSpPr>
            <a:xfrm>
              <a:off x="932347" y="1100720"/>
              <a:ext cx="435842" cy="406151"/>
              <a:chOff x="5015267" y="3319884"/>
              <a:chExt cx="1415115" cy="2587364"/>
            </a:xfrm>
          </p:grpSpPr>
          <p:grpSp>
            <p:nvGrpSpPr>
              <p:cNvPr id="1826" name="Groupe 1825">
                <a:extLst>
                  <a:ext uri="{FF2B5EF4-FFF2-40B4-BE49-F238E27FC236}">
                    <a16:creationId xmlns:a16="http://schemas.microsoft.com/office/drawing/2014/main" id="{ADEA2229-22F9-F9CB-C24C-04226F1CF055}"/>
                  </a:ext>
                </a:extLst>
              </p:cNvPr>
              <p:cNvGrpSpPr/>
              <p:nvPr/>
            </p:nvGrpSpPr>
            <p:grpSpPr>
              <a:xfrm>
                <a:off x="5432611" y="3388659"/>
                <a:ext cx="786594" cy="2355356"/>
                <a:chOff x="5432611" y="3388659"/>
                <a:chExt cx="786594" cy="2355356"/>
              </a:xfrm>
            </p:grpSpPr>
            <p:sp>
              <p:nvSpPr>
                <p:cNvPr id="1936" name="Forme libre 1935">
                  <a:extLst>
                    <a:ext uri="{FF2B5EF4-FFF2-40B4-BE49-F238E27FC236}">
                      <a16:creationId xmlns:a16="http://schemas.microsoft.com/office/drawing/2014/main" id="{7BF3F474-1FD7-72FB-C426-6A0EEBC4383F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16821 w 272988"/>
                    <a:gd name="connsiteY0" fmla="*/ 0 h 1872649"/>
                    <a:gd name="connsiteX1" fmla="*/ 16821 w 272988"/>
                    <a:gd name="connsiteY1" fmla="*/ 497541 h 1872649"/>
                    <a:gd name="connsiteX2" fmla="*/ 191633 w 272988"/>
                    <a:gd name="connsiteY2" fmla="*/ 1035423 h 1872649"/>
                    <a:gd name="connsiteX3" fmla="*/ 272315 w 272988"/>
                    <a:gd name="connsiteY3" fmla="*/ 1559859 h 1872649"/>
                    <a:gd name="connsiteX4" fmla="*/ 151292 w 272988"/>
                    <a:gd name="connsiteY4" fmla="*/ 1828800 h 1872649"/>
                    <a:gd name="connsiteX5" fmla="*/ 16821 w 272988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988" h="1872649">
                      <a:moveTo>
                        <a:pt x="16821" y="0"/>
                      </a:moveTo>
                      <a:cubicBezTo>
                        <a:pt x="2253" y="162485"/>
                        <a:pt x="-12314" y="324971"/>
                        <a:pt x="16821" y="497541"/>
                      </a:cubicBezTo>
                      <a:cubicBezTo>
                        <a:pt x="45956" y="670111"/>
                        <a:pt x="149051" y="858370"/>
                        <a:pt x="191633" y="1035423"/>
                      </a:cubicBezTo>
                      <a:cubicBezTo>
                        <a:pt x="234215" y="1212476"/>
                        <a:pt x="279038" y="1427630"/>
                        <a:pt x="272315" y="1559859"/>
                      </a:cubicBezTo>
                      <a:cubicBezTo>
                        <a:pt x="265592" y="1692088"/>
                        <a:pt x="193874" y="1777253"/>
                        <a:pt x="151292" y="1828800"/>
                      </a:cubicBezTo>
                      <a:cubicBezTo>
                        <a:pt x="108710" y="1880347"/>
                        <a:pt x="62765" y="1874744"/>
                        <a:pt x="16821" y="1869141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7" name="Forme libre 1936">
                  <a:extLst>
                    <a:ext uri="{FF2B5EF4-FFF2-40B4-BE49-F238E27FC236}">
                      <a16:creationId xmlns:a16="http://schemas.microsoft.com/office/drawing/2014/main" id="{F36690D6-6035-28FD-53E9-008EE247A1A7}"/>
                    </a:ext>
                  </a:extLst>
                </p:cNvPr>
                <p:cNvSpPr/>
                <p:nvPr/>
              </p:nvSpPr>
              <p:spPr>
                <a:xfrm rot="19276266" flipH="1">
                  <a:off x="5861622" y="4763492"/>
                  <a:ext cx="216533" cy="800712"/>
                </a:xfrm>
                <a:custGeom>
                  <a:avLst/>
                  <a:gdLst>
                    <a:gd name="connsiteX0" fmla="*/ 0 w 632011"/>
                    <a:gd name="connsiteY0" fmla="*/ 0 h 1210235"/>
                    <a:gd name="connsiteX1" fmla="*/ 161364 w 632011"/>
                    <a:gd name="connsiteY1" fmla="*/ 242047 h 1210235"/>
                    <a:gd name="connsiteX2" fmla="*/ 174811 w 632011"/>
                    <a:gd name="connsiteY2" fmla="*/ 376518 h 1210235"/>
                    <a:gd name="connsiteX3" fmla="*/ 309282 w 632011"/>
                    <a:gd name="connsiteY3" fmla="*/ 551329 h 1210235"/>
                    <a:gd name="connsiteX4" fmla="*/ 430305 w 632011"/>
                    <a:gd name="connsiteY4" fmla="*/ 712694 h 1210235"/>
                    <a:gd name="connsiteX5" fmla="*/ 632011 w 632011"/>
                    <a:gd name="connsiteY5" fmla="*/ 1210235 h 121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2011" h="1210235">
                      <a:moveTo>
                        <a:pt x="0" y="0"/>
                      </a:moveTo>
                      <a:cubicBezTo>
                        <a:pt x="66114" y="89647"/>
                        <a:pt x="132229" y="179294"/>
                        <a:pt x="161364" y="242047"/>
                      </a:cubicBezTo>
                      <a:cubicBezTo>
                        <a:pt x="190499" y="304800"/>
                        <a:pt x="150158" y="324971"/>
                        <a:pt x="174811" y="376518"/>
                      </a:cubicBezTo>
                      <a:cubicBezTo>
                        <a:pt x="199464" y="428065"/>
                        <a:pt x="266700" y="495300"/>
                        <a:pt x="309282" y="551329"/>
                      </a:cubicBezTo>
                      <a:cubicBezTo>
                        <a:pt x="351864" y="607358"/>
                        <a:pt x="376517" y="602876"/>
                        <a:pt x="430305" y="712694"/>
                      </a:cubicBezTo>
                      <a:cubicBezTo>
                        <a:pt x="484093" y="822512"/>
                        <a:pt x="558052" y="1016373"/>
                        <a:pt x="632011" y="1210235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41" name="Forme libre 1940">
                  <a:extLst>
                    <a:ext uri="{FF2B5EF4-FFF2-40B4-BE49-F238E27FC236}">
                      <a16:creationId xmlns:a16="http://schemas.microsoft.com/office/drawing/2014/main" id="{74CC4A12-388C-7CCC-A5C9-66023B9880F2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>
                      <a:moveTo>
                        <a:pt x="0" y="389965"/>
                      </a:moveTo>
                      <a:cubicBezTo>
                        <a:pt x="23532" y="328332"/>
                        <a:pt x="47065" y="266700"/>
                        <a:pt x="67236" y="201706"/>
                      </a:cubicBezTo>
                      <a:cubicBezTo>
                        <a:pt x="87407" y="136712"/>
                        <a:pt x="104215" y="68356"/>
                        <a:pt x="121024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4" name="Forme libre 1943">
                  <a:extLst>
                    <a:ext uri="{FF2B5EF4-FFF2-40B4-BE49-F238E27FC236}">
                      <a16:creationId xmlns:a16="http://schemas.microsoft.com/office/drawing/2014/main" id="{112EBE83-666F-5E19-7D6E-D31CB428BA66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>
                      <a:moveTo>
                        <a:pt x="188258" y="389965"/>
                      </a:moveTo>
                      <a:cubicBezTo>
                        <a:pt x="183775" y="351865"/>
                        <a:pt x="179293" y="313765"/>
                        <a:pt x="161364" y="268942"/>
                      </a:cubicBezTo>
                      <a:cubicBezTo>
                        <a:pt x="143435" y="224119"/>
                        <a:pt x="107576" y="165848"/>
                        <a:pt x="80682" y="121024"/>
                      </a:cubicBezTo>
                      <a:cubicBezTo>
                        <a:pt x="53788" y="76200"/>
                        <a:pt x="26894" y="38100"/>
                        <a:pt x="0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6" name="Forme libre 1945">
                  <a:extLst>
                    <a:ext uri="{FF2B5EF4-FFF2-40B4-BE49-F238E27FC236}">
                      <a16:creationId xmlns:a16="http://schemas.microsoft.com/office/drawing/2014/main" id="{26CD4EBA-45E4-D9F6-D820-C23F6CF333CC}"/>
                    </a:ext>
                  </a:extLst>
                </p:cNvPr>
                <p:cNvSpPr/>
                <p:nvPr/>
              </p:nvSpPr>
              <p:spPr>
                <a:xfrm>
                  <a:off x="5838374" y="5327156"/>
                  <a:ext cx="242048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47" name="Forme libre 1946">
                  <a:extLst>
                    <a:ext uri="{FF2B5EF4-FFF2-40B4-BE49-F238E27FC236}">
                      <a16:creationId xmlns:a16="http://schemas.microsoft.com/office/drawing/2014/main" id="{A40FA22B-7BDE-EECD-FBDA-7428212C1771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0" name="Forme libre 1949">
                  <a:extLst>
                    <a:ext uri="{FF2B5EF4-FFF2-40B4-BE49-F238E27FC236}">
                      <a16:creationId xmlns:a16="http://schemas.microsoft.com/office/drawing/2014/main" id="{55FCD123-C899-5A31-54AC-9291BD687BA2}"/>
                    </a:ext>
                  </a:extLst>
                </p:cNvPr>
                <p:cNvSpPr/>
                <p:nvPr/>
              </p:nvSpPr>
              <p:spPr>
                <a:xfrm rot="20209623" flipH="1">
                  <a:off x="5529262" y="5078383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54" name="Forme libre 1953">
                  <a:extLst>
                    <a:ext uri="{FF2B5EF4-FFF2-40B4-BE49-F238E27FC236}">
                      <a16:creationId xmlns:a16="http://schemas.microsoft.com/office/drawing/2014/main" id="{4BC3D9D6-AC6A-765B-FA3F-D1D2FDF2E0ED}"/>
                    </a:ext>
                  </a:extLst>
                </p:cNvPr>
                <p:cNvSpPr/>
                <p:nvPr/>
              </p:nvSpPr>
              <p:spPr>
                <a:xfrm rot="2993525">
                  <a:off x="5642520" y="3787404"/>
                  <a:ext cx="121024" cy="121106"/>
                </a:xfrm>
                <a:custGeom>
                  <a:avLst/>
                  <a:gdLst>
                    <a:gd name="connsiteX0" fmla="*/ 99244 w 137434"/>
                    <a:gd name="connsiteY0" fmla="*/ 10744 h 161193"/>
                    <a:gd name="connsiteX1" fmla="*/ 5115 w 137434"/>
                    <a:gd name="connsiteY1" fmla="*/ 24191 h 161193"/>
                    <a:gd name="connsiteX2" fmla="*/ 25286 w 137434"/>
                    <a:gd name="connsiteY2" fmla="*/ 138491 h 161193"/>
                    <a:gd name="connsiteX3" fmla="*/ 132862 w 137434"/>
                    <a:gd name="connsiteY3" fmla="*/ 151938 h 161193"/>
                    <a:gd name="connsiteX4" fmla="*/ 99244 w 137434"/>
                    <a:gd name="connsiteY4" fmla="*/ 10744 h 161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434" h="161193">
                      <a:moveTo>
                        <a:pt x="99244" y="10744"/>
                      </a:moveTo>
                      <a:cubicBezTo>
                        <a:pt x="77953" y="-10547"/>
                        <a:pt x="17441" y="2900"/>
                        <a:pt x="5115" y="24191"/>
                      </a:cubicBezTo>
                      <a:cubicBezTo>
                        <a:pt x="-7211" y="45482"/>
                        <a:pt x="3995" y="117200"/>
                        <a:pt x="25286" y="138491"/>
                      </a:cubicBezTo>
                      <a:cubicBezTo>
                        <a:pt x="46577" y="159782"/>
                        <a:pt x="117174" y="169867"/>
                        <a:pt x="132862" y="151938"/>
                      </a:cubicBezTo>
                      <a:cubicBezTo>
                        <a:pt x="148550" y="134009"/>
                        <a:pt x="120535" y="32035"/>
                        <a:pt x="99244" y="1074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2" name="Forme libre 1961">
                  <a:extLst>
                    <a:ext uri="{FF2B5EF4-FFF2-40B4-BE49-F238E27FC236}">
                      <a16:creationId xmlns:a16="http://schemas.microsoft.com/office/drawing/2014/main" id="{DF4CD2B2-C446-87CE-A193-8521C4DFFA32}"/>
                    </a:ext>
                  </a:extLst>
                </p:cNvPr>
                <p:cNvSpPr/>
                <p:nvPr/>
              </p:nvSpPr>
              <p:spPr>
                <a:xfrm>
                  <a:off x="5748618" y="3455894"/>
                  <a:ext cx="221876" cy="228600"/>
                </a:xfrm>
                <a:custGeom>
                  <a:avLst/>
                  <a:gdLst>
                    <a:gd name="connsiteX0" fmla="*/ 0 w 221876"/>
                    <a:gd name="connsiteY0" fmla="*/ 228600 h 228600"/>
                    <a:gd name="connsiteX1" fmla="*/ 60511 w 221876"/>
                    <a:gd name="connsiteY1" fmla="*/ 168088 h 228600"/>
                    <a:gd name="connsiteX2" fmla="*/ 134470 w 221876"/>
                    <a:gd name="connsiteY2" fmla="*/ 80682 h 228600"/>
                    <a:gd name="connsiteX3" fmla="*/ 221876 w 221876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876" h="228600">
                      <a:moveTo>
                        <a:pt x="0" y="228600"/>
                      </a:moveTo>
                      <a:cubicBezTo>
                        <a:pt x="19049" y="210670"/>
                        <a:pt x="38099" y="192741"/>
                        <a:pt x="60511" y="168088"/>
                      </a:cubicBezTo>
                      <a:cubicBezTo>
                        <a:pt x="82923" y="143435"/>
                        <a:pt x="107576" y="108697"/>
                        <a:pt x="134470" y="80682"/>
                      </a:cubicBezTo>
                      <a:cubicBezTo>
                        <a:pt x="161364" y="52667"/>
                        <a:pt x="191620" y="26333"/>
                        <a:pt x="221876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3" name="Forme libre 1962">
                  <a:extLst>
                    <a:ext uri="{FF2B5EF4-FFF2-40B4-BE49-F238E27FC236}">
                      <a16:creationId xmlns:a16="http://schemas.microsoft.com/office/drawing/2014/main" id="{8DC9AC93-798C-EB10-FFCD-FB547C58F9F4}"/>
                    </a:ext>
                  </a:extLst>
                </p:cNvPr>
                <p:cNvSpPr/>
                <p:nvPr/>
              </p:nvSpPr>
              <p:spPr>
                <a:xfrm>
                  <a:off x="5829300" y="3541954"/>
                  <a:ext cx="208429" cy="55134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429" h="55134">
                      <a:moveTo>
                        <a:pt x="0" y="55134"/>
                      </a:moveTo>
                      <a:cubicBezTo>
                        <a:pt x="49866" y="31041"/>
                        <a:pt x="99733" y="6949"/>
                        <a:pt x="134471" y="1346"/>
                      </a:cubicBezTo>
                      <a:cubicBezTo>
                        <a:pt x="169209" y="-4257"/>
                        <a:pt x="188819" y="8630"/>
                        <a:pt x="208429" y="21517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4" name="Forme libre 1963">
                  <a:extLst>
                    <a:ext uri="{FF2B5EF4-FFF2-40B4-BE49-F238E27FC236}">
                      <a16:creationId xmlns:a16="http://schemas.microsoft.com/office/drawing/2014/main" id="{28BE589E-94BE-056E-15BB-597E43035528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>
                      <a:moveTo>
                        <a:pt x="221877" y="80682"/>
                      </a:moveTo>
                      <a:cubicBezTo>
                        <a:pt x="196663" y="57149"/>
                        <a:pt x="171450" y="33617"/>
                        <a:pt x="134471" y="20170"/>
                      </a:cubicBezTo>
                      <a:cubicBezTo>
                        <a:pt x="97492" y="6723"/>
                        <a:pt x="48746" y="3361"/>
                        <a:pt x="0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5" name="Forme libre 1964">
                  <a:extLst>
                    <a:ext uri="{FF2B5EF4-FFF2-40B4-BE49-F238E27FC236}">
                      <a16:creationId xmlns:a16="http://schemas.microsoft.com/office/drawing/2014/main" id="{14D3C699-6A49-A4CA-CFF3-1043F1411E85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>
                      <a:moveTo>
                        <a:pt x="40341" y="188259"/>
                      </a:moveTo>
                      <a:cubicBezTo>
                        <a:pt x="40341" y="140073"/>
                        <a:pt x="40341" y="91888"/>
                        <a:pt x="33618" y="60512"/>
                      </a:cubicBezTo>
                      <a:cubicBezTo>
                        <a:pt x="26895" y="29136"/>
                        <a:pt x="13447" y="14568"/>
                        <a:pt x="0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6" name="Forme libre 1965">
                  <a:extLst>
                    <a:ext uri="{FF2B5EF4-FFF2-40B4-BE49-F238E27FC236}">
                      <a16:creationId xmlns:a16="http://schemas.microsoft.com/office/drawing/2014/main" id="{64F9A1C6-6C61-E380-D9D3-04A3D8FEC8DD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>
                      <a:moveTo>
                        <a:pt x="20170" y="248771"/>
                      </a:moveTo>
                      <a:cubicBezTo>
                        <a:pt x="25213" y="202266"/>
                        <a:pt x="30256" y="155762"/>
                        <a:pt x="26894" y="114300"/>
                      </a:cubicBezTo>
                      <a:cubicBezTo>
                        <a:pt x="23532" y="72838"/>
                        <a:pt x="11766" y="36419"/>
                        <a:pt x="0" y="0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7" name="Forme libre 1966">
                  <a:extLst>
                    <a:ext uri="{FF2B5EF4-FFF2-40B4-BE49-F238E27FC236}">
                      <a16:creationId xmlns:a16="http://schemas.microsoft.com/office/drawing/2014/main" id="{647B84DB-69CA-1524-73FA-BEB81B9B7F96}"/>
                    </a:ext>
                  </a:extLst>
                </p:cNvPr>
                <p:cNvSpPr/>
                <p:nvPr/>
              </p:nvSpPr>
              <p:spPr>
                <a:xfrm>
                  <a:off x="5446059" y="3648465"/>
                  <a:ext cx="255494" cy="76370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>
                      <a:moveTo>
                        <a:pt x="255494" y="76370"/>
                      </a:moveTo>
                      <a:cubicBezTo>
                        <a:pt x="199464" y="48915"/>
                        <a:pt x="143435" y="21461"/>
                        <a:pt x="100853" y="9135"/>
                      </a:cubicBezTo>
                      <a:cubicBezTo>
                        <a:pt x="58271" y="-3192"/>
                        <a:pt x="29135" y="-391"/>
                        <a:pt x="0" y="2411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8" name="Forme libre 1967">
                  <a:extLst>
                    <a:ext uri="{FF2B5EF4-FFF2-40B4-BE49-F238E27FC236}">
                      <a16:creationId xmlns:a16="http://schemas.microsoft.com/office/drawing/2014/main" id="{46C095FA-7187-5E58-284F-7EADE1529755}"/>
                    </a:ext>
                  </a:extLst>
                </p:cNvPr>
                <p:cNvSpPr/>
                <p:nvPr/>
              </p:nvSpPr>
              <p:spPr>
                <a:xfrm>
                  <a:off x="5546912" y="4491318"/>
                  <a:ext cx="188259" cy="921123"/>
                </a:xfrm>
                <a:custGeom>
                  <a:avLst/>
                  <a:gdLst>
                    <a:gd name="connsiteX0" fmla="*/ 188259 w 188259"/>
                    <a:gd name="connsiteY0" fmla="*/ 0 h 921123"/>
                    <a:gd name="connsiteX1" fmla="*/ 168088 w 188259"/>
                    <a:gd name="connsiteY1" fmla="*/ 517711 h 921123"/>
                    <a:gd name="connsiteX2" fmla="*/ 107576 w 188259"/>
                    <a:gd name="connsiteY2" fmla="*/ 766482 h 921123"/>
                    <a:gd name="connsiteX3" fmla="*/ 0 w 188259"/>
                    <a:gd name="connsiteY3" fmla="*/ 921123 h 9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9" h="921123">
                      <a:moveTo>
                        <a:pt x="188259" y="0"/>
                      </a:moveTo>
                      <a:cubicBezTo>
                        <a:pt x="184897" y="194982"/>
                        <a:pt x="181535" y="389964"/>
                        <a:pt x="168088" y="517711"/>
                      </a:cubicBezTo>
                      <a:cubicBezTo>
                        <a:pt x="154641" y="645458"/>
                        <a:pt x="135591" y="699247"/>
                        <a:pt x="107576" y="766482"/>
                      </a:cubicBezTo>
                      <a:cubicBezTo>
                        <a:pt x="79561" y="833717"/>
                        <a:pt x="39780" y="877420"/>
                        <a:pt x="0" y="921123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9" name="Forme libre 1968">
                  <a:extLst>
                    <a:ext uri="{FF2B5EF4-FFF2-40B4-BE49-F238E27FC236}">
                      <a16:creationId xmlns:a16="http://schemas.microsoft.com/office/drawing/2014/main" id="{6DBFA0DE-C7DB-D41E-0C26-DEFFEB1FB8F9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>
                      <a:moveTo>
                        <a:pt x="100853" y="0"/>
                      </a:moveTo>
                      <a:cubicBezTo>
                        <a:pt x="82363" y="43143"/>
                        <a:pt x="63874" y="86286"/>
                        <a:pt x="47065" y="134471"/>
                      </a:cubicBezTo>
                      <a:cubicBezTo>
                        <a:pt x="30256" y="182656"/>
                        <a:pt x="15128" y="235884"/>
                        <a:pt x="0" y="289112"/>
                      </a:cubicBez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0" name="Forme libre 1969">
                  <a:extLst>
                    <a:ext uri="{FF2B5EF4-FFF2-40B4-BE49-F238E27FC236}">
                      <a16:creationId xmlns:a16="http://schemas.microsoft.com/office/drawing/2014/main" id="{9F97F9E5-3D4C-C6A3-1964-DD519C42F5FC}"/>
                    </a:ext>
                  </a:extLst>
                </p:cNvPr>
                <p:cNvSpPr/>
                <p:nvPr/>
              </p:nvSpPr>
              <p:spPr>
                <a:xfrm>
                  <a:off x="5909982" y="5607424"/>
                  <a:ext cx="33618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>
                      <a:moveTo>
                        <a:pt x="33618" y="0"/>
                      </a:moveTo>
                      <a:lnTo>
                        <a:pt x="0" y="107576"/>
                      </a:lnTo>
                    </a:path>
                  </a:pathLst>
                </a:custGeom>
                <a:noFill/>
                <a:ln w="15875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7" name="Groupe 1826">
                <a:extLst>
                  <a:ext uri="{FF2B5EF4-FFF2-40B4-BE49-F238E27FC236}">
                    <a16:creationId xmlns:a16="http://schemas.microsoft.com/office/drawing/2014/main" id="{B33AD6D9-4231-0BA8-0291-133863DAC86B}"/>
                  </a:ext>
                </a:extLst>
              </p:cNvPr>
              <p:cNvGrpSpPr/>
              <p:nvPr/>
            </p:nvGrpSpPr>
            <p:grpSpPr>
              <a:xfrm rot="248994">
                <a:off x="5536046" y="3319884"/>
                <a:ext cx="786594" cy="2425879"/>
                <a:chOff x="5432611" y="3318136"/>
                <a:chExt cx="786594" cy="2425879"/>
              </a:xfrm>
            </p:grpSpPr>
            <p:sp>
              <p:nvSpPr>
                <p:cNvPr id="1507" name="Forme libre 1506">
                  <a:extLst>
                    <a:ext uri="{FF2B5EF4-FFF2-40B4-BE49-F238E27FC236}">
                      <a16:creationId xmlns:a16="http://schemas.microsoft.com/office/drawing/2014/main" id="{BF2F5EF2-7AE6-739F-E1A0-8D3212396EF3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8593 w 139456"/>
                    <a:gd name="connsiteY0" fmla="*/ 0 h 1872649"/>
                    <a:gd name="connsiteX1" fmla="*/ 8593 w 139456"/>
                    <a:gd name="connsiteY1" fmla="*/ 497541 h 1872649"/>
                    <a:gd name="connsiteX2" fmla="*/ 97895 w 139456"/>
                    <a:gd name="connsiteY2" fmla="*/ 1035423 h 1872649"/>
                    <a:gd name="connsiteX3" fmla="*/ 139112 w 139456"/>
                    <a:gd name="connsiteY3" fmla="*/ 1559859 h 1872649"/>
                    <a:gd name="connsiteX4" fmla="*/ 77287 w 139456"/>
                    <a:gd name="connsiteY4" fmla="*/ 1828800 h 1872649"/>
                    <a:gd name="connsiteX5" fmla="*/ 8593 w 139456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9456" h="1872649" extrusionOk="0">
                      <a:moveTo>
                        <a:pt x="8593" y="0"/>
                      </a:moveTo>
                      <a:cubicBezTo>
                        <a:pt x="-26536" y="145408"/>
                        <a:pt x="-12603" y="327340"/>
                        <a:pt x="8593" y="497541"/>
                      </a:cubicBezTo>
                      <a:cubicBezTo>
                        <a:pt x="54781" y="676701"/>
                        <a:pt x="66765" y="858668"/>
                        <a:pt x="97895" y="1035423"/>
                      </a:cubicBezTo>
                      <a:cubicBezTo>
                        <a:pt x="110740" y="1221176"/>
                        <a:pt x="141434" y="1433776"/>
                        <a:pt x="139112" y="1559859"/>
                      </a:cubicBezTo>
                      <a:cubicBezTo>
                        <a:pt x="132592" y="1690400"/>
                        <a:pt x="107680" y="1781381"/>
                        <a:pt x="77287" y="1828800"/>
                      </a:cubicBezTo>
                      <a:cubicBezTo>
                        <a:pt x="58238" y="1880668"/>
                        <a:pt x="32293" y="1874270"/>
                        <a:pt x="8593" y="186914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219033472">
                        <a:custGeom>
                          <a:avLst/>
                          <a:gdLst>
                            <a:gd name="connsiteX0" fmla="*/ 16821 w 272988"/>
                            <a:gd name="connsiteY0" fmla="*/ 0 h 1872649"/>
                            <a:gd name="connsiteX1" fmla="*/ 16821 w 272988"/>
                            <a:gd name="connsiteY1" fmla="*/ 497541 h 1872649"/>
                            <a:gd name="connsiteX2" fmla="*/ 191633 w 272988"/>
                            <a:gd name="connsiteY2" fmla="*/ 1035423 h 1872649"/>
                            <a:gd name="connsiteX3" fmla="*/ 272315 w 272988"/>
                            <a:gd name="connsiteY3" fmla="*/ 1559859 h 1872649"/>
                            <a:gd name="connsiteX4" fmla="*/ 151292 w 272988"/>
                            <a:gd name="connsiteY4" fmla="*/ 1828800 h 1872649"/>
                            <a:gd name="connsiteX5" fmla="*/ 16821 w 272988"/>
                            <a:gd name="connsiteY5" fmla="*/ 1869141 h 187264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272988" h="1872649">
                              <a:moveTo>
                                <a:pt x="16821" y="0"/>
                              </a:moveTo>
                              <a:cubicBezTo>
                                <a:pt x="2253" y="162485"/>
                                <a:pt x="-12314" y="324971"/>
                                <a:pt x="16821" y="497541"/>
                              </a:cubicBezTo>
                              <a:cubicBezTo>
                                <a:pt x="45956" y="670111"/>
                                <a:pt x="149051" y="858370"/>
                                <a:pt x="191633" y="1035423"/>
                              </a:cubicBezTo>
                              <a:cubicBezTo>
                                <a:pt x="234215" y="1212476"/>
                                <a:pt x="279038" y="1427630"/>
                                <a:pt x="272315" y="1559859"/>
                              </a:cubicBezTo>
                              <a:cubicBezTo>
                                <a:pt x="265592" y="1692088"/>
                                <a:pt x="193874" y="1777253"/>
                                <a:pt x="151292" y="1828800"/>
                              </a:cubicBezTo>
                              <a:cubicBezTo>
                                <a:pt x="108710" y="1880347"/>
                                <a:pt x="62765" y="1874744"/>
                                <a:pt x="16821" y="1869141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1" name="Forme libre 1510">
                  <a:extLst>
                    <a:ext uri="{FF2B5EF4-FFF2-40B4-BE49-F238E27FC236}">
                      <a16:creationId xmlns:a16="http://schemas.microsoft.com/office/drawing/2014/main" id="{710E4C04-53A9-1E14-2880-20621746281F}"/>
                    </a:ext>
                  </a:extLst>
                </p:cNvPr>
                <p:cNvSpPr/>
                <p:nvPr/>
              </p:nvSpPr>
              <p:spPr>
                <a:xfrm rot="19276266" flipH="1">
                  <a:off x="5844408" y="4763493"/>
                  <a:ext cx="216533" cy="800712"/>
                </a:xfrm>
                <a:custGeom>
                  <a:avLst/>
                  <a:gdLst>
                    <a:gd name="connsiteX0" fmla="*/ 0 w 216533"/>
                    <a:gd name="connsiteY0" fmla="*/ 0 h 800712"/>
                    <a:gd name="connsiteX1" fmla="*/ 55284 w 216533"/>
                    <a:gd name="connsiteY1" fmla="*/ 160142 h 800712"/>
                    <a:gd name="connsiteX2" fmla="*/ 59891 w 216533"/>
                    <a:gd name="connsiteY2" fmla="*/ 249110 h 800712"/>
                    <a:gd name="connsiteX3" fmla="*/ 105962 w 216533"/>
                    <a:gd name="connsiteY3" fmla="*/ 364768 h 800712"/>
                    <a:gd name="connsiteX4" fmla="*/ 147426 w 216533"/>
                    <a:gd name="connsiteY4" fmla="*/ 471530 h 800712"/>
                    <a:gd name="connsiteX5" fmla="*/ 216533 w 216533"/>
                    <a:gd name="connsiteY5" fmla="*/ 800712 h 800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16533" h="800712" extrusionOk="0">
                      <a:moveTo>
                        <a:pt x="0" y="0"/>
                      </a:moveTo>
                      <a:cubicBezTo>
                        <a:pt x="18139" y="64366"/>
                        <a:pt x="44617" y="124580"/>
                        <a:pt x="55284" y="160142"/>
                      </a:cubicBezTo>
                      <a:cubicBezTo>
                        <a:pt x="66185" y="203251"/>
                        <a:pt x="51256" y="213628"/>
                        <a:pt x="59891" y="249110"/>
                      </a:cubicBezTo>
                      <a:cubicBezTo>
                        <a:pt x="60968" y="284568"/>
                        <a:pt x="84106" y="330297"/>
                        <a:pt x="105962" y="364768"/>
                      </a:cubicBezTo>
                      <a:cubicBezTo>
                        <a:pt x="120880" y="403019"/>
                        <a:pt x="129731" y="399539"/>
                        <a:pt x="147426" y="471530"/>
                      </a:cubicBezTo>
                      <a:cubicBezTo>
                        <a:pt x="165933" y="538659"/>
                        <a:pt x="206038" y="690438"/>
                        <a:pt x="216533" y="8007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594157703">
                        <a:custGeom>
                          <a:avLst/>
                          <a:gdLst>
                            <a:gd name="connsiteX0" fmla="*/ 0 w 632011"/>
                            <a:gd name="connsiteY0" fmla="*/ 0 h 1210235"/>
                            <a:gd name="connsiteX1" fmla="*/ 161364 w 632011"/>
                            <a:gd name="connsiteY1" fmla="*/ 242047 h 1210235"/>
                            <a:gd name="connsiteX2" fmla="*/ 174811 w 632011"/>
                            <a:gd name="connsiteY2" fmla="*/ 376518 h 1210235"/>
                            <a:gd name="connsiteX3" fmla="*/ 309282 w 632011"/>
                            <a:gd name="connsiteY3" fmla="*/ 551329 h 1210235"/>
                            <a:gd name="connsiteX4" fmla="*/ 430305 w 632011"/>
                            <a:gd name="connsiteY4" fmla="*/ 712694 h 1210235"/>
                            <a:gd name="connsiteX5" fmla="*/ 632011 w 632011"/>
                            <a:gd name="connsiteY5" fmla="*/ 1210235 h 12102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632011" h="1210235">
                              <a:moveTo>
                                <a:pt x="0" y="0"/>
                              </a:moveTo>
                              <a:cubicBezTo>
                                <a:pt x="66114" y="89647"/>
                                <a:pt x="132229" y="179294"/>
                                <a:pt x="161364" y="242047"/>
                              </a:cubicBezTo>
                              <a:cubicBezTo>
                                <a:pt x="190499" y="304800"/>
                                <a:pt x="150158" y="324971"/>
                                <a:pt x="174811" y="376518"/>
                              </a:cubicBezTo>
                              <a:cubicBezTo>
                                <a:pt x="199464" y="428065"/>
                                <a:pt x="266700" y="495300"/>
                                <a:pt x="309282" y="551329"/>
                              </a:cubicBezTo>
                              <a:cubicBezTo>
                                <a:pt x="351864" y="607358"/>
                                <a:pt x="376517" y="602876"/>
                                <a:pt x="430305" y="712694"/>
                              </a:cubicBezTo>
                              <a:cubicBezTo>
                                <a:pt x="484093" y="822512"/>
                                <a:pt x="558052" y="1016373"/>
                                <a:pt x="632011" y="1210235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3" name="Forme libre 1512">
                  <a:extLst>
                    <a:ext uri="{FF2B5EF4-FFF2-40B4-BE49-F238E27FC236}">
                      <a16:creationId xmlns:a16="http://schemas.microsoft.com/office/drawing/2014/main" id="{D32DBC31-C430-E865-F09E-604DB78C088E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 extrusionOk="0">
                      <a:moveTo>
                        <a:pt x="0" y="389965"/>
                      </a:moveTo>
                      <a:cubicBezTo>
                        <a:pt x="21122" y="322472"/>
                        <a:pt x="46699" y="260316"/>
                        <a:pt x="67236" y="201706"/>
                      </a:cubicBezTo>
                      <a:cubicBezTo>
                        <a:pt x="85195" y="140090"/>
                        <a:pt x="93695" y="72084"/>
                        <a:pt x="12102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023741404">
                        <a:custGeom>
                          <a:avLst/>
                          <a:gdLst>
                            <a:gd name="connsiteX0" fmla="*/ 0 w 121024"/>
                            <a:gd name="connsiteY0" fmla="*/ 389965 h 389965"/>
                            <a:gd name="connsiteX1" fmla="*/ 67236 w 121024"/>
                            <a:gd name="connsiteY1" fmla="*/ 201706 h 389965"/>
                            <a:gd name="connsiteX2" fmla="*/ 121024 w 121024"/>
                            <a:gd name="connsiteY2" fmla="*/ 0 h 3899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21024" h="389965">
                              <a:moveTo>
                                <a:pt x="0" y="389965"/>
                              </a:moveTo>
                              <a:cubicBezTo>
                                <a:pt x="23532" y="328332"/>
                                <a:pt x="47065" y="266700"/>
                                <a:pt x="67236" y="201706"/>
                              </a:cubicBezTo>
                              <a:cubicBezTo>
                                <a:pt x="87407" y="136712"/>
                                <a:pt x="104215" y="68356"/>
                                <a:pt x="121024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4" name="Forme libre 1513">
                  <a:extLst>
                    <a:ext uri="{FF2B5EF4-FFF2-40B4-BE49-F238E27FC236}">
                      <a16:creationId xmlns:a16="http://schemas.microsoft.com/office/drawing/2014/main" id="{E5109088-3A88-7A47-DC10-0DC660EB70AC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 extrusionOk="0">
                      <a:moveTo>
                        <a:pt x="188258" y="389965"/>
                      </a:moveTo>
                      <a:cubicBezTo>
                        <a:pt x="186141" y="352824"/>
                        <a:pt x="183659" y="311010"/>
                        <a:pt x="161364" y="268942"/>
                      </a:cubicBezTo>
                      <a:cubicBezTo>
                        <a:pt x="144700" y="223964"/>
                        <a:pt x="98487" y="168797"/>
                        <a:pt x="80682" y="121024"/>
                      </a:cubicBezTo>
                      <a:cubicBezTo>
                        <a:pt x="61025" y="76508"/>
                        <a:pt x="26609" y="37314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477382929">
                        <a:custGeom>
                          <a:avLst/>
                          <a:gdLst>
                            <a:gd name="connsiteX0" fmla="*/ 188258 w 188258"/>
                            <a:gd name="connsiteY0" fmla="*/ 389965 h 389965"/>
                            <a:gd name="connsiteX1" fmla="*/ 161364 w 188258"/>
                            <a:gd name="connsiteY1" fmla="*/ 268942 h 389965"/>
                            <a:gd name="connsiteX2" fmla="*/ 80682 w 188258"/>
                            <a:gd name="connsiteY2" fmla="*/ 121024 h 389965"/>
                            <a:gd name="connsiteX3" fmla="*/ 0 w 188258"/>
                            <a:gd name="connsiteY3" fmla="*/ 0 h 38996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88258" h="389965">
                              <a:moveTo>
                                <a:pt x="188258" y="389965"/>
                              </a:moveTo>
                              <a:cubicBezTo>
                                <a:pt x="183775" y="351865"/>
                                <a:pt x="179293" y="313765"/>
                                <a:pt x="161364" y="268942"/>
                              </a:cubicBezTo>
                              <a:cubicBezTo>
                                <a:pt x="143435" y="224119"/>
                                <a:pt x="107576" y="165848"/>
                                <a:pt x="80682" y="121024"/>
                              </a:cubicBezTo>
                              <a:cubicBezTo>
                                <a:pt x="53788" y="76200"/>
                                <a:pt x="26894" y="38100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15" name="Forme libre 1514">
                  <a:extLst>
                    <a:ext uri="{FF2B5EF4-FFF2-40B4-BE49-F238E27FC236}">
                      <a16:creationId xmlns:a16="http://schemas.microsoft.com/office/drawing/2014/main" id="{614AC62C-6C68-D35F-16E3-FB43A1937551}"/>
                    </a:ext>
                  </a:extLst>
                </p:cNvPr>
                <p:cNvSpPr/>
                <p:nvPr/>
              </p:nvSpPr>
              <p:spPr>
                <a:xfrm>
                  <a:off x="5838374" y="5327156"/>
                  <a:ext cx="242048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 extrusionOk="0">
                      <a:moveTo>
                        <a:pt x="0" y="0"/>
                      </a:moveTo>
                      <a:cubicBezTo>
                        <a:pt x="30185" y="95751"/>
                        <a:pt x="49793" y="194283"/>
                        <a:pt x="80683" y="255494"/>
                      </a:cubicBezTo>
                      <a:cubicBezTo>
                        <a:pt x="109089" y="315262"/>
                        <a:pt x="149214" y="297906"/>
                        <a:pt x="174812" y="322730"/>
                      </a:cubicBezTo>
                      <a:cubicBezTo>
                        <a:pt x="196798" y="346723"/>
                        <a:pt x="226843" y="388080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3395427667">
                        <a:custGeom>
                          <a:avLst/>
                          <a:gdLst>
                            <a:gd name="connsiteX0" fmla="*/ 0 w 242048"/>
                            <a:gd name="connsiteY0" fmla="*/ 0 h 416859"/>
                            <a:gd name="connsiteX1" fmla="*/ 80683 w 242048"/>
                            <a:gd name="connsiteY1" fmla="*/ 255494 h 416859"/>
                            <a:gd name="connsiteX2" fmla="*/ 174812 w 242048"/>
                            <a:gd name="connsiteY2" fmla="*/ 322730 h 416859"/>
                            <a:gd name="connsiteX3" fmla="*/ 242048 w 242048"/>
                            <a:gd name="connsiteY3" fmla="*/ 416859 h 416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2048" h="416859">
                              <a:moveTo>
                                <a:pt x="0" y="0"/>
                              </a:moveTo>
                              <a:cubicBezTo>
                                <a:pt x="25774" y="100853"/>
                                <a:pt x="51548" y="201706"/>
                                <a:pt x="80683" y="255494"/>
                              </a:cubicBezTo>
                              <a:cubicBezTo>
                                <a:pt x="109818" y="309282"/>
                                <a:pt x="147918" y="295836"/>
                                <a:pt x="174812" y="322730"/>
                              </a:cubicBezTo>
                              <a:cubicBezTo>
                                <a:pt x="201706" y="349624"/>
                                <a:pt x="221877" y="383241"/>
                                <a:pt x="242048" y="416859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0" name="Forme libre 1519">
                  <a:extLst>
                    <a:ext uri="{FF2B5EF4-FFF2-40B4-BE49-F238E27FC236}">
                      <a16:creationId xmlns:a16="http://schemas.microsoft.com/office/drawing/2014/main" id="{5DC9ED61-603D-4EFE-A59E-7864E94C9945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387444"/>
                    <a:gd name="connsiteY0" fmla="*/ 0 h 416859"/>
                    <a:gd name="connsiteX1" fmla="*/ 129148 w 387444"/>
                    <a:gd name="connsiteY1" fmla="*/ 255494 h 416859"/>
                    <a:gd name="connsiteX2" fmla="*/ 279819 w 387444"/>
                    <a:gd name="connsiteY2" fmla="*/ 322730 h 416859"/>
                    <a:gd name="connsiteX3" fmla="*/ 387444 w 387444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444" h="416859" extrusionOk="0">
                      <a:moveTo>
                        <a:pt x="0" y="0"/>
                      </a:moveTo>
                      <a:cubicBezTo>
                        <a:pt x="36326" y="97469"/>
                        <a:pt x="75830" y="191684"/>
                        <a:pt x="129148" y="255494"/>
                      </a:cubicBezTo>
                      <a:cubicBezTo>
                        <a:pt x="170701" y="303995"/>
                        <a:pt x="236314" y="298646"/>
                        <a:pt x="279819" y="322730"/>
                      </a:cubicBezTo>
                      <a:cubicBezTo>
                        <a:pt x="321614" y="346627"/>
                        <a:pt x="359123" y="384925"/>
                        <a:pt x="387444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346699132">
                        <a:custGeom>
                          <a:avLst/>
                          <a:gdLst>
                            <a:gd name="connsiteX0" fmla="*/ 0 w 242048"/>
                            <a:gd name="connsiteY0" fmla="*/ 0 h 416859"/>
                            <a:gd name="connsiteX1" fmla="*/ 80683 w 242048"/>
                            <a:gd name="connsiteY1" fmla="*/ 255494 h 416859"/>
                            <a:gd name="connsiteX2" fmla="*/ 174812 w 242048"/>
                            <a:gd name="connsiteY2" fmla="*/ 322730 h 416859"/>
                            <a:gd name="connsiteX3" fmla="*/ 242048 w 242048"/>
                            <a:gd name="connsiteY3" fmla="*/ 416859 h 416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2048" h="416859">
                              <a:moveTo>
                                <a:pt x="0" y="0"/>
                              </a:moveTo>
                              <a:cubicBezTo>
                                <a:pt x="25774" y="100853"/>
                                <a:pt x="51548" y="201706"/>
                                <a:pt x="80683" y="255494"/>
                              </a:cubicBezTo>
                              <a:cubicBezTo>
                                <a:pt x="109818" y="309282"/>
                                <a:pt x="147918" y="295836"/>
                                <a:pt x="174812" y="322730"/>
                              </a:cubicBezTo>
                              <a:cubicBezTo>
                                <a:pt x="201706" y="349624"/>
                                <a:pt x="221877" y="383241"/>
                                <a:pt x="242048" y="416859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5" name="Forme libre 1524">
                  <a:extLst>
                    <a:ext uri="{FF2B5EF4-FFF2-40B4-BE49-F238E27FC236}">
                      <a16:creationId xmlns:a16="http://schemas.microsoft.com/office/drawing/2014/main" id="{F34395C4-43A4-F9F3-E3EE-2C7ADC83C115}"/>
                    </a:ext>
                  </a:extLst>
                </p:cNvPr>
                <p:cNvSpPr/>
                <p:nvPr/>
              </p:nvSpPr>
              <p:spPr>
                <a:xfrm rot="20209623" flipH="1">
                  <a:off x="5529262" y="5078383"/>
                  <a:ext cx="387444" cy="416859"/>
                </a:xfrm>
                <a:custGeom>
                  <a:avLst/>
                  <a:gdLst>
                    <a:gd name="connsiteX0" fmla="*/ 0 w 387444"/>
                    <a:gd name="connsiteY0" fmla="*/ 0 h 416859"/>
                    <a:gd name="connsiteX1" fmla="*/ 129148 w 387444"/>
                    <a:gd name="connsiteY1" fmla="*/ 255494 h 416859"/>
                    <a:gd name="connsiteX2" fmla="*/ 279819 w 387444"/>
                    <a:gd name="connsiteY2" fmla="*/ 322730 h 416859"/>
                    <a:gd name="connsiteX3" fmla="*/ 387444 w 387444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7444" h="416859" extrusionOk="0">
                      <a:moveTo>
                        <a:pt x="0" y="0"/>
                      </a:moveTo>
                      <a:cubicBezTo>
                        <a:pt x="29451" y="107023"/>
                        <a:pt x="80008" y="197858"/>
                        <a:pt x="129148" y="255494"/>
                      </a:cubicBezTo>
                      <a:cubicBezTo>
                        <a:pt x="170213" y="310269"/>
                        <a:pt x="242929" y="303138"/>
                        <a:pt x="279819" y="322730"/>
                      </a:cubicBezTo>
                      <a:cubicBezTo>
                        <a:pt x="324845" y="358292"/>
                        <a:pt x="351531" y="381857"/>
                        <a:pt x="387444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623426199">
                        <a:custGeom>
                          <a:avLst/>
                          <a:gdLst>
                            <a:gd name="connsiteX0" fmla="*/ 0 w 242048"/>
                            <a:gd name="connsiteY0" fmla="*/ 0 h 416859"/>
                            <a:gd name="connsiteX1" fmla="*/ 80683 w 242048"/>
                            <a:gd name="connsiteY1" fmla="*/ 255494 h 416859"/>
                            <a:gd name="connsiteX2" fmla="*/ 174812 w 242048"/>
                            <a:gd name="connsiteY2" fmla="*/ 322730 h 416859"/>
                            <a:gd name="connsiteX3" fmla="*/ 242048 w 242048"/>
                            <a:gd name="connsiteY3" fmla="*/ 416859 h 4168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42048" h="416859">
                              <a:moveTo>
                                <a:pt x="0" y="0"/>
                              </a:moveTo>
                              <a:cubicBezTo>
                                <a:pt x="25774" y="100853"/>
                                <a:pt x="51548" y="201706"/>
                                <a:pt x="80683" y="255494"/>
                              </a:cubicBezTo>
                              <a:cubicBezTo>
                                <a:pt x="109818" y="309282"/>
                                <a:pt x="147918" y="295836"/>
                                <a:pt x="174812" y="322730"/>
                              </a:cubicBezTo>
                              <a:cubicBezTo>
                                <a:pt x="201706" y="349624"/>
                                <a:pt x="221877" y="383241"/>
                                <a:pt x="242048" y="416859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6" name="Forme libre 1525">
                  <a:extLst>
                    <a:ext uri="{FF2B5EF4-FFF2-40B4-BE49-F238E27FC236}">
                      <a16:creationId xmlns:a16="http://schemas.microsoft.com/office/drawing/2014/main" id="{B161B14E-7F4D-E79F-7C60-79B8ECF5C6FF}"/>
                    </a:ext>
                  </a:extLst>
                </p:cNvPr>
                <p:cNvSpPr/>
                <p:nvPr/>
              </p:nvSpPr>
              <p:spPr>
                <a:xfrm rot="2993525">
                  <a:off x="5642520" y="3787404"/>
                  <a:ext cx="121024" cy="121106"/>
                </a:xfrm>
                <a:custGeom>
                  <a:avLst/>
                  <a:gdLst>
                    <a:gd name="connsiteX0" fmla="*/ 87393 w 121024"/>
                    <a:gd name="connsiteY0" fmla="*/ 8072 h 121106"/>
                    <a:gd name="connsiteX1" fmla="*/ 4504 w 121024"/>
                    <a:gd name="connsiteY1" fmla="*/ 18174 h 121106"/>
                    <a:gd name="connsiteX2" fmla="*/ 22266 w 121024"/>
                    <a:gd name="connsiteY2" fmla="*/ 104049 h 121106"/>
                    <a:gd name="connsiteX3" fmla="*/ 116997 w 121024"/>
                    <a:gd name="connsiteY3" fmla="*/ 114152 h 121106"/>
                    <a:gd name="connsiteX4" fmla="*/ 87393 w 121024"/>
                    <a:gd name="connsiteY4" fmla="*/ 8072 h 1211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024" h="121106" fill="none" extrusionOk="0">
                      <a:moveTo>
                        <a:pt x="87393" y="8072"/>
                      </a:moveTo>
                      <a:cubicBezTo>
                        <a:pt x="69471" y="-9132"/>
                        <a:pt x="14092" y="-270"/>
                        <a:pt x="4504" y="18174"/>
                      </a:cubicBezTo>
                      <a:cubicBezTo>
                        <a:pt x="-5930" y="31494"/>
                        <a:pt x="4656" y="88699"/>
                        <a:pt x="22266" y="104049"/>
                      </a:cubicBezTo>
                      <a:cubicBezTo>
                        <a:pt x="38789" y="119431"/>
                        <a:pt x="102969" y="128984"/>
                        <a:pt x="116997" y="114152"/>
                      </a:cubicBezTo>
                      <a:cubicBezTo>
                        <a:pt x="131411" y="100391"/>
                        <a:pt x="104078" y="24774"/>
                        <a:pt x="87393" y="8072"/>
                      </a:cubicBezTo>
                      <a:close/>
                    </a:path>
                    <a:path w="121024" h="121106" stroke="0" extrusionOk="0">
                      <a:moveTo>
                        <a:pt x="87393" y="8072"/>
                      </a:moveTo>
                      <a:cubicBezTo>
                        <a:pt x="71397" y="-5582"/>
                        <a:pt x="13518" y="4406"/>
                        <a:pt x="4504" y="18174"/>
                      </a:cubicBezTo>
                      <a:cubicBezTo>
                        <a:pt x="-6985" y="36529"/>
                        <a:pt x="3017" y="87308"/>
                        <a:pt x="22266" y="104049"/>
                      </a:cubicBezTo>
                      <a:cubicBezTo>
                        <a:pt x="42120" y="120640"/>
                        <a:pt x="105107" y="129959"/>
                        <a:pt x="116997" y="114152"/>
                      </a:cubicBezTo>
                      <a:cubicBezTo>
                        <a:pt x="131136" y="102792"/>
                        <a:pt x="105288" y="27408"/>
                        <a:pt x="87393" y="8072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904889481">
                        <a:custGeom>
                          <a:avLst/>
                          <a:gdLst>
                            <a:gd name="connsiteX0" fmla="*/ 99244 w 137434"/>
                            <a:gd name="connsiteY0" fmla="*/ 10744 h 161193"/>
                            <a:gd name="connsiteX1" fmla="*/ 5115 w 137434"/>
                            <a:gd name="connsiteY1" fmla="*/ 24191 h 161193"/>
                            <a:gd name="connsiteX2" fmla="*/ 25286 w 137434"/>
                            <a:gd name="connsiteY2" fmla="*/ 138491 h 161193"/>
                            <a:gd name="connsiteX3" fmla="*/ 132862 w 137434"/>
                            <a:gd name="connsiteY3" fmla="*/ 151938 h 161193"/>
                            <a:gd name="connsiteX4" fmla="*/ 99244 w 137434"/>
                            <a:gd name="connsiteY4" fmla="*/ 10744 h 16119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37434" h="161193">
                              <a:moveTo>
                                <a:pt x="99244" y="10744"/>
                              </a:moveTo>
                              <a:cubicBezTo>
                                <a:pt x="77953" y="-10547"/>
                                <a:pt x="17441" y="2900"/>
                                <a:pt x="5115" y="24191"/>
                              </a:cubicBezTo>
                              <a:cubicBezTo>
                                <a:pt x="-7211" y="45482"/>
                                <a:pt x="3995" y="117200"/>
                                <a:pt x="25286" y="138491"/>
                              </a:cubicBezTo>
                              <a:cubicBezTo>
                                <a:pt x="46577" y="159782"/>
                                <a:pt x="117174" y="169867"/>
                                <a:pt x="132862" y="151938"/>
                              </a:cubicBezTo>
                              <a:cubicBezTo>
                                <a:pt x="148550" y="134009"/>
                                <a:pt x="120535" y="32035"/>
                                <a:pt x="99244" y="10744"/>
                              </a:cubicBezTo>
                              <a:close/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27" name="Forme libre 1526">
                  <a:extLst>
                    <a:ext uri="{FF2B5EF4-FFF2-40B4-BE49-F238E27FC236}">
                      <a16:creationId xmlns:a16="http://schemas.microsoft.com/office/drawing/2014/main" id="{5FE12D12-7FF9-2B7C-C55F-00B121C08BE2}"/>
                    </a:ext>
                  </a:extLst>
                </p:cNvPr>
                <p:cNvSpPr/>
                <p:nvPr/>
              </p:nvSpPr>
              <p:spPr>
                <a:xfrm>
                  <a:off x="5748618" y="3318136"/>
                  <a:ext cx="221876" cy="366359"/>
                </a:xfrm>
                <a:custGeom>
                  <a:avLst/>
                  <a:gdLst>
                    <a:gd name="connsiteX0" fmla="*/ 0 w 221876"/>
                    <a:gd name="connsiteY0" fmla="*/ 366359 h 366359"/>
                    <a:gd name="connsiteX1" fmla="*/ 60511 w 221876"/>
                    <a:gd name="connsiteY1" fmla="*/ 269381 h 366359"/>
                    <a:gd name="connsiteX2" fmla="*/ 134470 w 221876"/>
                    <a:gd name="connsiteY2" fmla="*/ 129302 h 366359"/>
                    <a:gd name="connsiteX3" fmla="*/ 221876 w 221876"/>
                    <a:gd name="connsiteY3" fmla="*/ 0 h 366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876" h="366359" extrusionOk="0">
                      <a:moveTo>
                        <a:pt x="0" y="366359"/>
                      </a:moveTo>
                      <a:cubicBezTo>
                        <a:pt x="24786" y="341359"/>
                        <a:pt x="32998" y="311189"/>
                        <a:pt x="60511" y="269381"/>
                      </a:cubicBezTo>
                      <a:cubicBezTo>
                        <a:pt x="83492" y="228731"/>
                        <a:pt x="117111" y="176535"/>
                        <a:pt x="134470" y="129302"/>
                      </a:cubicBezTo>
                      <a:cubicBezTo>
                        <a:pt x="158647" y="82838"/>
                        <a:pt x="196901" y="44641"/>
                        <a:pt x="2218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894092107">
                        <a:custGeom>
                          <a:avLst/>
                          <a:gdLst>
                            <a:gd name="connsiteX0" fmla="*/ 0 w 221876"/>
                            <a:gd name="connsiteY0" fmla="*/ 228600 h 228600"/>
                            <a:gd name="connsiteX1" fmla="*/ 60511 w 221876"/>
                            <a:gd name="connsiteY1" fmla="*/ 168088 h 228600"/>
                            <a:gd name="connsiteX2" fmla="*/ 134470 w 221876"/>
                            <a:gd name="connsiteY2" fmla="*/ 80682 h 228600"/>
                            <a:gd name="connsiteX3" fmla="*/ 221876 w 221876"/>
                            <a:gd name="connsiteY3" fmla="*/ 0 h 22860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221876" h="228600">
                              <a:moveTo>
                                <a:pt x="0" y="228600"/>
                              </a:moveTo>
                              <a:cubicBezTo>
                                <a:pt x="19049" y="210670"/>
                                <a:pt x="38099" y="192741"/>
                                <a:pt x="60511" y="168088"/>
                              </a:cubicBezTo>
                              <a:cubicBezTo>
                                <a:pt x="82923" y="143435"/>
                                <a:pt x="107576" y="108697"/>
                                <a:pt x="134470" y="80682"/>
                              </a:cubicBezTo>
                              <a:cubicBezTo>
                                <a:pt x="161364" y="52667"/>
                                <a:pt x="191620" y="26333"/>
                                <a:pt x="221876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1" name="Forme libre 1530">
                  <a:extLst>
                    <a:ext uri="{FF2B5EF4-FFF2-40B4-BE49-F238E27FC236}">
                      <a16:creationId xmlns:a16="http://schemas.microsoft.com/office/drawing/2014/main" id="{980F8A0B-4288-FB9C-F87A-15C6273BE4EE}"/>
                    </a:ext>
                  </a:extLst>
                </p:cNvPr>
                <p:cNvSpPr/>
                <p:nvPr/>
              </p:nvSpPr>
              <p:spPr>
                <a:xfrm>
                  <a:off x="5829300" y="3541954"/>
                  <a:ext cx="208429" cy="55134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429" h="55134" extrusionOk="0">
                      <a:moveTo>
                        <a:pt x="0" y="55134"/>
                      </a:moveTo>
                      <a:cubicBezTo>
                        <a:pt x="46823" y="35992"/>
                        <a:pt x="102698" y="11589"/>
                        <a:pt x="134471" y="1346"/>
                      </a:cubicBezTo>
                      <a:cubicBezTo>
                        <a:pt x="166107" y="-1227"/>
                        <a:pt x="191809" y="11800"/>
                        <a:pt x="208429" y="2151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276841088">
                        <a:custGeom>
                          <a:avLst/>
                          <a:gdLst>
                            <a:gd name="connsiteX0" fmla="*/ 0 w 208429"/>
                            <a:gd name="connsiteY0" fmla="*/ 55134 h 55134"/>
                            <a:gd name="connsiteX1" fmla="*/ 134471 w 208429"/>
                            <a:gd name="connsiteY1" fmla="*/ 1346 h 55134"/>
                            <a:gd name="connsiteX2" fmla="*/ 208429 w 208429"/>
                            <a:gd name="connsiteY2" fmla="*/ 21517 h 55134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08429" h="55134">
                              <a:moveTo>
                                <a:pt x="0" y="55134"/>
                              </a:moveTo>
                              <a:cubicBezTo>
                                <a:pt x="49866" y="31041"/>
                                <a:pt x="99733" y="6949"/>
                                <a:pt x="134471" y="1346"/>
                              </a:cubicBezTo>
                              <a:cubicBezTo>
                                <a:pt x="169209" y="-4257"/>
                                <a:pt x="188819" y="8630"/>
                                <a:pt x="208429" y="21517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3" name="Forme libre 1532">
                  <a:extLst>
                    <a:ext uri="{FF2B5EF4-FFF2-40B4-BE49-F238E27FC236}">
                      <a16:creationId xmlns:a16="http://schemas.microsoft.com/office/drawing/2014/main" id="{2622DC61-D54F-75FB-CF1B-A390AD610F1A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 extrusionOk="0">
                      <a:moveTo>
                        <a:pt x="221877" y="80682"/>
                      </a:moveTo>
                      <a:cubicBezTo>
                        <a:pt x="198311" y="55370"/>
                        <a:pt x="169313" y="33418"/>
                        <a:pt x="134471" y="20170"/>
                      </a:cubicBezTo>
                      <a:cubicBezTo>
                        <a:pt x="97206" y="16286"/>
                        <a:pt x="58031" y="426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281968152">
                        <a:custGeom>
                          <a:avLst/>
                          <a:gdLst>
                            <a:gd name="connsiteX0" fmla="*/ 221877 w 221877"/>
                            <a:gd name="connsiteY0" fmla="*/ 80682 h 80682"/>
                            <a:gd name="connsiteX1" fmla="*/ 134471 w 221877"/>
                            <a:gd name="connsiteY1" fmla="*/ 20170 h 80682"/>
                            <a:gd name="connsiteX2" fmla="*/ 0 w 221877"/>
                            <a:gd name="connsiteY2" fmla="*/ 0 h 8068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21877" h="80682">
                              <a:moveTo>
                                <a:pt x="221877" y="80682"/>
                              </a:moveTo>
                              <a:cubicBezTo>
                                <a:pt x="196663" y="57149"/>
                                <a:pt x="171450" y="33617"/>
                                <a:pt x="134471" y="20170"/>
                              </a:cubicBezTo>
                              <a:cubicBezTo>
                                <a:pt x="97492" y="6723"/>
                                <a:pt x="48746" y="3361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5" name="Forme libre 1534">
                  <a:extLst>
                    <a:ext uri="{FF2B5EF4-FFF2-40B4-BE49-F238E27FC236}">
                      <a16:creationId xmlns:a16="http://schemas.microsoft.com/office/drawing/2014/main" id="{3846F294-8E03-8C2B-5F27-2FDA0FB08315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 extrusionOk="0">
                      <a:moveTo>
                        <a:pt x="40341" y="188259"/>
                      </a:moveTo>
                      <a:cubicBezTo>
                        <a:pt x="45885" y="136994"/>
                        <a:pt x="44622" y="93196"/>
                        <a:pt x="33618" y="60512"/>
                      </a:cubicBezTo>
                      <a:cubicBezTo>
                        <a:pt x="30589" y="29330"/>
                        <a:pt x="11397" y="1344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95311644">
                        <a:custGeom>
                          <a:avLst/>
                          <a:gdLst>
                            <a:gd name="connsiteX0" fmla="*/ 40341 w 40341"/>
                            <a:gd name="connsiteY0" fmla="*/ 188259 h 188259"/>
                            <a:gd name="connsiteX1" fmla="*/ 33618 w 40341"/>
                            <a:gd name="connsiteY1" fmla="*/ 60512 h 188259"/>
                            <a:gd name="connsiteX2" fmla="*/ 0 w 40341"/>
                            <a:gd name="connsiteY2" fmla="*/ 0 h 1882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0341" h="188259">
                              <a:moveTo>
                                <a:pt x="40341" y="188259"/>
                              </a:moveTo>
                              <a:cubicBezTo>
                                <a:pt x="40341" y="140073"/>
                                <a:pt x="40341" y="91888"/>
                                <a:pt x="33618" y="60512"/>
                              </a:cubicBezTo>
                              <a:cubicBezTo>
                                <a:pt x="26895" y="29136"/>
                                <a:pt x="13447" y="14568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5" name="Forme libre 1924">
                  <a:extLst>
                    <a:ext uri="{FF2B5EF4-FFF2-40B4-BE49-F238E27FC236}">
                      <a16:creationId xmlns:a16="http://schemas.microsoft.com/office/drawing/2014/main" id="{1D1B24E6-2C66-2C00-F82D-F62A91F3110D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 extrusionOk="0">
                      <a:moveTo>
                        <a:pt x="20170" y="248771"/>
                      </a:moveTo>
                      <a:cubicBezTo>
                        <a:pt x="23531" y="200312"/>
                        <a:pt x="24780" y="157763"/>
                        <a:pt x="26894" y="114300"/>
                      </a:cubicBezTo>
                      <a:cubicBezTo>
                        <a:pt x="28855" y="72523"/>
                        <a:pt x="10696" y="32772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14239849">
                        <a:custGeom>
                          <a:avLst/>
                          <a:gdLst>
                            <a:gd name="connsiteX0" fmla="*/ 20170 w 27982"/>
                            <a:gd name="connsiteY0" fmla="*/ 248771 h 248771"/>
                            <a:gd name="connsiteX1" fmla="*/ 26894 w 27982"/>
                            <a:gd name="connsiteY1" fmla="*/ 114300 h 248771"/>
                            <a:gd name="connsiteX2" fmla="*/ 0 w 27982"/>
                            <a:gd name="connsiteY2" fmla="*/ 0 h 24877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7982" h="248771">
                              <a:moveTo>
                                <a:pt x="20170" y="248771"/>
                              </a:moveTo>
                              <a:cubicBezTo>
                                <a:pt x="25213" y="202266"/>
                                <a:pt x="30256" y="155762"/>
                                <a:pt x="26894" y="114300"/>
                              </a:cubicBezTo>
                              <a:cubicBezTo>
                                <a:pt x="23532" y="72838"/>
                                <a:pt x="11766" y="36419"/>
                                <a:pt x="0" y="0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8" name="Forme libre 1927">
                  <a:extLst>
                    <a:ext uri="{FF2B5EF4-FFF2-40B4-BE49-F238E27FC236}">
                      <a16:creationId xmlns:a16="http://schemas.microsoft.com/office/drawing/2014/main" id="{EE87981F-8E95-D758-EAF9-298FB8CAF94A}"/>
                    </a:ext>
                  </a:extLst>
                </p:cNvPr>
                <p:cNvSpPr/>
                <p:nvPr/>
              </p:nvSpPr>
              <p:spPr>
                <a:xfrm>
                  <a:off x="5446059" y="3648465"/>
                  <a:ext cx="255494" cy="76370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 extrusionOk="0">
                      <a:moveTo>
                        <a:pt x="255494" y="76370"/>
                      </a:moveTo>
                      <a:cubicBezTo>
                        <a:pt x="204943" y="47519"/>
                        <a:pt x="143609" y="20305"/>
                        <a:pt x="100853" y="9135"/>
                      </a:cubicBezTo>
                      <a:cubicBezTo>
                        <a:pt x="55166" y="-8014"/>
                        <a:pt x="27626" y="-2543"/>
                        <a:pt x="0" y="241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251448982">
                        <a:custGeom>
                          <a:avLst/>
                          <a:gdLst>
                            <a:gd name="connsiteX0" fmla="*/ 255494 w 255494"/>
                            <a:gd name="connsiteY0" fmla="*/ 76370 h 76370"/>
                            <a:gd name="connsiteX1" fmla="*/ 100853 w 255494"/>
                            <a:gd name="connsiteY1" fmla="*/ 9135 h 76370"/>
                            <a:gd name="connsiteX2" fmla="*/ 0 w 255494"/>
                            <a:gd name="connsiteY2" fmla="*/ 2411 h 7637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55494" h="76370">
                              <a:moveTo>
                                <a:pt x="255494" y="76370"/>
                              </a:moveTo>
                              <a:cubicBezTo>
                                <a:pt x="199464" y="48915"/>
                                <a:pt x="143435" y="21461"/>
                                <a:pt x="100853" y="9135"/>
                              </a:cubicBezTo>
                              <a:cubicBezTo>
                                <a:pt x="58271" y="-3192"/>
                                <a:pt x="29135" y="-391"/>
                                <a:pt x="0" y="2411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9" name="Forme libre 1928">
                  <a:extLst>
                    <a:ext uri="{FF2B5EF4-FFF2-40B4-BE49-F238E27FC236}">
                      <a16:creationId xmlns:a16="http://schemas.microsoft.com/office/drawing/2014/main" id="{5CD1CC18-0FCA-9AA8-22D0-104B9062EEE6}"/>
                    </a:ext>
                  </a:extLst>
                </p:cNvPr>
                <p:cNvSpPr/>
                <p:nvPr/>
              </p:nvSpPr>
              <p:spPr>
                <a:xfrm>
                  <a:off x="5546912" y="4491318"/>
                  <a:ext cx="188260" cy="921123"/>
                </a:xfrm>
                <a:custGeom>
                  <a:avLst/>
                  <a:gdLst>
                    <a:gd name="connsiteX0" fmla="*/ 188260 w 188260"/>
                    <a:gd name="connsiteY0" fmla="*/ 0 h 921123"/>
                    <a:gd name="connsiteX1" fmla="*/ 168088 w 188260"/>
                    <a:gd name="connsiteY1" fmla="*/ 517711 h 921123"/>
                    <a:gd name="connsiteX2" fmla="*/ 107576 w 188260"/>
                    <a:gd name="connsiteY2" fmla="*/ 766482 h 921123"/>
                    <a:gd name="connsiteX3" fmla="*/ 0 w 188260"/>
                    <a:gd name="connsiteY3" fmla="*/ 921123 h 9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60" h="921123" extrusionOk="0">
                      <a:moveTo>
                        <a:pt x="188260" y="0"/>
                      </a:moveTo>
                      <a:cubicBezTo>
                        <a:pt x="177256" y="194073"/>
                        <a:pt x="186635" y="399870"/>
                        <a:pt x="168088" y="517711"/>
                      </a:cubicBezTo>
                      <a:cubicBezTo>
                        <a:pt x="154573" y="644680"/>
                        <a:pt x="139250" y="697937"/>
                        <a:pt x="107576" y="766482"/>
                      </a:cubicBezTo>
                      <a:cubicBezTo>
                        <a:pt x="78511" y="836561"/>
                        <a:pt x="41620" y="872524"/>
                        <a:pt x="0" y="92112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3609594837">
                        <a:custGeom>
                          <a:avLst/>
                          <a:gdLst>
                            <a:gd name="connsiteX0" fmla="*/ 188259 w 188259"/>
                            <a:gd name="connsiteY0" fmla="*/ 0 h 921123"/>
                            <a:gd name="connsiteX1" fmla="*/ 168088 w 188259"/>
                            <a:gd name="connsiteY1" fmla="*/ 517711 h 921123"/>
                            <a:gd name="connsiteX2" fmla="*/ 107576 w 188259"/>
                            <a:gd name="connsiteY2" fmla="*/ 766482 h 921123"/>
                            <a:gd name="connsiteX3" fmla="*/ 0 w 188259"/>
                            <a:gd name="connsiteY3" fmla="*/ 921123 h 92112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</a:cxnLst>
                          <a:rect l="l" t="t" r="r" b="b"/>
                          <a:pathLst>
                            <a:path w="188259" h="921123">
                              <a:moveTo>
                                <a:pt x="188259" y="0"/>
                              </a:moveTo>
                              <a:cubicBezTo>
                                <a:pt x="184897" y="194982"/>
                                <a:pt x="181535" y="389964"/>
                                <a:pt x="168088" y="517711"/>
                              </a:cubicBezTo>
                              <a:cubicBezTo>
                                <a:pt x="154641" y="645458"/>
                                <a:pt x="135591" y="699247"/>
                                <a:pt x="107576" y="766482"/>
                              </a:cubicBezTo>
                              <a:cubicBezTo>
                                <a:pt x="79561" y="833717"/>
                                <a:pt x="39780" y="877420"/>
                                <a:pt x="0" y="921123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4" name="Forme libre 1933">
                  <a:extLst>
                    <a:ext uri="{FF2B5EF4-FFF2-40B4-BE49-F238E27FC236}">
                      <a16:creationId xmlns:a16="http://schemas.microsoft.com/office/drawing/2014/main" id="{19584F00-341B-CE29-D2DA-FF4340B46A78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 extrusionOk="0">
                      <a:moveTo>
                        <a:pt x="100853" y="0"/>
                      </a:moveTo>
                      <a:cubicBezTo>
                        <a:pt x="91446" y="44103"/>
                        <a:pt x="68592" y="87773"/>
                        <a:pt x="47065" y="134471"/>
                      </a:cubicBezTo>
                      <a:cubicBezTo>
                        <a:pt x="34740" y="173217"/>
                        <a:pt x="20035" y="240155"/>
                        <a:pt x="0" y="2891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626691157">
                        <a:custGeom>
                          <a:avLst/>
                          <a:gdLst>
                            <a:gd name="connsiteX0" fmla="*/ 100853 w 100853"/>
                            <a:gd name="connsiteY0" fmla="*/ 0 h 289112"/>
                            <a:gd name="connsiteX1" fmla="*/ 47065 w 100853"/>
                            <a:gd name="connsiteY1" fmla="*/ 134471 h 289112"/>
                            <a:gd name="connsiteX2" fmla="*/ 0 w 100853"/>
                            <a:gd name="connsiteY2" fmla="*/ 289112 h 28911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100853" h="289112">
                              <a:moveTo>
                                <a:pt x="100853" y="0"/>
                              </a:moveTo>
                              <a:cubicBezTo>
                                <a:pt x="82363" y="43143"/>
                                <a:pt x="63874" y="86286"/>
                                <a:pt x="47065" y="134471"/>
                              </a:cubicBezTo>
                              <a:cubicBezTo>
                                <a:pt x="30256" y="182656"/>
                                <a:pt x="15128" y="235884"/>
                                <a:pt x="0" y="289112"/>
                              </a:cubicBez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5" name="Forme libre 1934">
                  <a:extLst>
                    <a:ext uri="{FF2B5EF4-FFF2-40B4-BE49-F238E27FC236}">
                      <a16:creationId xmlns:a16="http://schemas.microsoft.com/office/drawing/2014/main" id="{3EAE4EC2-95E1-09D2-945B-6E8F0C037890}"/>
                    </a:ext>
                  </a:extLst>
                </p:cNvPr>
                <p:cNvSpPr/>
                <p:nvPr/>
              </p:nvSpPr>
              <p:spPr>
                <a:xfrm>
                  <a:off x="5909982" y="5607424"/>
                  <a:ext cx="33618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 extrusionOk="0">
                      <a:moveTo>
                        <a:pt x="33618" y="0"/>
                      </a:moveTo>
                      <a:cubicBezTo>
                        <a:pt x="18208" y="35474"/>
                        <a:pt x="4994" y="64102"/>
                        <a:pt x="0" y="107576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extLst>
                    <a:ext uri="{C807C97D-BFC1-408E-A445-0C87EB9F89A2}">
                      <ask:lineSketchStyleProps xmlns:ask="http://schemas.microsoft.com/office/drawing/2018/sketchyshapes" sd="188895952">
                        <a:custGeom>
                          <a:avLst/>
                          <a:gdLst>
                            <a:gd name="connsiteX0" fmla="*/ 33618 w 33618"/>
                            <a:gd name="connsiteY0" fmla="*/ 0 h 107576"/>
                            <a:gd name="connsiteX1" fmla="*/ 0 w 33618"/>
                            <a:gd name="connsiteY1" fmla="*/ 107576 h 10757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</a:cxnLst>
                          <a:rect l="l" t="t" r="r" b="b"/>
                          <a:pathLst>
                            <a:path w="33618" h="107576">
                              <a:moveTo>
                                <a:pt x="33618" y="0"/>
                              </a:moveTo>
                              <a:lnTo>
                                <a:pt x="0" y="107576"/>
                              </a:lnTo>
                            </a:path>
                          </a:pathLst>
                        </a:custGeom>
                        <ask:type>
                          <ask:lineSketchCurved/>
                        </ask:type>
                      </ask:lineSketchStyleProps>
                    </a:ext>
                  </a:extLst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29" name="Groupe 1828">
                <a:extLst>
                  <a:ext uri="{FF2B5EF4-FFF2-40B4-BE49-F238E27FC236}">
                    <a16:creationId xmlns:a16="http://schemas.microsoft.com/office/drawing/2014/main" id="{B37FAFCE-D8D6-E71D-7EBD-577E18794345}"/>
                  </a:ext>
                </a:extLst>
              </p:cNvPr>
              <p:cNvGrpSpPr/>
              <p:nvPr/>
            </p:nvGrpSpPr>
            <p:grpSpPr>
              <a:xfrm>
                <a:off x="5585011" y="3541059"/>
                <a:ext cx="786594" cy="2355356"/>
                <a:chOff x="5432611" y="3388659"/>
                <a:chExt cx="786594" cy="2355356"/>
              </a:xfrm>
            </p:grpSpPr>
            <p:sp>
              <p:nvSpPr>
                <p:cNvPr id="1481" name="Forme libre 1480">
                  <a:extLst>
                    <a:ext uri="{FF2B5EF4-FFF2-40B4-BE49-F238E27FC236}">
                      <a16:creationId xmlns:a16="http://schemas.microsoft.com/office/drawing/2014/main" id="{5696A2F4-554C-4000-82EC-A93036F56A79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16821 w 272988"/>
                    <a:gd name="connsiteY0" fmla="*/ 0 h 1872649"/>
                    <a:gd name="connsiteX1" fmla="*/ 16821 w 272988"/>
                    <a:gd name="connsiteY1" fmla="*/ 497541 h 1872649"/>
                    <a:gd name="connsiteX2" fmla="*/ 191633 w 272988"/>
                    <a:gd name="connsiteY2" fmla="*/ 1035423 h 1872649"/>
                    <a:gd name="connsiteX3" fmla="*/ 272315 w 272988"/>
                    <a:gd name="connsiteY3" fmla="*/ 1559859 h 1872649"/>
                    <a:gd name="connsiteX4" fmla="*/ 151292 w 272988"/>
                    <a:gd name="connsiteY4" fmla="*/ 1828800 h 1872649"/>
                    <a:gd name="connsiteX5" fmla="*/ 16821 w 272988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988" h="1872649">
                      <a:moveTo>
                        <a:pt x="16821" y="0"/>
                      </a:moveTo>
                      <a:cubicBezTo>
                        <a:pt x="2253" y="162485"/>
                        <a:pt x="-12314" y="324971"/>
                        <a:pt x="16821" y="497541"/>
                      </a:cubicBezTo>
                      <a:cubicBezTo>
                        <a:pt x="45956" y="670111"/>
                        <a:pt x="149051" y="858370"/>
                        <a:pt x="191633" y="1035423"/>
                      </a:cubicBezTo>
                      <a:cubicBezTo>
                        <a:pt x="234215" y="1212476"/>
                        <a:pt x="279038" y="1427630"/>
                        <a:pt x="272315" y="1559859"/>
                      </a:cubicBezTo>
                      <a:cubicBezTo>
                        <a:pt x="265592" y="1692088"/>
                        <a:pt x="193874" y="1777253"/>
                        <a:pt x="151292" y="1828800"/>
                      </a:cubicBezTo>
                      <a:cubicBezTo>
                        <a:pt x="108710" y="1880347"/>
                        <a:pt x="62765" y="1874744"/>
                        <a:pt x="16821" y="186914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4" name="Forme libre 1483">
                  <a:extLst>
                    <a:ext uri="{FF2B5EF4-FFF2-40B4-BE49-F238E27FC236}">
                      <a16:creationId xmlns:a16="http://schemas.microsoft.com/office/drawing/2014/main" id="{CBD6A6BF-AEB8-7A99-F426-0C438E1D38A3}"/>
                    </a:ext>
                  </a:extLst>
                </p:cNvPr>
                <p:cNvSpPr/>
                <p:nvPr/>
              </p:nvSpPr>
              <p:spPr>
                <a:xfrm rot="19276266" flipH="1">
                  <a:off x="5844408" y="4763493"/>
                  <a:ext cx="216533" cy="800712"/>
                </a:xfrm>
                <a:custGeom>
                  <a:avLst/>
                  <a:gdLst>
                    <a:gd name="connsiteX0" fmla="*/ 0 w 632011"/>
                    <a:gd name="connsiteY0" fmla="*/ 0 h 1210235"/>
                    <a:gd name="connsiteX1" fmla="*/ 161364 w 632011"/>
                    <a:gd name="connsiteY1" fmla="*/ 242047 h 1210235"/>
                    <a:gd name="connsiteX2" fmla="*/ 174811 w 632011"/>
                    <a:gd name="connsiteY2" fmla="*/ 376518 h 1210235"/>
                    <a:gd name="connsiteX3" fmla="*/ 309282 w 632011"/>
                    <a:gd name="connsiteY3" fmla="*/ 551329 h 1210235"/>
                    <a:gd name="connsiteX4" fmla="*/ 430305 w 632011"/>
                    <a:gd name="connsiteY4" fmla="*/ 712694 h 1210235"/>
                    <a:gd name="connsiteX5" fmla="*/ 632011 w 632011"/>
                    <a:gd name="connsiteY5" fmla="*/ 1210235 h 121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2011" h="1210235">
                      <a:moveTo>
                        <a:pt x="0" y="0"/>
                      </a:moveTo>
                      <a:cubicBezTo>
                        <a:pt x="66114" y="89647"/>
                        <a:pt x="132229" y="179294"/>
                        <a:pt x="161364" y="242047"/>
                      </a:cubicBezTo>
                      <a:cubicBezTo>
                        <a:pt x="190499" y="304800"/>
                        <a:pt x="150158" y="324971"/>
                        <a:pt x="174811" y="376518"/>
                      </a:cubicBezTo>
                      <a:cubicBezTo>
                        <a:pt x="199464" y="428065"/>
                        <a:pt x="266700" y="495300"/>
                        <a:pt x="309282" y="551329"/>
                      </a:cubicBezTo>
                      <a:cubicBezTo>
                        <a:pt x="351864" y="607358"/>
                        <a:pt x="376517" y="602876"/>
                        <a:pt x="430305" y="712694"/>
                      </a:cubicBezTo>
                      <a:cubicBezTo>
                        <a:pt x="484093" y="822512"/>
                        <a:pt x="558052" y="1016373"/>
                        <a:pt x="632011" y="121023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5" name="Forme libre 1484">
                  <a:extLst>
                    <a:ext uri="{FF2B5EF4-FFF2-40B4-BE49-F238E27FC236}">
                      <a16:creationId xmlns:a16="http://schemas.microsoft.com/office/drawing/2014/main" id="{31FD00DA-3710-C4B8-DD6D-9123971A52B9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>
                      <a:moveTo>
                        <a:pt x="0" y="389965"/>
                      </a:moveTo>
                      <a:cubicBezTo>
                        <a:pt x="23532" y="328332"/>
                        <a:pt x="47065" y="266700"/>
                        <a:pt x="67236" y="201706"/>
                      </a:cubicBezTo>
                      <a:cubicBezTo>
                        <a:pt x="87407" y="136712"/>
                        <a:pt x="104215" y="68356"/>
                        <a:pt x="12102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6" name="Forme libre 1485">
                  <a:extLst>
                    <a:ext uri="{FF2B5EF4-FFF2-40B4-BE49-F238E27FC236}">
                      <a16:creationId xmlns:a16="http://schemas.microsoft.com/office/drawing/2014/main" id="{63792CCA-9B7B-06B6-AEDD-A5D612F860A2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>
                      <a:moveTo>
                        <a:pt x="188258" y="389965"/>
                      </a:moveTo>
                      <a:cubicBezTo>
                        <a:pt x="183775" y="351865"/>
                        <a:pt x="179293" y="313765"/>
                        <a:pt x="161364" y="268942"/>
                      </a:cubicBezTo>
                      <a:cubicBezTo>
                        <a:pt x="143435" y="224119"/>
                        <a:pt x="107576" y="165848"/>
                        <a:pt x="80682" y="121024"/>
                      </a:cubicBezTo>
                      <a:cubicBezTo>
                        <a:pt x="53788" y="76200"/>
                        <a:pt x="26894" y="3810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7" name="Forme libre 1486">
                  <a:extLst>
                    <a:ext uri="{FF2B5EF4-FFF2-40B4-BE49-F238E27FC236}">
                      <a16:creationId xmlns:a16="http://schemas.microsoft.com/office/drawing/2014/main" id="{3EF34955-66FA-0C53-DBA9-3ED87AEDF81D}"/>
                    </a:ext>
                  </a:extLst>
                </p:cNvPr>
                <p:cNvSpPr/>
                <p:nvPr/>
              </p:nvSpPr>
              <p:spPr>
                <a:xfrm>
                  <a:off x="5838374" y="5327156"/>
                  <a:ext cx="242048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8" name="Forme libre 1487">
                  <a:extLst>
                    <a:ext uri="{FF2B5EF4-FFF2-40B4-BE49-F238E27FC236}">
                      <a16:creationId xmlns:a16="http://schemas.microsoft.com/office/drawing/2014/main" id="{F0D72F17-B68D-5931-643B-C7071E8AAACA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89" name="Forme libre 1488">
                  <a:extLst>
                    <a:ext uri="{FF2B5EF4-FFF2-40B4-BE49-F238E27FC236}">
                      <a16:creationId xmlns:a16="http://schemas.microsoft.com/office/drawing/2014/main" id="{65F4B570-62C0-10D7-1083-289E3E976118}"/>
                    </a:ext>
                  </a:extLst>
                </p:cNvPr>
                <p:cNvSpPr/>
                <p:nvPr/>
              </p:nvSpPr>
              <p:spPr>
                <a:xfrm rot="20209623" flipH="1">
                  <a:off x="5529262" y="5078383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90" name="Forme libre 1489">
                  <a:extLst>
                    <a:ext uri="{FF2B5EF4-FFF2-40B4-BE49-F238E27FC236}">
                      <a16:creationId xmlns:a16="http://schemas.microsoft.com/office/drawing/2014/main" id="{F24C7A9D-DA08-789D-7AD4-D18BB76837CC}"/>
                    </a:ext>
                  </a:extLst>
                </p:cNvPr>
                <p:cNvSpPr/>
                <p:nvPr/>
              </p:nvSpPr>
              <p:spPr>
                <a:xfrm rot="2993525">
                  <a:off x="5642520" y="3787404"/>
                  <a:ext cx="121024" cy="121106"/>
                </a:xfrm>
                <a:custGeom>
                  <a:avLst/>
                  <a:gdLst>
                    <a:gd name="connsiteX0" fmla="*/ 99244 w 137434"/>
                    <a:gd name="connsiteY0" fmla="*/ 10744 h 161193"/>
                    <a:gd name="connsiteX1" fmla="*/ 5115 w 137434"/>
                    <a:gd name="connsiteY1" fmla="*/ 24191 h 161193"/>
                    <a:gd name="connsiteX2" fmla="*/ 25286 w 137434"/>
                    <a:gd name="connsiteY2" fmla="*/ 138491 h 161193"/>
                    <a:gd name="connsiteX3" fmla="*/ 132862 w 137434"/>
                    <a:gd name="connsiteY3" fmla="*/ 151938 h 161193"/>
                    <a:gd name="connsiteX4" fmla="*/ 99244 w 137434"/>
                    <a:gd name="connsiteY4" fmla="*/ 10744 h 161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434" h="161193">
                      <a:moveTo>
                        <a:pt x="99244" y="10744"/>
                      </a:moveTo>
                      <a:cubicBezTo>
                        <a:pt x="77953" y="-10547"/>
                        <a:pt x="17441" y="2900"/>
                        <a:pt x="5115" y="24191"/>
                      </a:cubicBezTo>
                      <a:cubicBezTo>
                        <a:pt x="-7211" y="45482"/>
                        <a:pt x="3995" y="117200"/>
                        <a:pt x="25286" y="138491"/>
                      </a:cubicBezTo>
                      <a:cubicBezTo>
                        <a:pt x="46577" y="159782"/>
                        <a:pt x="117174" y="169867"/>
                        <a:pt x="132862" y="151938"/>
                      </a:cubicBezTo>
                      <a:cubicBezTo>
                        <a:pt x="148550" y="134009"/>
                        <a:pt x="120535" y="32035"/>
                        <a:pt x="99244" y="1074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91" name="Forme libre 1490">
                  <a:extLst>
                    <a:ext uri="{FF2B5EF4-FFF2-40B4-BE49-F238E27FC236}">
                      <a16:creationId xmlns:a16="http://schemas.microsoft.com/office/drawing/2014/main" id="{F87E73A7-50C2-D6E3-DE85-515DC2201B55}"/>
                    </a:ext>
                  </a:extLst>
                </p:cNvPr>
                <p:cNvSpPr/>
                <p:nvPr/>
              </p:nvSpPr>
              <p:spPr>
                <a:xfrm>
                  <a:off x="5748618" y="3455894"/>
                  <a:ext cx="221876" cy="228600"/>
                </a:xfrm>
                <a:custGeom>
                  <a:avLst/>
                  <a:gdLst>
                    <a:gd name="connsiteX0" fmla="*/ 0 w 221876"/>
                    <a:gd name="connsiteY0" fmla="*/ 228600 h 228600"/>
                    <a:gd name="connsiteX1" fmla="*/ 60511 w 221876"/>
                    <a:gd name="connsiteY1" fmla="*/ 168088 h 228600"/>
                    <a:gd name="connsiteX2" fmla="*/ 134470 w 221876"/>
                    <a:gd name="connsiteY2" fmla="*/ 80682 h 228600"/>
                    <a:gd name="connsiteX3" fmla="*/ 221876 w 221876"/>
                    <a:gd name="connsiteY3" fmla="*/ 0 h 228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21876" h="228600">
                      <a:moveTo>
                        <a:pt x="0" y="228600"/>
                      </a:moveTo>
                      <a:cubicBezTo>
                        <a:pt x="19049" y="210670"/>
                        <a:pt x="38099" y="192741"/>
                        <a:pt x="60511" y="168088"/>
                      </a:cubicBezTo>
                      <a:cubicBezTo>
                        <a:pt x="82923" y="143435"/>
                        <a:pt x="107576" y="108697"/>
                        <a:pt x="134470" y="80682"/>
                      </a:cubicBezTo>
                      <a:cubicBezTo>
                        <a:pt x="161364" y="52667"/>
                        <a:pt x="191620" y="26333"/>
                        <a:pt x="221876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95" name="Forme libre 1494">
                  <a:extLst>
                    <a:ext uri="{FF2B5EF4-FFF2-40B4-BE49-F238E27FC236}">
                      <a16:creationId xmlns:a16="http://schemas.microsoft.com/office/drawing/2014/main" id="{FC8C3B0C-3463-7D13-53BD-735927063666}"/>
                    </a:ext>
                  </a:extLst>
                </p:cNvPr>
                <p:cNvSpPr/>
                <p:nvPr/>
              </p:nvSpPr>
              <p:spPr>
                <a:xfrm>
                  <a:off x="5829300" y="3541954"/>
                  <a:ext cx="208429" cy="55134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429" h="55134">
                      <a:moveTo>
                        <a:pt x="0" y="55134"/>
                      </a:moveTo>
                      <a:cubicBezTo>
                        <a:pt x="49866" y="31041"/>
                        <a:pt x="99733" y="6949"/>
                        <a:pt x="134471" y="1346"/>
                      </a:cubicBezTo>
                      <a:cubicBezTo>
                        <a:pt x="169209" y="-4257"/>
                        <a:pt x="188819" y="8630"/>
                        <a:pt x="208429" y="2151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98" name="Forme libre 1497">
                  <a:extLst>
                    <a:ext uri="{FF2B5EF4-FFF2-40B4-BE49-F238E27FC236}">
                      <a16:creationId xmlns:a16="http://schemas.microsoft.com/office/drawing/2014/main" id="{F69DF7E3-A6A5-9C0B-B2D4-15888D95536D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>
                      <a:moveTo>
                        <a:pt x="221877" y="80682"/>
                      </a:moveTo>
                      <a:cubicBezTo>
                        <a:pt x="196663" y="57149"/>
                        <a:pt x="171450" y="33617"/>
                        <a:pt x="134471" y="20170"/>
                      </a:cubicBezTo>
                      <a:cubicBezTo>
                        <a:pt x="97492" y="6723"/>
                        <a:pt x="48746" y="336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499" name="Forme libre 1498">
                  <a:extLst>
                    <a:ext uri="{FF2B5EF4-FFF2-40B4-BE49-F238E27FC236}">
                      <a16:creationId xmlns:a16="http://schemas.microsoft.com/office/drawing/2014/main" id="{3787A2D2-7AE3-1F88-4591-B548A32A73A8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>
                      <a:moveTo>
                        <a:pt x="40341" y="188259"/>
                      </a:moveTo>
                      <a:cubicBezTo>
                        <a:pt x="40341" y="140073"/>
                        <a:pt x="40341" y="91888"/>
                        <a:pt x="33618" y="60512"/>
                      </a:cubicBezTo>
                      <a:cubicBezTo>
                        <a:pt x="26895" y="29136"/>
                        <a:pt x="13447" y="145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00" name="Forme libre 1499">
                  <a:extLst>
                    <a:ext uri="{FF2B5EF4-FFF2-40B4-BE49-F238E27FC236}">
                      <a16:creationId xmlns:a16="http://schemas.microsoft.com/office/drawing/2014/main" id="{4C3D8566-BA47-AFA1-2976-A72FBD55AC2F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>
                      <a:moveTo>
                        <a:pt x="20170" y="248771"/>
                      </a:moveTo>
                      <a:cubicBezTo>
                        <a:pt x="25213" y="202266"/>
                        <a:pt x="30256" y="155762"/>
                        <a:pt x="26894" y="114300"/>
                      </a:cubicBezTo>
                      <a:cubicBezTo>
                        <a:pt x="23532" y="72838"/>
                        <a:pt x="11766" y="3641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01" name="Forme libre 1500">
                  <a:extLst>
                    <a:ext uri="{FF2B5EF4-FFF2-40B4-BE49-F238E27FC236}">
                      <a16:creationId xmlns:a16="http://schemas.microsoft.com/office/drawing/2014/main" id="{B36FCF4C-E81D-A38B-DC75-32F3299507BB}"/>
                    </a:ext>
                  </a:extLst>
                </p:cNvPr>
                <p:cNvSpPr/>
                <p:nvPr/>
              </p:nvSpPr>
              <p:spPr>
                <a:xfrm>
                  <a:off x="5446059" y="3648465"/>
                  <a:ext cx="255494" cy="76370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>
                      <a:moveTo>
                        <a:pt x="255494" y="76370"/>
                      </a:moveTo>
                      <a:cubicBezTo>
                        <a:pt x="199464" y="48915"/>
                        <a:pt x="143435" y="21461"/>
                        <a:pt x="100853" y="9135"/>
                      </a:cubicBezTo>
                      <a:cubicBezTo>
                        <a:pt x="58271" y="-3192"/>
                        <a:pt x="29135" y="-391"/>
                        <a:pt x="0" y="241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02" name="Forme libre 1501">
                  <a:extLst>
                    <a:ext uri="{FF2B5EF4-FFF2-40B4-BE49-F238E27FC236}">
                      <a16:creationId xmlns:a16="http://schemas.microsoft.com/office/drawing/2014/main" id="{61E8E013-5E32-D2AB-5A92-D7BBD470BF1F}"/>
                    </a:ext>
                  </a:extLst>
                </p:cNvPr>
                <p:cNvSpPr/>
                <p:nvPr/>
              </p:nvSpPr>
              <p:spPr>
                <a:xfrm>
                  <a:off x="5546912" y="4491318"/>
                  <a:ext cx="188259" cy="921123"/>
                </a:xfrm>
                <a:custGeom>
                  <a:avLst/>
                  <a:gdLst>
                    <a:gd name="connsiteX0" fmla="*/ 188259 w 188259"/>
                    <a:gd name="connsiteY0" fmla="*/ 0 h 921123"/>
                    <a:gd name="connsiteX1" fmla="*/ 168088 w 188259"/>
                    <a:gd name="connsiteY1" fmla="*/ 517711 h 921123"/>
                    <a:gd name="connsiteX2" fmla="*/ 107576 w 188259"/>
                    <a:gd name="connsiteY2" fmla="*/ 766482 h 921123"/>
                    <a:gd name="connsiteX3" fmla="*/ 0 w 188259"/>
                    <a:gd name="connsiteY3" fmla="*/ 921123 h 9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9" h="921123">
                      <a:moveTo>
                        <a:pt x="188259" y="0"/>
                      </a:moveTo>
                      <a:cubicBezTo>
                        <a:pt x="184897" y="194982"/>
                        <a:pt x="181535" y="389964"/>
                        <a:pt x="168088" y="517711"/>
                      </a:cubicBezTo>
                      <a:cubicBezTo>
                        <a:pt x="154641" y="645458"/>
                        <a:pt x="135591" y="699247"/>
                        <a:pt x="107576" y="766482"/>
                      </a:cubicBezTo>
                      <a:cubicBezTo>
                        <a:pt x="79561" y="833717"/>
                        <a:pt x="39780" y="877420"/>
                        <a:pt x="0" y="92112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03" name="Forme libre 1502">
                  <a:extLst>
                    <a:ext uri="{FF2B5EF4-FFF2-40B4-BE49-F238E27FC236}">
                      <a16:creationId xmlns:a16="http://schemas.microsoft.com/office/drawing/2014/main" id="{6BB6ACD4-3242-2407-9C02-166854D8EA04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>
                      <a:moveTo>
                        <a:pt x="100853" y="0"/>
                      </a:moveTo>
                      <a:cubicBezTo>
                        <a:pt x="82363" y="43143"/>
                        <a:pt x="63874" y="86286"/>
                        <a:pt x="47065" y="134471"/>
                      </a:cubicBezTo>
                      <a:cubicBezTo>
                        <a:pt x="30256" y="182656"/>
                        <a:pt x="15128" y="235884"/>
                        <a:pt x="0" y="2891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  <p:sp>
              <p:nvSpPr>
                <p:cNvPr id="1504" name="Forme libre 1503">
                  <a:extLst>
                    <a:ext uri="{FF2B5EF4-FFF2-40B4-BE49-F238E27FC236}">
                      <a16:creationId xmlns:a16="http://schemas.microsoft.com/office/drawing/2014/main" id="{0DA33376-A248-6443-CE47-484B0D1C2573}"/>
                    </a:ext>
                  </a:extLst>
                </p:cNvPr>
                <p:cNvSpPr/>
                <p:nvPr/>
              </p:nvSpPr>
              <p:spPr>
                <a:xfrm>
                  <a:off x="5909982" y="5607424"/>
                  <a:ext cx="33618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>
                      <a:moveTo>
                        <a:pt x="33618" y="0"/>
                      </a:moveTo>
                      <a:lnTo>
                        <a:pt x="0" y="1075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/>
                </a:p>
              </p:txBody>
            </p:sp>
          </p:grpSp>
          <p:grpSp>
            <p:nvGrpSpPr>
              <p:cNvPr id="1830" name="Groupe 1829">
                <a:extLst>
                  <a:ext uri="{FF2B5EF4-FFF2-40B4-BE49-F238E27FC236}">
                    <a16:creationId xmlns:a16="http://schemas.microsoft.com/office/drawing/2014/main" id="{07EC097E-59AF-68AC-C5B4-0D9A4686BB5D}"/>
                  </a:ext>
                </a:extLst>
              </p:cNvPr>
              <p:cNvGrpSpPr/>
              <p:nvPr/>
            </p:nvGrpSpPr>
            <p:grpSpPr>
              <a:xfrm rot="21285413" flipH="1">
                <a:off x="5015267" y="3489465"/>
                <a:ext cx="722242" cy="2359363"/>
                <a:chOff x="5432611" y="3334372"/>
                <a:chExt cx="859771" cy="2359363"/>
              </a:xfrm>
            </p:grpSpPr>
            <p:sp>
              <p:nvSpPr>
                <p:cNvPr id="1903" name="Forme libre 1902">
                  <a:extLst>
                    <a:ext uri="{FF2B5EF4-FFF2-40B4-BE49-F238E27FC236}">
                      <a16:creationId xmlns:a16="http://schemas.microsoft.com/office/drawing/2014/main" id="{7F2E773B-43C6-83F4-E88F-3D4657382EEB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16821 w 272988"/>
                    <a:gd name="connsiteY0" fmla="*/ 0 h 1872649"/>
                    <a:gd name="connsiteX1" fmla="*/ 16821 w 272988"/>
                    <a:gd name="connsiteY1" fmla="*/ 497541 h 1872649"/>
                    <a:gd name="connsiteX2" fmla="*/ 191633 w 272988"/>
                    <a:gd name="connsiteY2" fmla="*/ 1035423 h 1872649"/>
                    <a:gd name="connsiteX3" fmla="*/ 272315 w 272988"/>
                    <a:gd name="connsiteY3" fmla="*/ 1559859 h 1872649"/>
                    <a:gd name="connsiteX4" fmla="*/ 151292 w 272988"/>
                    <a:gd name="connsiteY4" fmla="*/ 1828800 h 1872649"/>
                    <a:gd name="connsiteX5" fmla="*/ 16821 w 272988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988" h="1872649">
                      <a:moveTo>
                        <a:pt x="16821" y="0"/>
                      </a:moveTo>
                      <a:cubicBezTo>
                        <a:pt x="2253" y="162485"/>
                        <a:pt x="-12314" y="324971"/>
                        <a:pt x="16821" y="497541"/>
                      </a:cubicBezTo>
                      <a:cubicBezTo>
                        <a:pt x="45956" y="670111"/>
                        <a:pt x="149051" y="858370"/>
                        <a:pt x="191633" y="1035423"/>
                      </a:cubicBezTo>
                      <a:cubicBezTo>
                        <a:pt x="234215" y="1212476"/>
                        <a:pt x="279038" y="1427630"/>
                        <a:pt x="272315" y="1559859"/>
                      </a:cubicBezTo>
                      <a:cubicBezTo>
                        <a:pt x="265592" y="1692088"/>
                        <a:pt x="193874" y="1777253"/>
                        <a:pt x="151292" y="1828800"/>
                      </a:cubicBezTo>
                      <a:cubicBezTo>
                        <a:pt x="108710" y="1880347"/>
                        <a:pt x="62765" y="1874744"/>
                        <a:pt x="16821" y="186914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4" name="Forme libre 1903">
                  <a:extLst>
                    <a:ext uri="{FF2B5EF4-FFF2-40B4-BE49-F238E27FC236}">
                      <a16:creationId xmlns:a16="http://schemas.microsoft.com/office/drawing/2014/main" id="{644DC940-673E-1848-C78E-B683E29E2FEF}"/>
                    </a:ext>
                  </a:extLst>
                </p:cNvPr>
                <p:cNvSpPr/>
                <p:nvPr/>
              </p:nvSpPr>
              <p:spPr>
                <a:xfrm rot="19276266" flipH="1">
                  <a:off x="5819043" y="4863082"/>
                  <a:ext cx="216534" cy="800712"/>
                </a:xfrm>
                <a:custGeom>
                  <a:avLst/>
                  <a:gdLst>
                    <a:gd name="connsiteX0" fmla="*/ 0 w 632011"/>
                    <a:gd name="connsiteY0" fmla="*/ 0 h 1210235"/>
                    <a:gd name="connsiteX1" fmla="*/ 161364 w 632011"/>
                    <a:gd name="connsiteY1" fmla="*/ 242047 h 1210235"/>
                    <a:gd name="connsiteX2" fmla="*/ 174811 w 632011"/>
                    <a:gd name="connsiteY2" fmla="*/ 376518 h 1210235"/>
                    <a:gd name="connsiteX3" fmla="*/ 309282 w 632011"/>
                    <a:gd name="connsiteY3" fmla="*/ 551329 h 1210235"/>
                    <a:gd name="connsiteX4" fmla="*/ 430305 w 632011"/>
                    <a:gd name="connsiteY4" fmla="*/ 712694 h 1210235"/>
                    <a:gd name="connsiteX5" fmla="*/ 632011 w 632011"/>
                    <a:gd name="connsiteY5" fmla="*/ 1210235 h 121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2011" h="1210235">
                      <a:moveTo>
                        <a:pt x="0" y="0"/>
                      </a:moveTo>
                      <a:cubicBezTo>
                        <a:pt x="66114" y="89647"/>
                        <a:pt x="132229" y="179294"/>
                        <a:pt x="161364" y="242047"/>
                      </a:cubicBezTo>
                      <a:cubicBezTo>
                        <a:pt x="190499" y="304800"/>
                        <a:pt x="150158" y="324971"/>
                        <a:pt x="174811" y="376518"/>
                      </a:cubicBezTo>
                      <a:cubicBezTo>
                        <a:pt x="199464" y="428065"/>
                        <a:pt x="266700" y="495300"/>
                        <a:pt x="309282" y="551329"/>
                      </a:cubicBezTo>
                      <a:cubicBezTo>
                        <a:pt x="351864" y="607358"/>
                        <a:pt x="376517" y="602876"/>
                        <a:pt x="430305" y="712694"/>
                      </a:cubicBezTo>
                      <a:cubicBezTo>
                        <a:pt x="484093" y="822512"/>
                        <a:pt x="558052" y="1016373"/>
                        <a:pt x="632011" y="1210235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5" name="Forme libre 1904">
                  <a:extLst>
                    <a:ext uri="{FF2B5EF4-FFF2-40B4-BE49-F238E27FC236}">
                      <a16:creationId xmlns:a16="http://schemas.microsoft.com/office/drawing/2014/main" id="{39F367F9-9D64-BCDC-CF3D-3ACEB16A02A2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>
                      <a:moveTo>
                        <a:pt x="0" y="389965"/>
                      </a:moveTo>
                      <a:cubicBezTo>
                        <a:pt x="23532" y="328332"/>
                        <a:pt x="47065" y="266700"/>
                        <a:pt x="67236" y="201706"/>
                      </a:cubicBezTo>
                      <a:cubicBezTo>
                        <a:pt x="87407" y="136712"/>
                        <a:pt x="104215" y="68356"/>
                        <a:pt x="12102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6" name="Forme libre 1905">
                  <a:extLst>
                    <a:ext uri="{FF2B5EF4-FFF2-40B4-BE49-F238E27FC236}">
                      <a16:creationId xmlns:a16="http://schemas.microsoft.com/office/drawing/2014/main" id="{0B63EB34-C98F-0613-4E35-66AA42117B4A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>
                      <a:moveTo>
                        <a:pt x="188258" y="389965"/>
                      </a:moveTo>
                      <a:cubicBezTo>
                        <a:pt x="183775" y="351865"/>
                        <a:pt x="179293" y="313765"/>
                        <a:pt x="161364" y="268942"/>
                      </a:cubicBezTo>
                      <a:cubicBezTo>
                        <a:pt x="143435" y="224119"/>
                        <a:pt x="107576" y="165848"/>
                        <a:pt x="80682" y="121024"/>
                      </a:cubicBezTo>
                      <a:cubicBezTo>
                        <a:pt x="53788" y="76200"/>
                        <a:pt x="26894" y="3810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9" name="Forme libre 1908">
                  <a:extLst>
                    <a:ext uri="{FF2B5EF4-FFF2-40B4-BE49-F238E27FC236}">
                      <a16:creationId xmlns:a16="http://schemas.microsoft.com/office/drawing/2014/main" id="{F32E3EDA-B510-75C7-69E1-5308D68059AE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0" name="Forme libre 1909">
                  <a:extLst>
                    <a:ext uri="{FF2B5EF4-FFF2-40B4-BE49-F238E27FC236}">
                      <a16:creationId xmlns:a16="http://schemas.microsoft.com/office/drawing/2014/main" id="{860D349E-895B-9FBA-59C9-840D0A726FA4}"/>
                    </a:ext>
                  </a:extLst>
                </p:cNvPr>
                <p:cNvSpPr/>
                <p:nvPr/>
              </p:nvSpPr>
              <p:spPr>
                <a:xfrm rot="20209623" flipH="1">
                  <a:off x="5542865" y="5077400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8" name="Forme libre 1917">
                  <a:extLst>
                    <a:ext uri="{FF2B5EF4-FFF2-40B4-BE49-F238E27FC236}">
                      <a16:creationId xmlns:a16="http://schemas.microsoft.com/office/drawing/2014/main" id="{76C9D36A-33EC-4CC5-F7C6-11B6AC705E82}"/>
                    </a:ext>
                  </a:extLst>
                </p:cNvPr>
                <p:cNvSpPr/>
                <p:nvPr/>
              </p:nvSpPr>
              <p:spPr>
                <a:xfrm rot="4128891">
                  <a:off x="5645813" y="3790861"/>
                  <a:ext cx="114958" cy="85059"/>
                </a:xfrm>
                <a:custGeom>
                  <a:avLst/>
                  <a:gdLst>
                    <a:gd name="connsiteX0" fmla="*/ 99244 w 137434"/>
                    <a:gd name="connsiteY0" fmla="*/ 10744 h 161193"/>
                    <a:gd name="connsiteX1" fmla="*/ 5115 w 137434"/>
                    <a:gd name="connsiteY1" fmla="*/ 24191 h 161193"/>
                    <a:gd name="connsiteX2" fmla="*/ 25286 w 137434"/>
                    <a:gd name="connsiteY2" fmla="*/ 138491 h 161193"/>
                    <a:gd name="connsiteX3" fmla="*/ 132862 w 137434"/>
                    <a:gd name="connsiteY3" fmla="*/ 151938 h 161193"/>
                    <a:gd name="connsiteX4" fmla="*/ 99244 w 137434"/>
                    <a:gd name="connsiteY4" fmla="*/ 10744 h 161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434" h="161193">
                      <a:moveTo>
                        <a:pt x="99244" y="10744"/>
                      </a:moveTo>
                      <a:cubicBezTo>
                        <a:pt x="77953" y="-10547"/>
                        <a:pt x="17441" y="2900"/>
                        <a:pt x="5115" y="24191"/>
                      </a:cubicBezTo>
                      <a:cubicBezTo>
                        <a:pt x="-7211" y="45482"/>
                        <a:pt x="3995" y="117200"/>
                        <a:pt x="25286" y="138491"/>
                      </a:cubicBezTo>
                      <a:cubicBezTo>
                        <a:pt x="46577" y="159782"/>
                        <a:pt x="117174" y="169867"/>
                        <a:pt x="132862" y="151938"/>
                      </a:cubicBezTo>
                      <a:cubicBezTo>
                        <a:pt x="148550" y="134009"/>
                        <a:pt x="120535" y="32035"/>
                        <a:pt x="99244" y="1074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2" name="Forme libre 1471">
                  <a:extLst>
                    <a:ext uri="{FF2B5EF4-FFF2-40B4-BE49-F238E27FC236}">
                      <a16:creationId xmlns:a16="http://schemas.microsoft.com/office/drawing/2014/main" id="{C5995251-8EF9-24CA-48BB-1DC4CCA1FBC3}"/>
                    </a:ext>
                  </a:extLst>
                </p:cNvPr>
                <p:cNvSpPr/>
                <p:nvPr/>
              </p:nvSpPr>
              <p:spPr>
                <a:xfrm rot="19882441">
                  <a:off x="5590670" y="3334372"/>
                  <a:ext cx="701712" cy="326615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  <a:gd name="connsiteX0" fmla="*/ 0 w 298058"/>
                    <a:gd name="connsiteY0" fmla="*/ 157257 h 157257"/>
                    <a:gd name="connsiteX1" fmla="*/ 134471 w 298058"/>
                    <a:gd name="connsiteY1" fmla="*/ 103469 h 157257"/>
                    <a:gd name="connsiteX2" fmla="*/ 298058 w 298058"/>
                    <a:gd name="connsiteY2" fmla="*/ 1051 h 157257"/>
                    <a:gd name="connsiteX0" fmla="*/ 0 w 298058"/>
                    <a:gd name="connsiteY0" fmla="*/ 157430 h 157430"/>
                    <a:gd name="connsiteX1" fmla="*/ 112234 w 298058"/>
                    <a:gd name="connsiteY1" fmla="*/ 86915 h 157430"/>
                    <a:gd name="connsiteX2" fmla="*/ 298058 w 298058"/>
                    <a:gd name="connsiteY2" fmla="*/ 1224 h 157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98058" h="157430">
                      <a:moveTo>
                        <a:pt x="0" y="157430"/>
                      </a:moveTo>
                      <a:cubicBezTo>
                        <a:pt x="49866" y="133337"/>
                        <a:pt x="77496" y="92518"/>
                        <a:pt x="112234" y="86915"/>
                      </a:cubicBezTo>
                      <a:cubicBezTo>
                        <a:pt x="146972" y="81312"/>
                        <a:pt x="278448" y="-11663"/>
                        <a:pt x="298058" y="1224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3" name="Forme libre 1472">
                  <a:extLst>
                    <a:ext uri="{FF2B5EF4-FFF2-40B4-BE49-F238E27FC236}">
                      <a16:creationId xmlns:a16="http://schemas.microsoft.com/office/drawing/2014/main" id="{84B3C470-E485-0EB3-D8A2-8B8E4CDD8F86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>
                      <a:moveTo>
                        <a:pt x="221877" y="80682"/>
                      </a:moveTo>
                      <a:cubicBezTo>
                        <a:pt x="196663" y="57149"/>
                        <a:pt x="171450" y="33617"/>
                        <a:pt x="134471" y="20170"/>
                      </a:cubicBezTo>
                      <a:cubicBezTo>
                        <a:pt x="97492" y="6723"/>
                        <a:pt x="48746" y="336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4" name="Forme libre 1473">
                  <a:extLst>
                    <a:ext uri="{FF2B5EF4-FFF2-40B4-BE49-F238E27FC236}">
                      <a16:creationId xmlns:a16="http://schemas.microsoft.com/office/drawing/2014/main" id="{200047ED-5B67-7581-72AC-6EE61645B26A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>
                      <a:moveTo>
                        <a:pt x="40341" y="188259"/>
                      </a:moveTo>
                      <a:cubicBezTo>
                        <a:pt x="40341" y="140073"/>
                        <a:pt x="40341" y="91888"/>
                        <a:pt x="33618" y="60512"/>
                      </a:cubicBezTo>
                      <a:cubicBezTo>
                        <a:pt x="26895" y="29136"/>
                        <a:pt x="13447" y="145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5" name="Forme libre 1474">
                  <a:extLst>
                    <a:ext uri="{FF2B5EF4-FFF2-40B4-BE49-F238E27FC236}">
                      <a16:creationId xmlns:a16="http://schemas.microsoft.com/office/drawing/2014/main" id="{CB751B53-E368-AC52-66C1-FE7A2ED6A399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>
                      <a:moveTo>
                        <a:pt x="20170" y="248771"/>
                      </a:moveTo>
                      <a:cubicBezTo>
                        <a:pt x="25213" y="202266"/>
                        <a:pt x="30256" y="155762"/>
                        <a:pt x="26894" y="114300"/>
                      </a:cubicBezTo>
                      <a:cubicBezTo>
                        <a:pt x="23532" y="72838"/>
                        <a:pt x="11766" y="3641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6" name="Forme libre 1475">
                  <a:extLst>
                    <a:ext uri="{FF2B5EF4-FFF2-40B4-BE49-F238E27FC236}">
                      <a16:creationId xmlns:a16="http://schemas.microsoft.com/office/drawing/2014/main" id="{E2D6E542-ADBA-B61D-4B3E-7B1B2F19892D}"/>
                    </a:ext>
                  </a:extLst>
                </p:cNvPr>
                <p:cNvSpPr/>
                <p:nvPr/>
              </p:nvSpPr>
              <p:spPr>
                <a:xfrm>
                  <a:off x="5446059" y="3648465"/>
                  <a:ext cx="255494" cy="76370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>
                      <a:moveTo>
                        <a:pt x="255494" y="76370"/>
                      </a:moveTo>
                      <a:cubicBezTo>
                        <a:pt x="199464" y="48915"/>
                        <a:pt x="143435" y="21461"/>
                        <a:pt x="100853" y="9135"/>
                      </a:cubicBezTo>
                      <a:cubicBezTo>
                        <a:pt x="58271" y="-3192"/>
                        <a:pt x="29135" y="-391"/>
                        <a:pt x="0" y="241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7" name="Forme libre 1476">
                  <a:extLst>
                    <a:ext uri="{FF2B5EF4-FFF2-40B4-BE49-F238E27FC236}">
                      <a16:creationId xmlns:a16="http://schemas.microsoft.com/office/drawing/2014/main" id="{BA64ABA5-7159-C363-A298-0D156A4F0FA6}"/>
                    </a:ext>
                  </a:extLst>
                </p:cNvPr>
                <p:cNvSpPr/>
                <p:nvPr/>
              </p:nvSpPr>
              <p:spPr>
                <a:xfrm>
                  <a:off x="5546912" y="4491318"/>
                  <a:ext cx="188259" cy="921123"/>
                </a:xfrm>
                <a:custGeom>
                  <a:avLst/>
                  <a:gdLst>
                    <a:gd name="connsiteX0" fmla="*/ 188259 w 188259"/>
                    <a:gd name="connsiteY0" fmla="*/ 0 h 921123"/>
                    <a:gd name="connsiteX1" fmla="*/ 168088 w 188259"/>
                    <a:gd name="connsiteY1" fmla="*/ 517711 h 921123"/>
                    <a:gd name="connsiteX2" fmla="*/ 107576 w 188259"/>
                    <a:gd name="connsiteY2" fmla="*/ 766482 h 921123"/>
                    <a:gd name="connsiteX3" fmla="*/ 0 w 188259"/>
                    <a:gd name="connsiteY3" fmla="*/ 921123 h 9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9" h="921123">
                      <a:moveTo>
                        <a:pt x="188259" y="0"/>
                      </a:moveTo>
                      <a:cubicBezTo>
                        <a:pt x="184897" y="194982"/>
                        <a:pt x="181535" y="389964"/>
                        <a:pt x="168088" y="517711"/>
                      </a:cubicBezTo>
                      <a:cubicBezTo>
                        <a:pt x="154641" y="645458"/>
                        <a:pt x="135591" y="699247"/>
                        <a:pt x="107576" y="766482"/>
                      </a:cubicBezTo>
                      <a:cubicBezTo>
                        <a:pt x="79561" y="833717"/>
                        <a:pt x="39780" y="877420"/>
                        <a:pt x="0" y="921123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8" name="Forme libre 1477">
                  <a:extLst>
                    <a:ext uri="{FF2B5EF4-FFF2-40B4-BE49-F238E27FC236}">
                      <a16:creationId xmlns:a16="http://schemas.microsoft.com/office/drawing/2014/main" id="{41938CB9-4DCF-C968-6863-73D3DDECC74C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>
                      <a:moveTo>
                        <a:pt x="100853" y="0"/>
                      </a:moveTo>
                      <a:cubicBezTo>
                        <a:pt x="82363" y="43143"/>
                        <a:pt x="63874" y="86286"/>
                        <a:pt x="47065" y="134471"/>
                      </a:cubicBezTo>
                      <a:cubicBezTo>
                        <a:pt x="30256" y="182656"/>
                        <a:pt x="15128" y="235884"/>
                        <a:pt x="0" y="2891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79" name="Forme libre 1478">
                  <a:extLst>
                    <a:ext uri="{FF2B5EF4-FFF2-40B4-BE49-F238E27FC236}">
                      <a16:creationId xmlns:a16="http://schemas.microsoft.com/office/drawing/2014/main" id="{A2F59FCB-1075-54B8-50E3-5E28FB6B6FC7}"/>
                    </a:ext>
                  </a:extLst>
                </p:cNvPr>
                <p:cNvSpPr/>
                <p:nvPr/>
              </p:nvSpPr>
              <p:spPr>
                <a:xfrm>
                  <a:off x="5910451" y="5479488"/>
                  <a:ext cx="33617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>
                      <a:moveTo>
                        <a:pt x="33618" y="0"/>
                      </a:moveTo>
                      <a:lnTo>
                        <a:pt x="0" y="1075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3" name="Groupe 1832">
                <a:extLst>
                  <a:ext uri="{FF2B5EF4-FFF2-40B4-BE49-F238E27FC236}">
                    <a16:creationId xmlns:a16="http://schemas.microsoft.com/office/drawing/2014/main" id="{A9F5785E-3533-62FA-B879-EB8DC6364A6F}"/>
                  </a:ext>
                </a:extLst>
              </p:cNvPr>
              <p:cNvGrpSpPr/>
              <p:nvPr/>
            </p:nvGrpSpPr>
            <p:grpSpPr>
              <a:xfrm rot="21285413" flipH="1">
                <a:off x="5224569" y="3348985"/>
                <a:ext cx="660771" cy="2406729"/>
                <a:chOff x="5432611" y="3388659"/>
                <a:chExt cx="786594" cy="2406729"/>
              </a:xfrm>
            </p:grpSpPr>
            <p:sp>
              <p:nvSpPr>
                <p:cNvPr id="1864" name="Forme libre 1863">
                  <a:extLst>
                    <a:ext uri="{FF2B5EF4-FFF2-40B4-BE49-F238E27FC236}">
                      <a16:creationId xmlns:a16="http://schemas.microsoft.com/office/drawing/2014/main" id="{2C4A027B-EE8C-235A-C6BE-E56FDF985996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16821 w 272988"/>
                    <a:gd name="connsiteY0" fmla="*/ 0 h 1872649"/>
                    <a:gd name="connsiteX1" fmla="*/ 16821 w 272988"/>
                    <a:gd name="connsiteY1" fmla="*/ 497541 h 1872649"/>
                    <a:gd name="connsiteX2" fmla="*/ 191633 w 272988"/>
                    <a:gd name="connsiteY2" fmla="*/ 1035423 h 1872649"/>
                    <a:gd name="connsiteX3" fmla="*/ 272315 w 272988"/>
                    <a:gd name="connsiteY3" fmla="*/ 1559859 h 1872649"/>
                    <a:gd name="connsiteX4" fmla="*/ 151292 w 272988"/>
                    <a:gd name="connsiteY4" fmla="*/ 1828800 h 1872649"/>
                    <a:gd name="connsiteX5" fmla="*/ 16821 w 272988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988" h="1872649">
                      <a:moveTo>
                        <a:pt x="16821" y="0"/>
                      </a:moveTo>
                      <a:cubicBezTo>
                        <a:pt x="2253" y="162485"/>
                        <a:pt x="-12314" y="324971"/>
                        <a:pt x="16821" y="497541"/>
                      </a:cubicBezTo>
                      <a:cubicBezTo>
                        <a:pt x="45956" y="670111"/>
                        <a:pt x="149051" y="858370"/>
                        <a:pt x="191633" y="1035423"/>
                      </a:cubicBezTo>
                      <a:cubicBezTo>
                        <a:pt x="234215" y="1212476"/>
                        <a:pt x="279038" y="1427630"/>
                        <a:pt x="272315" y="1559859"/>
                      </a:cubicBezTo>
                      <a:cubicBezTo>
                        <a:pt x="265592" y="1692088"/>
                        <a:pt x="193874" y="1777253"/>
                        <a:pt x="151292" y="1828800"/>
                      </a:cubicBezTo>
                      <a:cubicBezTo>
                        <a:pt x="108710" y="1880347"/>
                        <a:pt x="62765" y="1874744"/>
                        <a:pt x="16821" y="186914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9" name="Forme libre 1868">
                  <a:extLst>
                    <a:ext uri="{FF2B5EF4-FFF2-40B4-BE49-F238E27FC236}">
                      <a16:creationId xmlns:a16="http://schemas.microsoft.com/office/drawing/2014/main" id="{ADC161EE-D64A-3CA4-FECA-4DF8904D5995}"/>
                    </a:ext>
                  </a:extLst>
                </p:cNvPr>
                <p:cNvSpPr/>
                <p:nvPr/>
              </p:nvSpPr>
              <p:spPr>
                <a:xfrm rot="19276266" flipH="1">
                  <a:off x="5913839" y="4994676"/>
                  <a:ext cx="216534" cy="800712"/>
                </a:xfrm>
                <a:custGeom>
                  <a:avLst/>
                  <a:gdLst>
                    <a:gd name="connsiteX0" fmla="*/ 0 w 632011"/>
                    <a:gd name="connsiteY0" fmla="*/ 0 h 1210235"/>
                    <a:gd name="connsiteX1" fmla="*/ 161364 w 632011"/>
                    <a:gd name="connsiteY1" fmla="*/ 242047 h 1210235"/>
                    <a:gd name="connsiteX2" fmla="*/ 174811 w 632011"/>
                    <a:gd name="connsiteY2" fmla="*/ 376518 h 1210235"/>
                    <a:gd name="connsiteX3" fmla="*/ 309282 w 632011"/>
                    <a:gd name="connsiteY3" fmla="*/ 551329 h 1210235"/>
                    <a:gd name="connsiteX4" fmla="*/ 430305 w 632011"/>
                    <a:gd name="connsiteY4" fmla="*/ 712694 h 1210235"/>
                    <a:gd name="connsiteX5" fmla="*/ 632011 w 632011"/>
                    <a:gd name="connsiteY5" fmla="*/ 1210235 h 121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2011" h="1210235">
                      <a:moveTo>
                        <a:pt x="0" y="0"/>
                      </a:moveTo>
                      <a:cubicBezTo>
                        <a:pt x="66114" y="89647"/>
                        <a:pt x="132229" y="179294"/>
                        <a:pt x="161364" y="242047"/>
                      </a:cubicBezTo>
                      <a:cubicBezTo>
                        <a:pt x="190499" y="304800"/>
                        <a:pt x="150158" y="324971"/>
                        <a:pt x="174811" y="376518"/>
                      </a:cubicBezTo>
                      <a:cubicBezTo>
                        <a:pt x="199464" y="428065"/>
                        <a:pt x="266700" y="495300"/>
                        <a:pt x="309282" y="551329"/>
                      </a:cubicBezTo>
                      <a:cubicBezTo>
                        <a:pt x="351864" y="607358"/>
                        <a:pt x="376517" y="602876"/>
                        <a:pt x="430305" y="712694"/>
                      </a:cubicBezTo>
                      <a:cubicBezTo>
                        <a:pt x="484093" y="822512"/>
                        <a:pt x="558052" y="1016373"/>
                        <a:pt x="632011" y="1210235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0" name="Forme libre 1869">
                  <a:extLst>
                    <a:ext uri="{FF2B5EF4-FFF2-40B4-BE49-F238E27FC236}">
                      <a16:creationId xmlns:a16="http://schemas.microsoft.com/office/drawing/2014/main" id="{2EFAD06B-EDC5-04E9-2655-FCB63421EE7B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>
                      <a:moveTo>
                        <a:pt x="0" y="389965"/>
                      </a:moveTo>
                      <a:cubicBezTo>
                        <a:pt x="23532" y="328332"/>
                        <a:pt x="47065" y="266700"/>
                        <a:pt x="67236" y="201706"/>
                      </a:cubicBezTo>
                      <a:cubicBezTo>
                        <a:pt x="87407" y="136712"/>
                        <a:pt x="104215" y="68356"/>
                        <a:pt x="121024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1" name="Forme libre 1870">
                  <a:extLst>
                    <a:ext uri="{FF2B5EF4-FFF2-40B4-BE49-F238E27FC236}">
                      <a16:creationId xmlns:a16="http://schemas.microsoft.com/office/drawing/2014/main" id="{27311B1C-3560-D4BA-7544-AD83A131ED02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>
                      <a:moveTo>
                        <a:pt x="188258" y="389965"/>
                      </a:moveTo>
                      <a:cubicBezTo>
                        <a:pt x="183775" y="351865"/>
                        <a:pt x="179293" y="313765"/>
                        <a:pt x="161364" y="268942"/>
                      </a:cubicBezTo>
                      <a:cubicBezTo>
                        <a:pt x="143435" y="224119"/>
                        <a:pt x="107576" y="165848"/>
                        <a:pt x="80682" y="121024"/>
                      </a:cubicBezTo>
                      <a:cubicBezTo>
                        <a:pt x="53788" y="76200"/>
                        <a:pt x="26894" y="38100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2" name="Forme libre 1871">
                  <a:extLst>
                    <a:ext uri="{FF2B5EF4-FFF2-40B4-BE49-F238E27FC236}">
                      <a16:creationId xmlns:a16="http://schemas.microsoft.com/office/drawing/2014/main" id="{74CADDF9-FAD2-985B-EA4C-0E60946451EC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3" name="Forme libre 1872">
                  <a:extLst>
                    <a:ext uri="{FF2B5EF4-FFF2-40B4-BE49-F238E27FC236}">
                      <a16:creationId xmlns:a16="http://schemas.microsoft.com/office/drawing/2014/main" id="{0F2DB951-88DA-161D-4CC5-3E90C9D27857}"/>
                    </a:ext>
                  </a:extLst>
                </p:cNvPr>
                <p:cNvSpPr/>
                <p:nvPr/>
              </p:nvSpPr>
              <p:spPr>
                <a:xfrm rot="20209623" flipH="1">
                  <a:off x="5529262" y="5078383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4" name="Forme libre 1873">
                  <a:extLst>
                    <a:ext uri="{FF2B5EF4-FFF2-40B4-BE49-F238E27FC236}">
                      <a16:creationId xmlns:a16="http://schemas.microsoft.com/office/drawing/2014/main" id="{FD00B89C-052F-BB99-CE66-98C2A1AB8C1C}"/>
                    </a:ext>
                  </a:extLst>
                </p:cNvPr>
                <p:cNvSpPr/>
                <p:nvPr/>
              </p:nvSpPr>
              <p:spPr>
                <a:xfrm rot="4128891">
                  <a:off x="5645813" y="3790861"/>
                  <a:ext cx="114958" cy="85059"/>
                </a:xfrm>
                <a:custGeom>
                  <a:avLst/>
                  <a:gdLst>
                    <a:gd name="connsiteX0" fmla="*/ 99244 w 137434"/>
                    <a:gd name="connsiteY0" fmla="*/ 10744 h 161193"/>
                    <a:gd name="connsiteX1" fmla="*/ 5115 w 137434"/>
                    <a:gd name="connsiteY1" fmla="*/ 24191 h 161193"/>
                    <a:gd name="connsiteX2" fmla="*/ 25286 w 137434"/>
                    <a:gd name="connsiteY2" fmla="*/ 138491 h 161193"/>
                    <a:gd name="connsiteX3" fmla="*/ 132862 w 137434"/>
                    <a:gd name="connsiteY3" fmla="*/ 151938 h 161193"/>
                    <a:gd name="connsiteX4" fmla="*/ 99244 w 137434"/>
                    <a:gd name="connsiteY4" fmla="*/ 10744 h 161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434" h="161193">
                      <a:moveTo>
                        <a:pt x="99244" y="10744"/>
                      </a:moveTo>
                      <a:cubicBezTo>
                        <a:pt x="77953" y="-10547"/>
                        <a:pt x="17441" y="2900"/>
                        <a:pt x="5115" y="24191"/>
                      </a:cubicBezTo>
                      <a:cubicBezTo>
                        <a:pt x="-7211" y="45482"/>
                        <a:pt x="3995" y="117200"/>
                        <a:pt x="25286" y="138491"/>
                      </a:cubicBezTo>
                      <a:cubicBezTo>
                        <a:pt x="46577" y="159782"/>
                        <a:pt x="117174" y="169867"/>
                        <a:pt x="132862" y="151938"/>
                      </a:cubicBezTo>
                      <a:cubicBezTo>
                        <a:pt x="148550" y="134009"/>
                        <a:pt x="120535" y="32035"/>
                        <a:pt x="99244" y="10744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6" name="Forme libre 1875">
                  <a:extLst>
                    <a:ext uri="{FF2B5EF4-FFF2-40B4-BE49-F238E27FC236}">
                      <a16:creationId xmlns:a16="http://schemas.microsoft.com/office/drawing/2014/main" id="{54C5FC54-5796-536E-173E-A95D02A0B199}"/>
                    </a:ext>
                  </a:extLst>
                </p:cNvPr>
                <p:cNvSpPr/>
                <p:nvPr/>
              </p:nvSpPr>
              <p:spPr>
                <a:xfrm>
                  <a:off x="5747387" y="3611989"/>
                  <a:ext cx="208429" cy="55134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429" h="55134">
                      <a:moveTo>
                        <a:pt x="0" y="55134"/>
                      </a:moveTo>
                      <a:cubicBezTo>
                        <a:pt x="49866" y="31041"/>
                        <a:pt x="99733" y="6949"/>
                        <a:pt x="134471" y="1346"/>
                      </a:cubicBezTo>
                      <a:cubicBezTo>
                        <a:pt x="169209" y="-4257"/>
                        <a:pt x="188819" y="8630"/>
                        <a:pt x="208429" y="21517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8" name="Forme libre 1877">
                  <a:extLst>
                    <a:ext uri="{FF2B5EF4-FFF2-40B4-BE49-F238E27FC236}">
                      <a16:creationId xmlns:a16="http://schemas.microsoft.com/office/drawing/2014/main" id="{1C3DB7D0-8AF4-19A3-9D1B-B715D7FA2228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>
                      <a:moveTo>
                        <a:pt x="221877" y="80682"/>
                      </a:moveTo>
                      <a:cubicBezTo>
                        <a:pt x="196663" y="57149"/>
                        <a:pt x="171450" y="33617"/>
                        <a:pt x="134471" y="20170"/>
                      </a:cubicBezTo>
                      <a:cubicBezTo>
                        <a:pt x="97492" y="6723"/>
                        <a:pt x="48746" y="3361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3" name="Forme libre 1882">
                  <a:extLst>
                    <a:ext uri="{FF2B5EF4-FFF2-40B4-BE49-F238E27FC236}">
                      <a16:creationId xmlns:a16="http://schemas.microsoft.com/office/drawing/2014/main" id="{39B0AE65-27C7-7852-6B39-015E4B891B68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>
                      <a:moveTo>
                        <a:pt x="40341" y="188259"/>
                      </a:moveTo>
                      <a:cubicBezTo>
                        <a:pt x="40341" y="140073"/>
                        <a:pt x="40341" y="91888"/>
                        <a:pt x="33618" y="60512"/>
                      </a:cubicBezTo>
                      <a:cubicBezTo>
                        <a:pt x="26895" y="29136"/>
                        <a:pt x="13447" y="14568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5" name="Forme libre 1884">
                  <a:extLst>
                    <a:ext uri="{FF2B5EF4-FFF2-40B4-BE49-F238E27FC236}">
                      <a16:creationId xmlns:a16="http://schemas.microsoft.com/office/drawing/2014/main" id="{F5E0881B-46CE-3618-FA0A-F37C899EE025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>
                      <a:moveTo>
                        <a:pt x="20170" y="248771"/>
                      </a:moveTo>
                      <a:cubicBezTo>
                        <a:pt x="25213" y="202266"/>
                        <a:pt x="30256" y="155762"/>
                        <a:pt x="26894" y="114300"/>
                      </a:cubicBezTo>
                      <a:cubicBezTo>
                        <a:pt x="23532" y="72838"/>
                        <a:pt x="11766" y="36419"/>
                        <a:pt x="0" y="0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6" name="Forme libre 1885">
                  <a:extLst>
                    <a:ext uri="{FF2B5EF4-FFF2-40B4-BE49-F238E27FC236}">
                      <a16:creationId xmlns:a16="http://schemas.microsoft.com/office/drawing/2014/main" id="{5CE7F06E-42F3-6863-52E2-04E7CF80C630}"/>
                    </a:ext>
                  </a:extLst>
                </p:cNvPr>
                <p:cNvSpPr/>
                <p:nvPr/>
              </p:nvSpPr>
              <p:spPr>
                <a:xfrm>
                  <a:off x="5446059" y="3648465"/>
                  <a:ext cx="255494" cy="76370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>
                      <a:moveTo>
                        <a:pt x="255494" y="76370"/>
                      </a:moveTo>
                      <a:cubicBezTo>
                        <a:pt x="199464" y="48915"/>
                        <a:pt x="143435" y="21461"/>
                        <a:pt x="100853" y="9135"/>
                      </a:cubicBezTo>
                      <a:cubicBezTo>
                        <a:pt x="58271" y="-3192"/>
                        <a:pt x="29135" y="-391"/>
                        <a:pt x="0" y="2411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7" name="Forme libre 1886">
                  <a:extLst>
                    <a:ext uri="{FF2B5EF4-FFF2-40B4-BE49-F238E27FC236}">
                      <a16:creationId xmlns:a16="http://schemas.microsoft.com/office/drawing/2014/main" id="{BBC3875D-36BF-3DA9-0F69-C201975CD115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>
                      <a:moveTo>
                        <a:pt x="100853" y="0"/>
                      </a:moveTo>
                      <a:cubicBezTo>
                        <a:pt x="82363" y="43143"/>
                        <a:pt x="63874" y="86286"/>
                        <a:pt x="47065" y="134471"/>
                      </a:cubicBezTo>
                      <a:cubicBezTo>
                        <a:pt x="30256" y="182656"/>
                        <a:pt x="15128" y="235884"/>
                        <a:pt x="0" y="289112"/>
                      </a:cubicBez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3" name="Forme libre 1892">
                  <a:extLst>
                    <a:ext uri="{FF2B5EF4-FFF2-40B4-BE49-F238E27FC236}">
                      <a16:creationId xmlns:a16="http://schemas.microsoft.com/office/drawing/2014/main" id="{9ECA66E5-313E-65BC-FAB2-7EFD7C586B59}"/>
                    </a:ext>
                  </a:extLst>
                </p:cNvPr>
                <p:cNvSpPr/>
                <p:nvPr/>
              </p:nvSpPr>
              <p:spPr>
                <a:xfrm>
                  <a:off x="5910451" y="5479488"/>
                  <a:ext cx="33617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>
                      <a:moveTo>
                        <a:pt x="33618" y="0"/>
                      </a:moveTo>
                      <a:lnTo>
                        <a:pt x="0" y="107576"/>
                      </a:lnTo>
                    </a:path>
                  </a:pathLst>
                </a:custGeom>
                <a:noFill/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835" name="Groupe 1834">
                <a:extLst>
                  <a:ext uri="{FF2B5EF4-FFF2-40B4-BE49-F238E27FC236}">
                    <a16:creationId xmlns:a16="http://schemas.microsoft.com/office/drawing/2014/main" id="{4B92563B-3C32-6079-D6FC-EF4C01548654}"/>
                  </a:ext>
                </a:extLst>
              </p:cNvPr>
              <p:cNvGrpSpPr/>
              <p:nvPr/>
            </p:nvGrpSpPr>
            <p:grpSpPr>
              <a:xfrm rot="21285413" flipH="1">
                <a:off x="5603731" y="3368066"/>
                <a:ext cx="826651" cy="2539182"/>
                <a:chOff x="5235144" y="3256206"/>
                <a:chExt cx="984061" cy="2539182"/>
              </a:xfrm>
            </p:grpSpPr>
            <p:sp>
              <p:nvSpPr>
                <p:cNvPr id="1842" name="Forme libre 1841">
                  <a:extLst>
                    <a:ext uri="{FF2B5EF4-FFF2-40B4-BE49-F238E27FC236}">
                      <a16:creationId xmlns:a16="http://schemas.microsoft.com/office/drawing/2014/main" id="{663041C4-BF4A-CC4B-7955-002B67DE63EF}"/>
                    </a:ext>
                  </a:extLst>
                </p:cNvPr>
                <p:cNvSpPr/>
                <p:nvPr/>
              </p:nvSpPr>
              <p:spPr>
                <a:xfrm>
                  <a:off x="5699591" y="3821086"/>
                  <a:ext cx="139456" cy="1872649"/>
                </a:xfrm>
                <a:custGeom>
                  <a:avLst/>
                  <a:gdLst>
                    <a:gd name="connsiteX0" fmla="*/ 16821 w 272988"/>
                    <a:gd name="connsiteY0" fmla="*/ 0 h 1872649"/>
                    <a:gd name="connsiteX1" fmla="*/ 16821 w 272988"/>
                    <a:gd name="connsiteY1" fmla="*/ 497541 h 1872649"/>
                    <a:gd name="connsiteX2" fmla="*/ 191633 w 272988"/>
                    <a:gd name="connsiteY2" fmla="*/ 1035423 h 1872649"/>
                    <a:gd name="connsiteX3" fmla="*/ 272315 w 272988"/>
                    <a:gd name="connsiteY3" fmla="*/ 1559859 h 1872649"/>
                    <a:gd name="connsiteX4" fmla="*/ 151292 w 272988"/>
                    <a:gd name="connsiteY4" fmla="*/ 1828800 h 1872649"/>
                    <a:gd name="connsiteX5" fmla="*/ 16821 w 272988"/>
                    <a:gd name="connsiteY5" fmla="*/ 1869141 h 18726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2988" h="1872649">
                      <a:moveTo>
                        <a:pt x="16821" y="0"/>
                      </a:moveTo>
                      <a:cubicBezTo>
                        <a:pt x="2253" y="162485"/>
                        <a:pt x="-12314" y="324971"/>
                        <a:pt x="16821" y="497541"/>
                      </a:cubicBezTo>
                      <a:cubicBezTo>
                        <a:pt x="45956" y="670111"/>
                        <a:pt x="149051" y="858370"/>
                        <a:pt x="191633" y="1035423"/>
                      </a:cubicBezTo>
                      <a:cubicBezTo>
                        <a:pt x="234215" y="1212476"/>
                        <a:pt x="279038" y="1427630"/>
                        <a:pt x="272315" y="1559859"/>
                      </a:cubicBezTo>
                      <a:cubicBezTo>
                        <a:pt x="265592" y="1692088"/>
                        <a:pt x="193874" y="1777253"/>
                        <a:pt x="151292" y="1828800"/>
                      </a:cubicBezTo>
                      <a:cubicBezTo>
                        <a:pt x="108710" y="1880347"/>
                        <a:pt x="62765" y="1874744"/>
                        <a:pt x="16821" y="186914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4" name="Forme libre 1843">
                  <a:extLst>
                    <a:ext uri="{FF2B5EF4-FFF2-40B4-BE49-F238E27FC236}">
                      <a16:creationId xmlns:a16="http://schemas.microsoft.com/office/drawing/2014/main" id="{333463A1-804B-2444-26C8-13A9595C1FD0}"/>
                    </a:ext>
                  </a:extLst>
                </p:cNvPr>
                <p:cNvSpPr/>
                <p:nvPr/>
              </p:nvSpPr>
              <p:spPr>
                <a:xfrm rot="19276266" flipH="1">
                  <a:off x="5913839" y="4994676"/>
                  <a:ext cx="216534" cy="800712"/>
                </a:xfrm>
                <a:custGeom>
                  <a:avLst/>
                  <a:gdLst>
                    <a:gd name="connsiteX0" fmla="*/ 0 w 632011"/>
                    <a:gd name="connsiteY0" fmla="*/ 0 h 1210235"/>
                    <a:gd name="connsiteX1" fmla="*/ 161364 w 632011"/>
                    <a:gd name="connsiteY1" fmla="*/ 242047 h 1210235"/>
                    <a:gd name="connsiteX2" fmla="*/ 174811 w 632011"/>
                    <a:gd name="connsiteY2" fmla="*/ 376518 h 1210235"/>
                    <a:gd name="connsiteX3" fmla="*/ 309282 w 632011"/>
                    <a:gd name="connsiteY3" fmla="*/ 551329 h 1210235"/>
                    <a:gd name="connsiteX4" fmla="*/ 430305 w 632011"/>
                    <a:gd name="connsiteY4" fmla="*/ 712694 h 1210235"/>
                    <a:gd name="connsiteX5" fmla="*/ 632011 w 632011"/>
                    <a:gd name="connsiteY5" fmla="*/ 1210235 h 12102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32011" h="1210235">
                      <a:moveTo>
                        <a:pt x="0" y="0"/>
                      </a:moveTo>
                      <a:cubicBezTo>
                        <a:pt x="66114" y="89647"/>
                        <a:pt x="132229" y="179294"/>
                        <a:pt x="161364" y="242047"/>
                      </a:cubicBezTo>
                      <a:cubicBezTo>
                        <a:pt x="190499" y="304800"/>
                        <a:pt x="150158" y="324971"/>
                        <a:pt x="174811" y="376518"/>
                      </a:cubicBezTo>
                      <a:cubicBezTo>
                        <a:pt x="199464" y="428065"/>
                        <a:pt x="266700" y="495300"/>
                        <a:pt x="309282" y="551329"/>
                      </a:cubicBezTo>
                      <a:cubicBezTo>
                        <a:pt x="351864" y="607358"/>
                        <a:pt x="376517" y="602876"/>
                        <a:pt x="430305" y="712694"/>
                      </a:cubicBezTo>
                      <a:cubicBezTo>
                        <a:pt x="484093" y="822512"/>
                        <a:pt x="558052" y="1016373"/>
                        <a:pt x="632011" y="1210235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6" name="Forme libre 1845">
                  <a:extLst>
                    <a:ext uri="{FF2B5EF4-FFF2-40B4-BE49-F238E27FC236}">
                      <a16:creationId xmlns:a16="http://schemas.microsoft.com/office/drawing/2014/main" id="{0C91A136-AE8E-E73E-D31B-97FBC2F0CAEA}"/>
                    </a:ext>
                  </a:extLst>
                </p:cNvPr>
                <p:cNvSpPr/>
                <p:nvPr/>
              </p:nvSpPr>
              <p:spPr>
                <a:xfrm>
                  <a:off x="5707533" y="3390388"/>
                  <a:ext cx="121024" cy="389965"/>
                </a:xfrm>
                <a:custGeom>
                  <a:avLst/>
                  <a:gdLst>
                    <a:gd name="connsiteX0" fmla="*/ 0 w 121024"/>
                    <a:gd name="connsiteY0" fmla="*/ 389965 h 389965"/>
                    <a:gd name="connsiteX1" fmla="*/ 67236 w 121024"/>
                    <a:gd name="connsiteY1" fmla="*/ 201706 h 389965"/>
                    <a:gd name="connsiteX2" fmla="*/ 121024 w 121024"/>
                    <a:gd name="connsiteY2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21024" h="389965">
                      <a:moveTo>
                        <a:pt x="0" y="389965"/>
                      </a:moveTo>
                      <a:cubicBezTo>
                        <a:pt x="23532" y="328332"/>
                        <a:pt x="47065" y="266700"/>
                        <a:pt x="67236" y="201706"/>
                      </a:cubicBezTo>
                      <a:cubicBezTo>
                        <a:pt x="87407" y="136712"/>
                        <a:pt x="104215" y="68356"/>
                        <a:pt x="121024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7" name="Forme libre 1846">
                  <a:extLst>
                    <a:ext uri="{FF2B5EF4-FFF2-40B4-BE49-F238E27FC236}">
                      <a16:creationId xmlns:a16="http://schemas.microsoft.com/office/drawing/2014/main" id="{598DD4EA-B87B-068D-7A2B-9FBDFC0EC727}"/>
                    </a:ext>
                  </a:extLst>
                </p:cNvPr>
                <p:cNvSpPr/>
                <p:nvPr/>
              </p:nvSpPr>
              <p:spPr>
                <a:xfrm>
                  <a:off x="5519275" y="3390388"/>
                  <a:ext cx="188258" cy="389965"/>
                </a:xfrm>
                <a:custGeom>
                  <a:avLst/>
                  <a:gdLst>
                    <a:gd name="connsiteX0" fmla="*/ 188258 w 188258"/>
                    <a:gd name="connsiteY0" fmla="*/ 389965 h 389965"/>
                    <a:gd name="connsiteX1" fmla="*/ 161364 w 188258"/>
                    <a:gd name="connsiteY1" fmla="*/ 268942 h 389965"/>
                    <a:gd name="connsiteX2" fmla="*/ 80682 w 188258"/>
                    <a:gd name="connsiteY2" fmla="*/ 121024 h 389965"/>
                    <a:gd name="connsiteX3" fmla="*/ 0 w 188258"/>
                    <a:gd name="connsiteY3" fmla="*/ 0 h 389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8" h="389965">
                      <a:moveTo>
                        <a:pt x="188258" y="389965"/>
                      </a:moveTo>
                      <a:cubicBezTo>
                        <a:pt x="183775" y="351865"/>
                        <a:pt x="179293" y="313765"/>
                        <a:pt x="161364" y="268942"/>
                      </a:cubicBezTo>
                      <a:cubicBezTo>
                        <a:pt x="143435" y="224119"/>
                        <a:pt x="107576" y="165848"/>
                        <a:pt x="80682" y="121024"/>
                      </a:cubicBezTo>
                      <a:cubicBezTo>
                        <a:pt x="53788" y="76200"/>
                        <a:pt x="26894" y="38100"/>
                        <a:pt x="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8" name="Forme libre 1847">
                  <a:extLst>
                    <a:ext uri="{FF2B5EF4-FFF2-40B4-BE49-F238E27FC236}">
                      <a16:creationId xmlns:a16="http://schemas.microsoft.com/office/drawing/2014/main" id="{CD8F5998-0FD8-5957-D40F-7D58C9861B0E}"/>
                    </a:ext>
                  </a:extLst>
                </p:cNvPr>
                <p:cNvSpPr/>
                <p:nvPr/>
              </p:nvSpPr>
              <p:spPr>
                <a:xfrm>
                  <a:off x="5831761" y="5262042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0" name="Forme libre 1849">
                  <a:extLst>
                    <a:ext uri="{FF2B5EF4-FFF2-40B4-BE49-F238E27FC236}">
                      <a16:creationId xmlns:a16="http://schemas.microsoft.com/office/drawing/2014/main" id="{E615CE17-7B7F-EB18-3D46-E8042278BF1B}"/>
                    </a:ext>
                  </a:extLst>
                </p:cNvPr>
                <p:cNvSpPr/>
                <p:nvPr/>
              </p:nvSpPr>
              <p:spPr>
                <a:xfrm rot="20209623" flipH="1">
                  <a:off x="5529262" y="5078383"/>
                  <a:ext cx="387444" cy="416859"/>
                </a:xfrm>
                <a:custGeom>
                  <a:avLst/>
                  <a:gdLst>
                    <a:gd name="connsiteX0" fmla="*/ 0 w 242048"/>
                    <a:gd name="connsiteY0" fmla="*/ 0 h 416859"/>
                    <a:gd name="connsiteX1" fmla="*/ 80683 w 242048"/>
                    <a:gd name="connsiteY1" fmla="*/ 255494 h 416859"/>
                    <a:gd name="connsiteX2" fmla="*/ 174812 w 242048"/>
                    <a:gd name="connsiteY2" fmla="*/ 322730 h 416859"/>
                    <a:gd name="connsiteX3" fmla="*/ 242048 w 242048"/>
                    <a:gd name="connsiteY3" fmla="*/ 416859 h 4168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42048" h="416859">
                      <a:moveTo>
                        <a:pt x="0" y="0"/>
                      </a:moveTo>
                      <a:cubicBezTo>
                        <a:pt x="25774" y="100853"/>
                        <a:pt x="51548" y="201706"/>
                        <a:pt x="80683" y="255494"/>
                      </a:cubicBezTo>
                      <a:cubicBezTo>
                        <a:pt x="109818" y="309282"/>
                        <a:pt x="147918" y="295836"/>
                        <a:pt x="174812" y="322730"/>
                      </a:cubicBezTo>
                      <a:cubicBezTo>
                        <a:pt x="201706" y="349624"/>
                        <a:pt x="221877" y="383241"/>
                        <a:pt x="242048" y="416859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1" name="Forme libre 1850">
                  <a:extLst>
                    <a:ext uri="{FF2B5EF4-FFF2-40B4-BE49-F238E27FC236}">
                      <a16:creationId xmlns:a16="http://schemas.microsoft.com/office/drawing/2014/main" id="{5196CD47-D2AB-C870-AF4D-6D6BE6B40F8E}"/>
                    </a:ext>
                  </a:extLst>
                </p:cNvPr>
                <p:cNvSpPr/>
                <p:nvPr/>
              </p:nvSpPr>
              <p:spPr>
                <a:xfrm rot="4128891">
                  <a:off x="5645813" y="3790861"/>
                  <a:ext cx="114958" cy="85059"/>
                </a:xfrm>
                <a:custGeom>
                  <a:avLst/>
                  <a:gdLst>
                    <a:gd name="connsiteX0" fmla="*/ 99244 w 137434"/>
                    <a:gd name="connsiteY0" fmla="*/ 10744 h 161193"/>
                    <a:gd name="connsiteX1" fmla="*/ 5115 w 137434"/>
                    <a:gd name="connsiteY1" fmla="*/ 24191 h 161193"/>
                    <a:gd name="connsiteX2" fmla="*/ 25286 w 137434"/>
                    <a:gd name="connsiteY2" fmla="*/ 138491 h 161193"/>
                    <a:gd name="connsiteX3" fmla="*/ 132862 w 137434"/>
                    <a:gd name="connsiteY3" fmla="*/ 151938 h 161193"/>
                    <a:gd name="connsiteX4" fmla="*/ 99244 w 137434"/>
                    <a:gd name="connsiteY4" fmla="*/ 10744 h 161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7434" h="161193">
                      <a:moveTo>
                        <a:pt x="99244" y="10744"/>
                      </a:moveTo>
                      <a:cubicBezTo>
                        <a:pt x="77953" y="-10547"/>
                        <a:pt x="17441" y="2900"/>
                        <a:pt x="5115" y="24191"/>
                      </a:cubicBezTo>
                      <a:cubicBezTo>
                        <a:pt x="-7211" y="45482"/>
                        <a:pt x="3995" y="117200"/>
                        <a:pt x="25286" y="138491"/>
                      </a:cubicBezTo>
                      <a:cubicBezTo>
                        <a:pt x="46577" y="159782"/>
                        <a:pt x="117174" y="169867"/>
                        <a:pt x="132862" y="151938"/>
                      </a:cubicBezTo>
                      <a:cubicBezTo>
                        <a:pt x="148550" y="134009"/>
                        <a:pt x="120535" y="32035"/>
                        <a:pt x="99244" y="10744"/>
                      </a:cubicBezTo>
                      <a:close/>
                    </a:path>
                  </a:pathLst>
                </a:custGeom>
                <a:solidFill>
                  <a:schemeClr val="tx1">
                    <a:lumMod val="75000"/>
                    <a:lumOff val="25000"/>
                  </a:schemeClr>
                </a:solidFill>
                <a:ln w="6350"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2" name="Forme libre 1851">
                  <a:extLst>
                    <a:ext uri="{FF2B5EF4-FFF2-40B4-BE49-F238E27FC236}">
                      <a16:creationId xmlns:a16="http://schemas.microsoft.com/office/drawing/2014/main" id="{E651A280-51A6-068D-3F46-052EBDD80A30}"/>
                    </a:ext>
                  </a:extLst>
                </p:cNvPr>
                <p:cNvSpPr/>
                <p:nvPr/>
              </p:nvSpPr>
              <p:spPr>
                <a:xfrm>
                  <a:off x="5747387" y="3611989"/>
                  <a:ext cx="208429" cy="55134"/>
                </a:xfrm>
                <a:custGeom>
                  <a:avLst/>
                  <a:gdLst>
                    <a:gd name="connsiteX0" fmla="*/ 0 w 208429"/>
                    <a:gd name="connsiteY0" fmla="*/ 55134 h 55134"/>
                    <a:gd name="connsiteX1" fmla="*/ 134471 w 208429"/>
                    <a:gd name="connsiteY1" fmla="*/ 1346 h 55134"/>
                    <a:gd name="connsiteX2" fmla="*/ 208429 w 208429"/>
                    <a:gd name="connsiteY2" fmla="*/ 21517 h 55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08429" h="55134">
                      <a:moveTo>
                        <a:pt x="0" y="55134"/>
                      </a:moveTo>
                      <a:cubicBezTo>
                        <a:pt x="49866" y="31041"/>
                        <a:pt x="99733" y="6949"/>
                        <a:pt x="134471" y="1346"/>
                      </a:cubicBezTo>
                      <a:cubicBezTo>
                        <a:pt x="169209" y="-4257"/>
                        <a:pt x="188819" y="8630"/>
                        <a:pt x="208429" y="21517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3" name="Forme libre 1852">
                  <a:extLst>
                    <a:ext uri="{FF2B5EF4-FFF2-40B4-BE49-F238E27FC236}">
                      <a16:creationId xmlns:a16="http://schemas.microsoft.com/office/drawing/2014/main" id="{2DB370E9-4908-A0AF-6543-049467AD3779}"/>
                    </a:ext>
                  </a:extLst>
                </p:cNvPr>
                <p:cNvSpPr/>
                <p:nvPr/>
              </p:nvSpPr>
              <p:spPr>
                <a:xfrm>
                  <a:off x="5432611" y="3516406"/>
                  <a:ext cx="221877" cy="80682"/>
                </a:xfrm>
                <a:custGeom>
                  <a:avLst/>
                  <a:gdLst>
                    <a:gd name="connsiteX0" fmla="*/ 221877 w 221877"/>
                    <a:gd name="connsiteY0" fmla="*/ 80682 h 80682"/>
                    <a:gd name="connsiteX1" fmla="*/ 134471 w 221877"/>
                    <a:gd name="connsiteY1" fmla="*/ 20170 h 80682"/>
                    <a:gd name="connsiteX2" fmla="*/ 0 w 221877"/>
                    <a:gd name="connsiteY2" fmla="*/ 0 h 806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877" h="80682">
                      <a:moveTo>
                        <a:pt x="221877" y="80682"/>
                      </a:moveTo>
                      <a:cubicBezTo>
                        <a:pt x="196663" y="57149"/>
                        <a:pt x="171450" y="33617"/>
                        <a:pt x="134471" y="20170"/>
                      </a:cubicBezTo>
                      <a:cubicBezTo>
                        <a:pt x="97492" y="6723"/>
                        <a:pt x="48746" y="3361"/>
                        <a:pt x="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4" name="Forme libre 1853">
                  <a:extLst>
                    <a:ext uri="{FF2B5EF4-FFF2-40B4-BE49-F238E27FC236}">
                      <a16:creationId xmlns:a16="http://schemas.microsoft.com/office/drawing/2014/main" id="{54953CCC-BD07-241A-EFD8-8DA15C4F99EE}"/>
                    </a:ext>
                  </a:extLst>
                </p:cNvPr>
                <p:cNvSpPr/>
                <p:nvPr/>
              </p:nvSpPr>
              <p:spPr>
                <a:xfrm>
                  <a:off x="5741894" y="3388659"/>
                  <a:ext cx="40341" cy="188259"/>
                </a:xfrm>
                <a:custGeom>
                  <a:avLst/>
                  <a:gdLst>
                    <a:gd name="connsiteX0" fmla="*/ 40341 w 40341"/>
                    <a:gd name="connsiteY0" fmla="*/ 188259 h 188259"/>
                    <a:gd name="connsiteX1" fmla="*/ 33618 w 40341"/>
                    <a:gd name="connsiteY1" fmla="*/ 60512 h 188259"/>
                    <a:gd name="connsiteX2" fmla="*/ 0 w 40341"/>
                    <a:gd name="connsiteY2" fmla="*/ 0 h 188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41" h="188259">
                      <a:moveTo>
                        <a:pt x="40341" y="188259"/>
                      </a:moveTo>
                      <a:cubicBezTo>
                        <a:pt x="40341" y="140073"/>
                        <a:pt x="40341" y="91888"/>
                        <a:pt x="33618" y="60512"/>
                      </a:cubicBezTo>
                      <a:cubicBezTo>
                        <a:pt x="26895" y="29136"/>
                        <a:pt x="13447" y="14568"/>
                        <a:pt x="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8" name="Forme libre 1857">
                  <a:extLst>
                    <a:ext uri="{FF2B5EF4-FFF2-40B4-BE49-F238E27FC236}">
                      <a16:creationId xmlns:a16="http://schemas.microsoft.com/office/drawing/2014/main" id="{EA0D300C-48CE-1571-615F-EC3EDC6324EE}"/>
                    </a:ext>
                  </a:extLst>
                </p:cNvPr>
                <p:cNvSpPr/>
                <p:nvPr/>
              </p:nvSpPr>
              <p:spPr>
                <a:xfrm>
                  <a:off x="5661212" y="3408829"/>
                  <a:ext cx="27982" cy="248771"/>
                </a:xfrm>
                <a:custGeom>
                  <a:avLst/>
                  <a:gdLst>
                    <a:gd name="connsiteX0" fmla="*/ 20170 w 27982"/>
                    <a:gd name="connsiteY0" fmla="*/ 248771 h 248771"/>
                    <a:gd name="connsiteX1" fmla="*/ 26894 w 27982"/>
                    <a:gd name="connsiteY1" fmla="*/ 114300 h 248771"/>
                    <a:gd name="connsiteX2" fmla="*/ 0 w 27982"/>
                    <a:gd name="connsiteY2" fmla="*/ 0 h 248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982" h="248771">
                      <a:moveTo>
                        <a:pt x="20170" y="248771"/>
                      </a:moveTo>
                      <a:cubicBezTo>
                        <a:pt x="25213" y="202266"/>
                        <a:pt x="30256" y="155762"/>
                        <a:pt x="26894" y="114300"/>
                      </a:cubicBezTo>
                      <a:cubicBezTo>
                        <a:pt x="23532" y="72838"/>
                        <a:pt x="11766" y="36419"/>
                        <a:pt x="0" y="0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0" name="Forme libre 1859">
                  <a:extLst>
                    <a:ext uri="{FF2B5EF4-FFF2-40B4-BE49-F238E27FC236}">
                      <a16:creationId xmlns:a16="http://schemas.microsoft.com/office/drawing/2014/main" id="{27D96989-0395-E9E8-8E8F-4CBD32938CC5}"/>
                    </a:ext>
                  </a:extLst>
                </p:cNvPr>
                <p:cNvSpPr/>
                <p:nvPr/>
              </p:nvSpPr>
              <p:spPr>
                <a:xfrm>
                  <a:off x="5235144" y="3256206"/>
                  <a:ext cx="466411" cy="468629"/>
                </a:xfrm>
                <a:custGeom>
                  <a:avLst/>
                  <a:gdLst>
                    <a:gd name="connsiteX0" fmla="*/ 255494 w 255494"/>
                    <a:gd name="connsiteY0" fmla="*/ 76370 h 76370"/>
                    <a:gd name="connsiteX1" fmla="*/ 100853 w 255494"/>
                    <a:gd name="connsiteY1" fmla="*/ 9135 h 76370"/>
                    <a:gd name="connsiteX2" fmla="*/ 0 w 255494"/>
                    <a:gd name="connsiteY2" fmla="*/ 2411 h 76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5494" h="76370">
                      <a:moveTo>
                        <a:pt x="255494" y="76370"/>
                      </a:moveTo>
                      <a:cubicBezTo>
                        <a:pt x="199464" y="48915"/>
                        <a:pt x="143435" y="21461"/>
                        <a:pt x="100853" y="9135"/>
                      </a:cubicBezTo>
                      <a:cubicBezTo>
                        <a:pt x="58271" y="-3192"/>
                        <a:pt x="29135" y="-391"/>
                        <a:pt x="0" y="2411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1" name="Forme libre 1860">
                  <a:extLst>
                    <a:ext uri="{FF2B5EF4-FFF2-40B4-BE49-F238E27FC236}">
                      <a16:creationId xmlns:a16="http://schemas.microsoft.com/office/drawing/2014/main" id="{BA04452C-31B5-9D71-3C6D-19F219B701DA}"/>
                    </a:ext>
                  </a:extLst>
                </p:cNvPr>
                <p:cNvSpPr/>
                <p:nvPr/>
              </p:nvSpPr>
              <p:spPr>
                <a:xfrm>
                  <a:off x="5546912" y="4491318"/>
                  <a:ext cx="188259" cy="921123"/>
                </a:xfrm>
                <a:custGeom>
                  <a:avLst/>
                  <a:gdLst>
                    <a:gd name="connsiteX0" fmla="*/ 188259 w 188259"/>
                    <a:gd name="connsiteY0" fmla="*/ 0 h 921123"/>
                    <a:gd name="connsiteX1" fmla="*/ 168088 w 188259"/>
                    <a:gd name="connsiteY1" fmla="*/ 517711 h 921123"/>
                    <a:gd name="connsiteX2" fmla="*/ 107576 w 188259"/>
                    <a:gd name="connsiteY2" fmla="*/ 766482 h 921123"/>
                    <a:gd name="connsiteX3" fmla="*/ 0 w 188259"/>
                    <a:gd name="connsiteY3" fmla="*/ 921123 h 921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88259" h="921123">
                      <a:moveTo>
                        <a:pt x="188259" y="0"/>
                      </a:moveTo>
                      <a:cubicBezTo>
                        <a:pt x="184897" y="194982"/>
                        <a:pt x="181535" y="389964"/>
                        <a:pt x="168088" y="517711"/>
                      </a:cubicBezTo>
                      <a:cubicBezTo>
                        <a:pt x="154641" y="645458"/>
                        <a:pt x="135591" y="699247"/>
                        <a:pt x="107576" y="766482"/>
                      </a:cubicBezTo>
                      <a:cubicBezTo>
                        <a:pt x="79561" y="833717"/>
                        <a:pt x="39780" y="877420"/>
                        <a:pt x="0" y="921123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2" name="Forme libre 1861">
                  <a:extLst>
                    <a:ext uri="{FF2B5EF4-FFF2-40B4-BE49-F238E27FC236}">
                      <a16:creationId xmlns:a16="http://schemas.microsoft.com/office/drawing/2014/main" id="{52ACE242-1A79-A099-0DB7-0CF2AE149281}"/>
                    </a:ext>
                  </a:extLst>
                </p:cNvPr>
                <p:cNvSpPr/>
                <p:nvPr/>
              </p:nvSpPr>
              <p:spPr>
                <a:xfrm>
                  <a:off x="5667935" y="5358653"/>
                  <a:ext cx="100853" cy="289112"/>
                </a:xfrm>
                <a:custGeom>
                  <a:avLst/>
                  <a:gdLst>
                    <a:gd name="connsiteX0" fmla="*/ 100853 w 100853"/>
                    <a:gd name="connsiteY0" fmla="*/ 0 h 289112"/>
                    <a:gd name="connsiteX1" fmla="*/ 47065 w 100853"/>
                    <a:gd name="connsiteY1" fmla="*/ 134471 h 289112"/>
                    <a:gd name="connsiteX2" fmla="*/ 0 w 100853"/>
                    <a:gd name="connsiteY2" fmla="*/ 289112 h 289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00853" h="289112">
                      <a:moveTo>
                        <a:pt x="100853" y="0"/>
                      </a:moveTo>
                      <a:cubicBezTo>
                        <a:pt x="82363" y="43143"/>
                        <a:pt x="63874" y="86286"/>
                        <a:pt x="47065" y="134471"/>
                      </a:cubicBezTo>
                      <a:cubicBezTo>
                        <a:pt x="30256" y="182656"/>
                        <a:pt x="15128" y="235884"/>
                        <a:pt x="0" y="289112"/>
                      </a:cubicBez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3" name="Forme libre 1862">
                  <a:extLst>
                    <a:ext uri="{FF2B5EF4-FFF2-40B4-BE49-F238E27FC236}">
                      <a16:creationId xmlns:a16="http://schemas.microsoft.com/office/drawing/2014/main" id="{F5C7C5F2-ED33-0383-36E1-37388A645274}"/>
                    </a:ext>
                  </a:extLst>
                </p:cNvPr>
                <p:cNvSpPr/>
                <p:nvPr/>
              </p:nvSpPr>
              <p:spPr>
                <a:xfrm>
                  <a:off x="5910451" y="5479488"/>
                  <a:ext cx="33617" cy="107576"/>
                </a:xfrm>
                <a:custGeom>
                  <a:avLst/>
                  <a:gdLst>
                    <a:gd name="connsiteX0" fmla="*/ 33618 w 33618"/>
                    <a:gd name="connsiteY0" fmla="*/ 0 h 107576"/>
                    <a:gd name="connsiteX1" fmla="*/ 0 w 33618"/>
                    <a:gd name="connsiteY1" fmla="*/ 107576 h 107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3618" h="107576">
                      <a:moveTo>
                        <a:pt x="33618" y="0"/>
                      </a:moveTo>
                      <a:lnTo>
                        <a:pt x="0" y="107576"/>
                      </a:lnTo>
                    </a:path>
                  </a:pathLst>
                </a:custGeom>
                <a:no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971" name="Forme libre 1970">
              <a:extLst>
                <a:ext uri="{FF2B5EF4-FFF2-40B4-BE49-F238E27FC236}">
                  <a16:creationId xmlns:a16="http://schemas.microsoft.com/office/drawing/2014/main" id="{464B4B8E-1CAF-A635-7781-5FF3BE21621D}"/>
                </a:ext>
              </a:extLst>
            </p:cNvPr>
            <p:cNvSpPr/>
            <p:nvPr/>
          </p:nvSpPr>
          <p:spPr>
            <a:xfrm>
              <a:off x="1403071" y="1182349"/>
              <a:ext cx="42951" cy="310112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2" name="Forme libre 1971">
              <a:extLst>
                <a:ext uri="{FF2B5EF4-FFF2-40B4-BE49-F238E27FC236}">
                  <a16:creationId xmlns:a16="http://schemas.microsoft.com/office/drawing/2014/main" id="{B02F7E87-5D7A-419B-0208-3BA52AA66472}"/>
                </a:ext>
              </a:extLst>
            </p:cNvPr>
            <p:cNvSpPr/>
            <p:nvPr/>
          </p:nvSpPr>
          <p:spPr>
            <a:xfrm rot="19276266" flipH="1">
              <a:off x="1451208" y="1338412"/>
              <a:ext cx="66690" cy="132599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3" name="Forme libre 1972">
              <a:extLst>
                <a:ext uri="{FF2B5EF4-FFF2-40B4-BE49-F238E27FC236}">
                  <a16:creationId xmlns:a16="http://schemas.microsoft.com/office/drawing/2014/main" id="{ADBC35D4-9812-D84D-E011-14CCA7CB0631}"/>
                </a:ext>
              </a:extLst>
            </p:cNvPr>
            <p:cNvSpPr/>
            <p:nvPr/>
          </p:nvSpPr>
          <p:spPr>
            <a:xfrm>
              <a:off x="1405517" y="1111025"/>
              <a:ext cx="37274" cy="64579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4" name="Forme libre 1973">
              <a:extLst>
                <a:ext uri="{FF2B5EF4-FFF2-40B4-BE49-F238E27FC236}">
                  <a16:creationId xmlns:a16="http://schemas.microsoft.com/office/drawing/2014/main" id="{68958670-3108-AEAD-7497-6E3A70C7C390}"/>
                </a:ext>
              </a:extLst>
            </p:cNvPr>
            <p:cNvSpPr/>
            <p:nvPr/>
          </p:nvSpPr>
          <p:spPr>
            <a:xfrm>
              <a:off x="1347535" y="1111025"/>
              <a:ext cx="57982" cy="64579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5" name="Forme libre 1974">
              <a:extLst>
                <a:ext uri="{FF2B5EF4-FFF2-40B4-BE49-F238E27FC236}">
                  <a16:creationId xmlns:a16="http://schemas.microsoft.com/office/drawing/2014/main" id="{5F8FDB7A-048F-3DD6-499B-6384942AB5AA}"/>
                </a:ext>
              </a:extLst>
            </p:cNvPr>
            <p:cNvSpPr/>
            <p:nvPr/>
          </p:nvSpPr>
          <p:spPr>
            <a:xfrm>
              <a:off x="1445815" y="1431756"/>
              <a:ext cx="74549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6" name="Forme libre 1975">
              <a:extLst>
                <a:ext uri="{FF2B5EF4-FFF2-40B4-BE49-F238E27FC236}">
                  <a16:creationId xmlns:a16="http://schemas.microsoft.com/office/drawing/2014/main" id="{E4383AE7-169B-08BD-071B-8102870B2470}"/>
                </a:ext>
              </a:extLst>
            </p:cNvPr>
            <p:cNvSpPr/>
            <p:nvPr/>
          </p:nvSpPr>
          <p:spPr>
            <a:xfrm>
              <a:off x="1443778" y="1420972"/>
              <a:ext cx="119329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7" name="Forme libre 1976">
              <a:extLst>
                <a:ext uri="{FF2B5EF4-FFF2-40B4-BE49-F238E27FC236}">
                  <a16:creationId xmlns:a16="http://schemas.microsoft.com/office/drawing/2014/main" id="{3B8A25AB-2C45-0CC2-6CAE-E41B4C9C95B3}"/>
                </a:ext>
              </a:extLst>
            </p:cNvPr>
            <p:cNvSpPr/>
            <p:nvPr/>
          </p:nvSpPr>
          <p:spPr>
            <a:xfrm rot="20209623" flipH="1">
              <a:off x="1350612" y="1390558"/>
              <a:ext cx="119329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8" name="Forme libre 1977">
              <a:extLst>
                <a:ext uri="{FF2B5EF4-FFF2-40B4-BE49-F238E27FC236}">
                  <a16:creationId xmlns:a16="http://schemas.microsoft.com/office/drawing/2014/main" id="{698B4099-9554-6068-85B5-E5733E498AE4}"/>
                </a:ext>
              </a:extLst>
            </p:cNvPr>
            <p:cNvSpPr/>
            <p:nvPr/>
          </p:nvSpPr>
          <p:spPr>
            <a:xfrm rot="2993525">
              <a:off x="1394111" y="1168149"/>
              <a:ext cx="20042" cy="37300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58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9" name="Forme libre 1978">
              <a:extLst>
                <a:ext uri="{FF2B5EF4-FFF2-40B4-BE49-F238E27FC236}">
                  <a16:creationId xmlns:a16="http://schemas.microsoft.com/office/drawing/2014/main" id="{1851FE95-5A93-2BD3-DC49-3B7091E5AB03}"/>
                </a:ext>
              </a:extLst>
            </p:cNvPr>
            <p:cNvSpPr/>
            <p:nvPr/>
          </p:nvSpPr>
          <p:spPr>
            <a:xfrm>
              <a:off x="1418171" y="1121873"/>
              <a:ext cx="68336" cy="37857"/>
            </a:xfrm>
            <a:custGeom>
              <a:avLst/>
              <a:gdLst>
                <a:gd name="connsiteX0" fmla="*/ 0 w 221876"/>
                <a:gd name="connsiteY0" fmla="*/ 228600 h 228600"/>
                <a:gd name="connsiteX1" fmla="*/ 60511 w 221876"/>
                <a:gd name="connsiteY1" fmla="*/ 168088 h 228600"/>
                <a:gd name="connsiteX2" fmla="*/ 134470 w 221876"/>
                <a:gd name="connsiteY2" fmla="*/ 80682 h 228600"/>
                <a:gd name="connsiteX3" fmla="*/ 221876 w 221876"/>
                <a:gd name="connsiteY3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1876" h="228600">
                  <a:moveTo>
                    <a:pt x="0" y="228600"/>
                  </a:moveTo>
                  <a:cubicBezTo>
                    <a:pt x="19049" y="210670"/>
                    <a:pt x="38099" y="192741"/>
                    <a:pt x="60511" y="168088"/>
                  </a:cubicBezTo>
                  <a:cubicBezTo>
                    <a:pt x="82923" y="143435"/>
                    <a:pt x="107576" y="108697"/>
                    <a:pt x="134470" y="80682"/>
                  </a:cubicBezTo>
                  <a:cubicBezTo>
                    <a:pt x="161364" y="52667"/>
                    <a:pt x="191620" y="26333"/>
                    <a:pt x="221876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0" name="Forme libre 1979">
              <a:extLst>
                <a:ext uri="{FF2B5EF4-FFF2-40B4-BE49-F238E27FC236}">
                  <a16:creationId xmlns:a16="http://schemas.microsoft.com/office/drawing/2014/main" id="{3E883344-9252-8060-638E-F7CC0BCEFBC1}"/>
                </a:ext>
              </a:extLst>
            </p:cNvPr>
            <p:cNvSpPr/>
            <p:nvPr/>
          </p:nvSpPr>
          <p:spPr>
            <a:xfrm>
              <a:off x="1443020" y="1136124"/>
              <a:ext cx="64194" cy="9130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429" h="55134">
                  <a:moveTo>
                    <a:pt x="0" y="55134"/>
                  </a:moveTo>
                  <a:cubicBezTo>
                    <a:pt x="49866" y="31041"/>
                    <a:pt x="99733" y="6949"/>
                    <a:pt x="134471" y="1346"/>
                  </a:cubicBezTo>
                  <a:cubicBezTo>
                    <a:pt x="169209" y="-4257"/>
                    <a:pt x="188819" y="8630"/>
                    <a:pt x="208429" y="21517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2" name="Forme libre 1981">
              <a:extLst>
                <a:ext uri="{FF2B5EF4-FFF2-40B4-BE49-F238E27FC236}">
                  <a16:creationId xmlns:a16="http://schemas.microsoft.com/office/drawing/2014/main" id="{A99C4FC4-05F9-C02C-C8D3-DFF1FBD6AC7A}"/>
                </a:ext>
              </a:extLst>
            </p:cNvPr>
            <p:cNvSpPr/>
            <p:nvPr/>
          </p:nvSpPr>
          <p:spPr>
            <a:xfrm>
              <a:off x="1320844" y="1131893"/>
              <a:ext cx="68336" cy="13361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3" name="Forme libre 1982">
              <a:extLst>
                <a:ext uri="{FF2B5EF4-FFF2-40B4-BE49-F238E27FC236}">
                  <a16:creationId xmlns:a16="http://schemas.microsoft.com/office/drawing/2014/main" id="{831B1A79-96D9-0B01-FBC3-839625841D53}"/>
                </a:ext>
              </a:extLst>
            </p:cNvPr>
            <p:cNvSpPr/>
            <p:nvPr/>
          </p:nvSpPr>
          <p:spPr>
            <a:xfrm>
              <a:off x="1416100" y="1110739"/>
              <a:ext cx="12425" cy="31176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4" name="Forme libre 1983">
              <a:extLst>
                <a:ext uri="{FF2B5EF4-FFF2-40B4-BE49-F238E27FC236}">
                  <a16:creationId xmlns:a16="http://schemas.microsoft.com/office/drawing/2014/main" id="{A192C44C-F4AE-7DF8-825A-FAC21D284158}"/>
                </a:ext>
              </a:extLst>
            </p:cNvPr>
            <p:cNvSpPr/>
            <p:nvPr/>
          </p:nvSpPr>
          <p:spPr>
            <a:xfrm>
              <a:off x="1391251" y="1114079"/>
              <a:ext cx="8618" cy="41197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5" name="Forme libre 1984">
              <a:extLst>
                <a:ext uri="{FF2B5EF4-FFF2-40B4-BE49-F238E27FC236}">
                  <a16:creationId xmlns:a16="http://schemas.microsoft.com/office/drawing/2014/main" id="{D986FB88-2C40-5242-3C61-4D8D67C95130}"/>
                </a:ext>
              </a:extLst>
            </p:cNvPr>
            <p:cNvSpPr/>
            <p:nvPr/>
          </p:nvSpPr>
          <p:spPr>
            <a:xfrm>
              <a:off x="1324986" y="1153763"/>
              <a:ext cx="78690" cy="12647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6" name="Forme libre 1985">
              <a:extLst>
                <a:ext uri="{FF2B5EF4-FFF2-40B4-BE49-F238E27FC236}">
                  <a16:creationId xmlns:a16="http://schemas.microsoft.com/office/drawing/2014/main" id="{746C5889-9BBB-C565-E0B3-A7550D5E9C86}"/>
                </a:ext>
              </a:extLst>
            </p:cNvPr>
            <p:cNvSpPr/>
            <p:nvPr/>
          </p:nvSpPr>
          <p:spPr>
            <a:xfrm>
              <a:off x="1356047" y="1293340"/>
              <a:ext cx="57982" cy="152539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7" name="Forme libre 1986">
              <a:extLst>
                <a:ext uri="{FF2B5EF4-FFF2-40B4-BE49-F238E27FC236}">
                  <a16:creationId xmlns:a16="http://schemas.microsoft.com/office/drawing/2014/main" id="{9E28544B-A50E-4657-37FF-463696C6F768}"/>
                </a:ext>
              </a:extLst>
            </p:cNvPr>
            <p:cNvSpPr/>
            <p:nvPr/>
          </p:nvSpPr>
          <p:spPr>
            <a:xfrm>
              <a:off x="1393321" y="1436971"/>
              <a:ext cx="31062" cy="47877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8" name="Forme libre 1987">
              <a:extLst>
                <a:ext uri="{FF2B5EF4-FFF2-40B4-BE49-F238E27FC236}">
                  <a16:creationId xmlns:a16="http://schemas.microsoft.com/office/drawing/2014/main" id="{EFB127B8-771C-C93A-CE31-07DDC49C14DD}"/>
                </a:ext>
              </a:extLst>
            </p:cNvPr>
            <p:cNvSpPr/>
            <p:nvPr/>
          </p:nvSpPr>
          <p:spPr>
            <a:xfrm>
              <a:off x="1467869" y="1478168"/>
              <a:ext cx="10354" cy="17815"/>
            </a:xfrm>
            <a:custGeom>
              <a:avLst/>
              <a:gdLst>
                <a:gd name="connsiteX0" fmla="*/ 33618 w 33618"/>
                <a:gd name="connsiteY0" fmla="*/ 0 h 107576"/>
                <a:gd name="connsiteX1" fmla="*/ 0 w 33618"/>
                <a:gd name="connsiteY1" fmla="*/ 107576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8" h="107576">
                  <a:moveTo>
                    <a:pt x="33618" y="0"/>
                  </a:moveTo>
                  <a:lnTo>
                    <a:pt x="0" y="107576"/>
                  </a:lnTo>
                </a:path>
              </a:pathLst>
            </a:custGeom>
            <a:noFill/>
            <a:ln w="1587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9" name="Forme libre 1988">
              <a:extLst>
                <a:ext uri="{FF2B5EF4-FFF2-40B4-BE49-F238E27FC236}">
                  <a16:creationId xmlns:a16="http://schemas.microsoft.com/office/drawing/2014/main" id="{B11231EA-3BFC-BEC1-0CD3-A1DA7CD6184C}"/>
                </a:ext>
              </a:extLst>
            </p:cNvPr>
            <p:cNvSpPr/>
            <p:nvPr/>
          </p:nvSpPr>
          <p:spPr>
            <a:xfrm rot="248994">
              <a:off x="1444371" y="1181904"/>
              <a:ext cx="42951" cy="310112"/>
            </a:xfrm>
            <a:custGeom>
              <a:avLst/>
              <a:gdLst>
                <a:gd name="connsiteX0" fmla="*/ 2646 w 42951"/>
                <a:gd name="connsiteY0" fmla="*/ 0 h 310112"/>
                <a:gd name="connsiteX1" fmla="*/ 2646 w 42951"/>
                <a:gd name="connsiteY1" fmla="*/ 82393 h 310112"/>
                <a:gd name="connsiteX2" fmla="*/ 30150 w 42951"/>
                <a:gd name="connsiteY2" fmla="*/ 171466 h 310112"/>
                <a:gd name="connsiteX3" fmla="*/ 42845 w 42951"/>
                <a:gd name="connsiteY3" fmla="*/ 258313 h 310112"/>
                <a:gd name="connsiteX4" fmla="*/ 23803 w 42951"/>
                <a:gd name="connsiteY4" fmla="*/ 302850 h 310112"/>
                <a:gd name="connsiteX5" fmla="*/ 2646 w 42951"/>
                <a:gd name="connsiteY5" fmla="*/ 309531 h 31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51" h="310112" extrusionOk="0">
                  <a:moveTo>
                    <a:pt x="2646" y="0"/>
                  </a:moveTo>
                  <a:cubicBezTo>
                    <a:pt x="-2103" y="25392"/>
                    <a:pt x="-5996" y="55338"/>
                    <a:pt x="2646" y="82393"/>
                  </a:cubicBezTo>
                  <a:cubicBezTo>
                    <a:pt x="11091" y="111783"/>
                    <a:pt x="22127" y="142188"/>
                    <a:pt x="30150" y="171466"/>
                  </a:cubicBezTo>
                  <a:cubicBezTo>
                    <a:pt x="35089" y="202506"/>
                    <a:pt x="43189" y="240358"/>
                    <a:pt x="42845" y="258313"/>
                  </a:cubicBezTo>
                  <a:cubicBezTo>
                    <a:pt x="41630" y="280124"/>
                    <a:pt x="31007" y="294555"/>
                    <a:pt x="23803" y="302850"/>
                  </a:cubicBezTo>
                  <a:cubicBezTo>
                    <a:pt x="17404" y="311422"/>
                    <a:pt x="10361" y="309458"/>
                    <a:pt x="2646" y="3095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821 w 272988"/>
                        <a:gd name="connsiteY0" fmla="*/ 0 h 1872649"/>
                        <a:gd name="connsiteX1" fmla="*/ 16821 w 272988"/>
                        <a:gd name="connsiteY1" fmla="*/ 497541 h 1872649"/>
                        <a:gd name="connsiteX2" fmla="*/ 191633 w 272988"/>
                        <a:gd name="connsiteY2" fmla="*/ 1035423 h 1872649"/>
                        <a:gd name="connsiteX3" fmla="*/ 272315 w 272988"/>
                        <a:gd name="connsiteY3" fmla="*/ 1559859 h 1872649"/>
                        <a:gd name="connsiteX4" fmla="*/ 151292 w 272988"/>
                        <a:gd name="connsiteY4" fmla="*/ 1828800 h 1872649"/>
                        <a:gd name="connsiteX5" fmla="*/ 16821 w 272988"/>
                        <a:gd name="connsiteY5" fmla="*/ 1869141 h 18726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2988" h="1872649">
                          <a:moveTo>
                            <a:pt x="16821" y="0"/>
                          </a:moveTo>
                          <a:cubicBezTo>
                            <a:pt x="2253" y="162485"/>
                            <a:pt x="-12314" y="324971"/>
                            <a:pt x="16821" y="497541"/>
                          </a:cubicBezTo>
                          <a:cubicBezTo>
                            <a:pt x="45956" y="670111"/>
                            <a:pt x="149051" y="858370"/>
                            <a:pt x="191633" y="1035423"/>
                          </a:cubicBezTo>
                          <a:cubicBezTo>
                            <a:pt x="234215" y="1212476"/>
                            <a:pt x="279038" y="1427630"/>
                            <a:pt x="272315" y="1559859"/>
                          </a:cubicBezTo>
                          <a:cubicBezTo>
                            <a:pt x="265592" y="1692088"/>
                            <a:pt x="193874" y="1777253"/>
                            <a:pt x="151292" y="1828800"/>
                          </a:cubicBezTo>
                          <a:cubicBezTo>
                            <a:pt x="108710" y="1880347"/>
                            <a:pt x="62765" y="1874744"/>
                            <a:pt x="16821" y="186914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0" name="Forme libre 1989">
              <a:extLst>
                <a:ext uri="{FF2B5EF4-FFF2-40B4-BE49-F238E27FC236}">
                  <a16:creationId xmlns:a16="http://schemas.microsoft.com/office/drawing/2014/main" id="{125FAA31-D108-96CC-B353-F663CE1E4947}"/>
                </a:ext>
              </a:extLst>
            </p:cNvPr>
            <p:cNvSpPr/>
            <p:nvPr/>
          </p:nvSpPr>
          <p:spPr>
            <a:xfrm rot="19525260" flipH="1">
              <a:off x="1479164" y="1339852"/>
              <a:ext cx="66690" cy="132599"/>
            </a:xfrm>
            <a:custGeom>
              <a:avLst/>
              <a:gdLst>
                <a:gd name="connsiteX0" fmla="*/ 0 w 66690"/>
                <a:gd name="connsiteY0" fmla="*/ 0 h 132599"/>
                <a:gd name="connsiteX1" fmla="*/ 17027 w 66690"/>
                <a:gd name="connsiteY1" fmla="*/ 26519 h 132599"/>
                <a:gd name="connsiteX2" fmla="*/ 18446 w 66690"/>
                <a:gd name="connsiteY2" fmla="*/ 41253 h 132599"/>
                <a:gd name="connsiteX3" fmla="*/ 32635 w 66690"/>
                <a:gd name="connsiteY3" fmla="*/ 60406 h 132599"/>
                <a:gd name="connsiteX4" fmla="*/ 45405 w 66690"/>
                <a:gd name="connsiteY4" fmla="*/ 78086 h 132599"/>
                <a:gd name="connsiteX5" fmla="*/ 66690 w 66690"/>
                <a:gd name="connsiteY5" fmla="*/ 132599 h 13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90" h="132599" extrusionOk="0">
                  <a:moveTo>
                    <a:pt x="0" y="0"/>
                  </a:moveTo>
                  <a:cubicBezTo>
                    <a:pt x="6131" y="10769"/>
                    <a:pt x="13850" y="20531"/>
                    <a:pt x="17027" y="26519"/>
                  </a:cubicBezTo>
                  <a:cubicBezTo>
                    <a:pt x="20515" y="34111"/>
                    <a:pt x="15769" y="35060"/>
                    <a:pt x="18446" y="41253"/>
                  </a:cubicBezTo>
                  <a:cubicBezTo>
                    <a:pt x="20936" y="46920"/>
                    <a:pt x="27133" y="54628"/>
                    <a:pt x="32635" y="60406"/>
                  </a:cubicBezTo>
                  <a:cubicBezTo>
                    <a:pt x="37149" y="66620"/>
                    <a:pt x="39965" y="66267"/>
                    <a:pt x="45405" y="78086"/>
                  </a:cubicBezTo>
                  <a:cubicBezTo>
                    <a:pt x="51139" y="86044"/>
                    <a:pt x="59695" y="112339"/>
                    <a:pt x="66690" y="1325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0 w 632011"/>
                        <a:gd name="connsiteY0" fmla="*/ 0 h 1210235"/>
                        <a:gd name="connsiteX1" fmla="*/ 161364 w 632011"/>
                        <a:gd name="connsiteY1" fmla="*/ 242047 h 1210235"/>
                        <a:gd name="connsiteX2" fmla="*/ 174811 w 632011"/>
                        <a:gd name="connsiteY2" fmla="*/ 376518 h 1210235"/>
                        <a:gd name="connsiteX3" fmla="*/ 309282 w 632011"/>
                        <a:gd name="connsiteY3" fmla="*/ 551329 h 1210235"/>
                        <a:gd name="connsiteX4" fmla="*/ 430305 w 632011"/>
                        <a:gd name="connsiteY4" fmla="*/ 712694 h 1210235"/>
                        <a:gd name="connsiteX5" fmla="*/ 632011 w 632011"/>
                        <a:gd name="connsiteY5" fmla="*/ 1210235 h 12102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32011" h="1210235">
                          <a:moveTo>
                            <a:pt x="0" y="0"/>
                          </a:moveTo>
                          <a:cubicBezTo>
                            <a:pt x="66114" y="89647"/>
                            <a:pt x="132229" y="179294"/>
                            <a:pt x="161364" y="242047"/>
                          </a:cubicBezTo>
                          <a:cubicBezTo>
                            <a:pt x="190499" y="304800"/>
                            <a:pt x="150158" y="324971"/>
                            <a:pt x="174811" y="376518"/>
                          </a:cubicBezTo>
                          <a:cubicBezTo>
                            <a:pt x="199464" y="428065"/>
                            <a:pt x="266700" y="495300"/>
                            <a:pt x="309282" y="551329"/>
                          </a:cubicBezTo>
                          <a:cubicBezTo>
                            <a:pt x="351864" y="607358"/>
                            <a:pt x="376517" y="602876"/>
                            <a:pt x="430305" y="712694"/>
                          </a:cubicBezTo>
                          <a:cubicBezTo>
                            <a:pt x="484093" y="822512"/>
                            <a:pt x="558052" y="1016373"/>
                            <a:pt x="632011" y="1210235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1" name="Forme libre 1990">
              <a:extLst>
                <a:ext uri="{FF2B5EF4-FFF2-40B4-BE49-F238E27FC236}">
                  <a16:creationId xmlns:a16="http://schemas.microsoft.com/office/drawing/2014/main" id="{E89859CD-AA76-B7A8-4BC5-0BE71CB2BC8E}"/>
                </a:ext>
              </a:extLst>
            </p:cNvPr>
            <p:cNvSpPr/>
            <p:nvPr/>
          </p:nvSpPr>
          <p:spPr>
            <a:xfrm rot="248994">
              <a:off x="1474677" y="1111075"/>
              <a:ext cx="37274" cy="64579"/>
            </a:xfrm>
            <a:custGeom>
              <a:avLst/>
              <a:gdLst>
                <a:gd name="connsiteX0" fmla="*/ 0 w 37274"/>
                <a:gd name="connsiteY0" fmla="*/ 64579 h 64579"/>
                <a:gd name="connsiteX1" fmla="*/ 20707 w 37274"/>
                <a:gd name="connsiteY1" fmla="*/ 33402 h 64579"/>
                <a:gd name="connsiteX2" fmla="*/ 37274 w 37274"/>
                <a:gd name="connsiteY2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274" h="64579" extrusionOk="0">
                  <a:moveTo>
                    <a:pt x="0" y="64579"/>
                  </a:moveTo>
                  <a:cubicBezTo>
                    <a:pt x="7171" y="54186"/>
                    <a:pt x="14462" y="43596"/>
                    <a:pt x="20707" y="33402"/>
                  </a:cubicBezTo>
                  <a:cubicBezTo>
                    <a:pt x="26183" y="23765"/>
                    <a:pt x="30142" y="12012"/>
                    <a:pt x="3727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23741404">
                    <a:custGeom>
                      <a:avLst/>
                      <a:gdLst>
                        <a:gd name="connsiteX0" fmla="*/ 0 w 121024"/>
                        <a:gd name="connsiteY0" fmla="*/ 389965 h 389965"/>
                        <a:gd name="connsiteX1" fmla="*/ 67236 w 121024"/>
                        <a:gd name="connsiteY1" fmla="*/ 201706 h 389965"/>
                        <a:gd name="connsiteX2" fmla="*/ 121024 w 121024"/>
                        <a:gd name="connsiteY2" fmla="*/ 0 h 38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024" h="389965">
                          <a:moveTo>
                            <a:pt x="0" y="389965"/>
                          </a:moveTo>
                          <a:cubicBezTo>
                            <a:pt x="23532" y="328332"/>
                            <a:pt x="47065" y="266700"/>
                            <a:pt x="67236" y="201706"/>
                          </a:cubicBezTo>
                          <a:cubicBezTo>
                            <a:pt x="87407" y="136712"/>
                            <a:pt x="104215" y="68356"/>
                            <a:pt x="121024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5" name="Forme libre 2004">
              <a:extLst>
                <a:ext uri="{FF2B5EF4-FFF2-40B4-BE49-F238E27FC236}">
                  <a16:creationId xmlns:a16="http://schemas.microsoft.com/office/drawing/2014/main" id="{E568D766-FA3A-1CA4-FA1A-20EFC735CAA0}"/>
                </a:ext>
              </a:extLst>
            </p:cNvPr>
            <p:cNvSpPr/>
            <p:nvPr/>
          </p:nvSpPr>
          <p:spPr>
            <a:xfrm rot="248994">
              <a:off x="1416821" y="1109337"/>
              <a:ext cx="57982" cy="64579"/>
            </a:xfrm>
            <a:custGeom>
              <a:avLst/>
              <a:gdLst>
                <a:gd name="connsiteX0" fmla="*/ 57982 w 57982"/>
                <a:gd name="connsiteY0" fmla="*/ 64579 h 64579"/>
                <a:gd name="connsiteX1" fmla="*/ 49698 w 57982"/>
                <a:gd name="connsiteY1" fmla="*/ 44537 h 64579"/>
                <a:gd name="connsiteX2" fmla="*/ 24849 w 57982"/>
                <a:gd name="connsiteY2" fmla="*/ 20041 h 64579"/>
                <a:gd name="connsiteX3" fmla="*/ 0 w 57982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82" h="64579" extrusionOk="0">
                  <a:moveTo>
                    <a:pt x="57982" y="64579"/>
                  </a:moveTo>
                  <a:cubicBezTo>
                    <a:pt x="57569" y="58661"/>
                    <a:pt x="56199" y="51342"/>
                    <a:pt x="49698" y="44537"/>
                  </a:cubicBezTo>
                  <a:cubicBezTo>
                    <a:pt x="45284" y="36978"/>
                    <a:pt x="32735" y="27593"/>
                    <a:pt x="24849" y="20041"/>
                  </a:cubicBezTo>
                  <a:cubicBezTo>
                    <a:pt x="18170" y="12686"/>
                    <a:pt x="8239" y="618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77382929">
                    <a:custGeom>
                      <a:avLst/>
                      <a:gdLst>
                        <a:gd name="connsiteX0" fmla="*/ 188258 w 188258"/>
                        <a:gd name="connsiteY0" fmla="*/ 389965 h 389965"/>
                        <a:gd name="connsiteX1" fmla="*/ 161364 w 188258"/>
                        <a:gd name="connsiteY1" fmla="*/ 268942 h 389965"/>
                        <a:gd name="connsiteX2" fmla="*/ 80682 w 188258"/>
                        <a:gd name="connsiteY2" fmla="*/ 121024 h 389965"/>
                        <a:gd name="connsiteX3" fmla="*/ 0 w 188258"/>
                        <a:gd name="connsiteY3" fmla="*/ 0 h 38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258" h="389965">
                          <a:moveTo>
                            <a:pt x="188258" y="389965"/>
                          </a:moveTo>
                          <a:cubicBezTo>
                            <a:pt x="183775" y="351865"/>
                            <a:pt x="179293" y="313765"/>
                            <a:pt x="161364" y="268942"/>
                          </a:cubicBezTo>
                          <a:cubicBezTo>
                            <a:pt x="143435" y="224119"/>
                            <a:pt x="107576" y="165848"/>
                            <a:pt x="80682" y="121024"/>
                          </a:cubicBezTo>
                          <a:cubicBezTo>
                            <a:pt x="53788" y="76200"/>
                            <a:pt x="26894" y="38100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1" name="Forme libre 2010">
              <a:extLst>
                <a:ext uri="{FF2B5EF4-FFF2-40B4-BE49-F238E27FC236}">
                  <a16:creationId xmlns:a16="http://schemas.microsoft.com/office/drawing/2014/main" id="{943C2CDB-FC5C-A73A-67DB-0A27BCF78F43}"/>
                </a:ext>
              </a:extLst>
            </p:cNvPr>
            <p:cNvSpPr/>
            <p:nvPr/>
          </p:nvSpPr>
          <p:spPr>
            <a:xfrm rot="248994">
              <a:off x="1468464" y="1433109"/>
              <a:ext cx="74549" cy="69032"/>
            </a:xfrm>
            <a:custGeom>
              <a:avLst/>
              <a:gdLst>
                <a:gd name="connsiteX0" fmla="*/ 0 w 74549"/>
                <a:gd name="connsiteY0" fmla="*/ 0 h 69032"/>
                <a:gd name="connsiteX1" fmla="*/ 24849 w 74549"/>
                <a:gd name="connsiteY1" fmla="*/ 42309 h 69032"/>
                <a:gd name="connsiteX2" fmla="*/ 53840 w 74549"/>
                <a:gd name="connsiteY2" fmla="*/ 53444 h 69032"/>
                <a:gd name="connsiteX3" fmla="*/ 74549 w 74549"/>
                <a:gd name="connsiteY3" fmla="*/ 69032 h 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9" h="69032" extrusionOk="0">
                  <a:moveTo>
                    <a:pt x="0" y="0"/>
                  </a:moveTo>
                  <a:cubicBezTo>
                    <a:pt x="8490" y="16063"/>
                    <a:pt x="15823" y="33176"/>
                    <a:pt x="24849" y="42309"/>
                  </a:cubicBezTo>
                  <a:cubicBezTo>
                    <a:pt x="33607" y="52989"/>
                    <a:pt x="45965" y="49642"/>
                    <a:pt x="53840" y="53444"/>
                  </a:cubicBezTo>
                  <a:cubicBezTo>
                    <a:pt x="60879" y="57162"/>
                    <a:pt x="69425" y="64525"/>
                    <a:pt x="74549" y="690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395427667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2" name="Forme libre 2011">
              <a:extLst>
                <a:ext uri="{FF2B5EF4-FFF2-40B4-BE49-F238E27FC236}">
                  <a16:creationId xmlns:a16="http://schemas.microsoft.com/office/drawing/2014/main" id="{30E0468F-7D78-FF24-55F9-042CE9D8CEAE}"/>
                </a:ext>
              </a:extLst>
            </p:cNvPr>
            <p:cNvSpPr/>
            <p:nvPr/>
          </p:nvSpPr>
          <p:spPr>
            <a:xfrm rot="248994">
              <a:off x="1467921" y="1423097"/>
              <a:ext cx="119329" cy="69032"/>
            </a:xfrm>
            <a:custGeom>
              <a:avLst/>
              <a:gdLst>
                <a:gd name="connsiteX0" fmla="*/ 0 w 119329"/>
                <a:gd name="connsiteY0" fmla="*/ 0 h 69032"/>
                <a:gd name="connsiteX1" fmla="*/ 39776 w 119329"/>
                <a:gd name="connsiteY1" fmla="*/ 42309 h 69032"/>
                <a:gd name="connsiteX2" fmla="*/ 86181 w 119329"/>
                <a:gd name="connsiteY2" fmla="*/ 53444 h 69032"/>
                <a:gd name="connsiteX3" fmla="*/ 119329 w 119329"/>
                <a:gd name="connsiteY3" fmla="*/ 69032 h 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29" h="69032" extrusionOk="0">
                  <a:moveTo>
                    <a:pt x="0" y="0"/>
                  </a:moveTo>
                  <a:cubicBezTo>
                    <a:pt x="11550" y="15907"/>
                    <a:pt x="25164" y="33028"/>
                    <a:pt x="39776" y="42309"/>
                  </a:cubicBezTo>
                  <a:cubicBezTo>
                    <a:pt x="52581" y="49596"/>
                    <a:pt x="72747" y="50073"/>
                    <a:pt x="86181" y="53444"/>
                  </a:cubicBezTo>
                  <a:cubicBezTo>
                    <a:pt x="99256" y="57456"/>
                    <a:pt x="110916" y="64114"/>
                    <a:pt x="119329" y="690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699132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3" name="Forme libre 2012">
              <a:extLst>
                <a:ext uri="{FF2B5EF4-FFF2-40B4-BE49-F238E27FC236}">
                  <a16:creationId xmlns:a16="http://schemas.microsoft.com/office/drawing/2014/main" id="{A6514B76-10E5-2F57-32EE-8A32F907FFFB}"/>
                </a:ext>
              </a:extLst>
            </p:cNvPr>
            <p:cNvSpPr/>
            <p:nvPr/>
          </p:nvSpPr>
          <p:spPr>
            <a:xfrm rot="20458617" flipH="1">
              <a:off x="1379365" y="1389363"/>
              <a:ext cx="119329" cy="69032"/>
            </a:xfrm>
            <a:custGeom>
              <a:avLst/>
              <a:gdLst>
                <a:gd name="connsiteX0" fmla="*/ 0 w 119329"/>
                <a:gd name="connsiteY0" fmla="*/ 0 h 69032"/>
                <a:gd name="connsiteX1" fmla="*/ 39776 w 119329"/>
                <a:gd name="connsiteY1" fmla="*/ 42309 h 69032"/>
                <a:gd name="connsiteX2" fmla="*/ 86181 w 119329"/>
                <a:gd name="connsiteY2" fmla="*/ 53444 h 69032"/>
                <a:gd name="connsiteX3" fmla="*/ 119329 w 119329"/>
                <a:gd name="connsiteY3" fmla="*/ 69032 h 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29" h="69032" extrusionOk="0">
                  <a:moveTo>
                    <a:pt x="0" y="0"/>
                  </a:moveTo>
                  <a:cubicBezTo>
                    <a:pt x="10361" y="17926"/>
                    <a:pt x="23737" y="30827"/>
                    <a:pt x="39776" y="42309"/>
                  </a:cubicBezTo>
                  <a:cubicBezTo>
                    <a:pt x="52973" y="51424"/>
                    <a:pt x="73899" y="50148"/>
                    <a:pt x="86181" y="53444"/>
                  </a:cubicBezTo>
                  <a:cubicBezTo>
                    <a:pt x="99635" y="58752"/>
                    <a:pt x="107401" y="62707"/>
                    <a:pt x="119329" y="690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23426199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4" name="Forme libre 2013">
              <a:extLst>
                <a:ext uri="{FF2B5EF4-FFF2-40B4-BE49-F238E27FC236}">
                  <a16:creationId xmlns:a16="http://schemas.microsoft.com/office/drawing/2014/main" id="{07F36F41-8172-A103-0788-D66DA50FE6E9}"/>
                </a:ext>
              </a:extLst>
            </p:cNvPr>
            <p:cNvSpPr/>
            <p:nvPr/>
          </p:nvSpPr>
          <p:spPr>
            <a:xfrm rot="3242519">
              <a:off x="1457082" y="1167354"/>
              <a:ext cx="20042" cy="37300"/>
            </a:xfrm>
            <a:custGeom>
              <a:avLst/>
              <a:gdLst>
                <a:gd name="connsiteX0" fmla="*/ 14472 w 20042"/>
                <a:gd name="connsiteY0" fmla="*/ 2486 h 37300"/>
                <a:gd name="connsiteX1" fmla="*/ 745 w 20042"/>
                <a:gd name="connsiteY1" fmla="*/ 5597 h 37300"/>
                <a:gd name="connsiteX2" fmla="*/ 3687 w 20042"/>
                <a:gd name="connsiteY2" fmla="*/ 32046 h 37300"/>
                <a:gd name="connsiteX3" fmla="*/ 19375 w 20042"/>
                <a:gd name="connsiteY3" fmla="*/ 35158 h 37300"/>
                <a:gd name="connsiteX4" fmla="*/ 14472 w 20042"/>
                <a:gd name="connsiteY4" fmla="*/ 2486 h 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2" h="37300" fill="none" extrusionOk="0">
                  <a:moveTo>
                    <a:pt x="14472" y="2486"/>
                  </a:moveTo>
                  <a:cubicBezTo>
                    <a:pt x="11478" y="-2603"/>
                    <a:pt x="2375" y="346"/>
                    <a:pt x="745" y="5597"/>
                  </a:cubicBezTo>
                  <a:cubicBezTo>
                    <a:pt x="-1029" y="10379"/>
                    <a:pt x="804" y="27246"/>
                    <a:pt x="3687" y="32046"/>
                  </a:cubicBezTo>
                  <a:cubicBezTo>
                    <a:pt x="6696" y="36946"/>
                    <a:pt x="17020" y="39734"/>
                    <a:pt x="19375" y="35158"/>
                  </a:cubicBezTo>
                  <a:cubicBezTo>
                    <a:pt x="22032" y="30830"/>
                    <a:pt x="17241" y="7527"/>
                    <a:pt x="14472" y="2486"/>
                  </a:cubicBezTo>
                  <a:close/>
                </a:path>
                <a:path w="20042" h="37300" stroke="0" extrusionOk="0">
                  <a:moveTo>
                    <a:pt x="14472" y="2486"/>
                  </a:moveTo>
                  <a:cubicBezTo>
                    <a:pt x="11474" y="-2350"/>
                    <a:pt x="1998" y="1331"/>
                    <a:pt x="745" y="5597"/>
                  </a:cubicBezTo>
                  <a:cubicBezTo>
                    <a:pt x="-1072" y="10597"/>
                    <a:pt x="84" y="26377"/>
                    <a:pt x="3687" y="32046"/>
                  </a:cubicBezTo>
                  <a:cubicBezTo>
                    <a:pt x="7190" y="37187"/>
                    <a:pt x="17632" y="39968"/>
                    <a:pt x="19375" y="35158"/>
                  </a:cubicBezTo>
                  <a:cubicBezTo>
                    <a:pt x="21821" y="32038"/>
                    <a:pt x="17408" y="8075"/>
                    <a:pt x="14472" y="24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04889481">
                    <a:custGeom>
                      <a:avLst/>
                      <a:gdLst>
                        <a:gd name="connsiteX0" fmla="*/ 99244 w 137434"/>
                        <a:gd name="connsiteY0" fmla="*/ 10744 h 161193"/>
                        <a:gd name="connsiteX1" fmla="*/ 5115 w 137434"/>
                        <a:gd name="connsiteY1" fmla="*/ 24191 h 161193"/>
                        <a:gd name="connsiteX2" fmla="*/ 25286 w 137434"/>
                        <a:gd name="connsiteY2" fmla="*/ 138491 h 161193"/>
                        <a:gd name="connsiteX3" fmla="*/ 132862 w 137434"/>
                        <a:gd name="connsiteY3" fmla="*/ 151938 h 161193"/>
                        <a:gd name="connsiteX4" fmla="*/ 99244 w 137434"/>
                        <a:gd name="connsiteY4" fmla="*/ 10744 h 161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7434" h="161193">
                          <a:moveTo>
                            <a:pt x="99244" y="10744"/>
                          </a:moveTo>
                          <a:cubicBezTo>
                            <a:pt x="77953" y="-10547"/>
                            <a:pt x="17441" y="2900"/>
                            <a:pt x="5115" y="24191"/>
                          </a:cubicBezTo>
                          <a:cubicBezTo>
                            <a:pt x="-7211" y="45482"/>
                            <a:pt x="3995" y="117200"/>
                            <a:pt x="25286" y="138491"/>
                          </a:cubicBezTo>
                          <a:cubicBezTo>
                            <a:pt x="46577" y="159782"/>
                            <a:pt x="117174" y="169867"/>
                            <a:pt x="132862" y="151938"/>
                          </a:cubicBezTo>
                          <a:cubicBezTo>
                            <a:pt x="148550" y="134009"/>
                            <a:pt x="120535" y="32035"/>
                            <a:pt x="99244" y="10744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5" name="Forme libre 2014">
              <a:extLst>
                <a:ext uri="{FF2B5EF4-FFF2-40B4-BE49-F238E27FC236}">
                  <a16:creationId xmlns:a16="http://schemas.microsoft.com/office/drawing/2014/main" id="{088FF6A2-9111-427E-8503-37FE3E71D5C5}"/>
                </a:ext>
              </a:extLst>
            </p:cNvPr>
            <p:cNvSpPr/>
            <p:nvPr/>
          </p:nvSpPr>
          <p:spPr>
            <a:xfrm rot="248994">
              <a:off x="1487618" y="1122958"/>
              <a:ext cx="68336" cy="37857"/>
            </a:xfrm>
            <a:custGeom>
              <a:avLst/>
              <a:gdLst>
                <a:gd name="connsiteX0" fmla="*/ 0 w 68336"/>
                <a:gd name="connsiteY0" fmla="*/ 37857 h 37857"/>
                <a:gd name="connsiteX1" fmla="*/ 18636 w 68336"/>
                <a:gd name="connsiteY1" fmla="*/ 27835 h 37857"/>
                <a:gd name="connsiteX2" fmla="*/ 41415 w 68336"/>
                <a:gd name="connsiteY2" fmla="*/ 13361 h 37857"/>
                <a:gd name="connsiteX3" fmla="*/ 68336 w 68336"/>
                <a:gd name="connsiteY3" fmla="*/ 0 h 37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336" h="37857" extrusionOk="0">
                  <a:moveTo>
                    <a:pt x="0" y="37857"/>
                  </a:moveTo>
                  <a:cubicBezTo>
                    <a:pt x="6757" y="35467"/>
                    <a:pt x="10670" y="32398"/>
                    <a:pt x="18636" y="27835"/>
                  </a:cubicBezTo>
                  <a:cubicBezTo>
                    <a:pt x="25637" y="23556"/>
                    <a:pt x="34216" y="18265"/>
                    <a:pt x="41415" y="13361"/>
                  </a:cubicBezTo>
                  <a:cubicBezTo>
                    <a:pt x="48671" y="8129"/>
                    <a:pt x="59524" y="4594"/>
                    <a:pt x="6833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94092107">
                    <a:custGeom>
                      <a:avLst/>
                      <a:gdLst>
                        <a:gd name="connsiteX0" fmla="*/ 0 w 221876"/>
                        <a:gd name="connsiteY0" fmla="*/ 228600 h 228600"/>
                        <a:gd name="connsiteX1" fmla="*/ 60511 w 221876"/>
                        <a:gd name="connsiteY1" fmla="*/ 168088 h 228600"/>
                        <a:gd name="connsiteX2" fmla="*/ 134470 w 221876"/>
                        <a:gd name="connsiteY2" fmla="*/ 80682 h 228600"/>
                        <a:gd name="connsiteX3" fmla="*/ 221876 w 221876"/>
                        <a:gd name="connsiteY3" fmla="*/ 0 h 228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1876" h="228600">
                          <a:moveTo>
                            <a:pt x="0" y="228600"/>
                          </a:moveTo>
                          <a:cubicBezTo>
                            <a:pt x="19049" y="210670"/>
                            <a:pt x="38099" y="192741"/>
                            <a:pt x="60511" y="168088"/>
                          </a:cubicBezTo>
                          <a:cubicBezTo>
                            <a:pt x="82923" y="143435"/>
                            <a:pt x="107576" y="108697"/>
                            <a:pt x="134470" y="80682"/>
                          </a:cubicBezTo>
                          <a:cubicBezTo>
                            <a:pt x="161364" y="52667"/>
                            <a:pt x="191620" y="26333"/>
                            <a:pt x="221876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6" name="Forme libre 2015">
              <a:extLst>
                <a:ext uri="{FF2B5EF4-FFF2-40B4-BE49-F238E27FC236}">
                  <a16:creationId xmlns:a16="http://schemas.microsoft.com/office/drawing/2014/main" id="{768385F6-87C7-765F-A8DD-EB6FE9949749}"/>
                </a:ext>
              </a:extLst>
            </p:cNvPr>
            <p:cNvSpPr/>
            <p:nvPr/>
          </p:nvSpPr>
          <p:spPr>
            <a:xfrm rot="248994">
              <a:off x="1512424" y="1138041"/>
              <a:ext cx="64194" cy="9130"/>
            </a:xfrm>
            <a:custGeom>
              <a:avLst/>
              <a:gdLst>
                <a:gd name="connsiteX0" fmla="*/ 0 w 64194"/>
                <a:gd name="connsiteY0" fmla="*/ 9130 h 9130"/>
                <a:gd name="connsiteX1" fmla="*/ 41415 w 64194"/>
                <a:gd name="connsiteY1" fmla="*/ 222 h 9130"/>
                <a:gd name="connsiteX2" fmla="*/ 64194 w 64194"/>
                <a:gd name="connsiteY2" fmla="*/ 3563 h 9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194" h="9130" extrusionOk="0">
                  <a:moveTo>
                    <a:pt x="0" y="9130"/>
                  </a:moveTo>
                  <a:cubicBezTo>
                    <a:pt x="14319" y="6831"/>
                    <a:pt x="31715" y="2714"/>
                    <a:pt x="41415" y="222"/>
                  </a:cubicBezTo>
                  <a:cubicBezTo>
                    <a:pt x="51813" y="-411"/>
                    <a:pt x="58920" y="2241"/>
                    <a:pt x="64194" y="356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76841088">
                    <a:custGeom>
                      <a:avLst/>
                      <a:gdLst>
                        <a:gd name="connsiteX0" fmla="*/ 0 w 208429"/>
                        <a:gd name="connsiteY0" fmla="*/ 55134 h 55134"/>
                        <a:gd name="connsiteX1" fmla="*/ 134471 w 208429"/>
                        <a:gd name="connsiteY1" fmla="*/ 1346 h 55134"/>
                        <a:gd name="connsiteX2" fmla="*/ 208429 w 208429"/>
                        <a:gd name="connsiteY2" fmla="*/ 21517 h 551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8429" h="55134">
                          <a:moveTo>
                            <a:pt x="0" y="55134"/>
                          </a:moveTo>
                          <a:cubicBezTo>
                            <a:pt x="49866" y="31041"/>
                            <a:pt x="99733" y="6949"/>
                            <a:pt x="134471" y="1346"/>
                          </a:cubicBezTo>
                          <a:cubicBezTo>
                            <a:pt x="169209" y="-4257"/>
                            <a:pt x="188819" y="8630"/>
                            <a:pt x="208429" y="21517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7" name="Forme libre 2016">
              <a:extLst>
                <a:ext uri="{FF2B5EF4-FFF2-40B4-BE49-F238E27FC236}">
                  <a16:creationId xmlns:a16="http://schemas.microsoft.com/office/drawing/2014/main" id="{8BDB5756-E4B0-E2F9-65CD-EA3922FB18AB}"/>
                </a:ext>
              </a:extLst>
            </p:cNvPr>
            <p:cNvSpPr/>
            <p:nvPr/>
          </p:nvSpPr>
          <p:spPr>
            <a:xfrm rot="248994">
              <a:off x="1390866" y="1129434"/>
              <a:ext cx="68336" cy="13361"/>
            </a:xfrm>
            <a:custGeom>
              <a:avLst/>
              <a:gdLst>
                <a:gd name="connsiteX0" fmla="*/ 68336 w 68336"/>
                <a:gd name="connsiteY0" fmla="*/ 13361 h 13361"/>
                <a:gd name="connsiteX1" fmla="*/ 41415 w 68336"/>
                <a:gd name="connsiteY1" fmla="*/ 3340 h 13361"/>
                <a:gd name="connsiteX2" fmla="*/ 0 w 68336"/>
                <a:gd name="connsiteY2" fmla="*/ 0 h 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36" h="13361" extrusionOk="0">
                  <a:moveTo>
                    <a:pt x="68336" y="13361"/>
                  </a:moveTo>
                  <a:cubicBezTo>
                    <a:pt x="61023" y="8974"/>
                    <a:pt x="52545" y="5543"/>
                    <a:pt x="41415" y="3340"/>
                  </a:cubicBezTo>
                  <a:cubicBezTo>
                    <a:pt x="29997" y="2071"/>
                    <a:pt x="17479" y="79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81968152">
                    <a:custGeom>
                      <a:avLst/>
                      <a:gdLst>
                        <a:gd name="connsiteX0" fmla="*/ 221877 w 221877"/>
                        <a:gd name="connsiteY0" fmla="*/ 80682 h 80682"/>
                        <a:gd name="connsiteX1" fmla="*/ 134471 w 221877"/>
                        <a:gd name="connsiteY1" fmla="*/ 20170 h 80682"/>
                        <a:gd name="connsiteX2" fmla="*/ 0 w 221877"/>
                        <a:gd name="connsiteY2" fmla="*/ 0 h 806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1877" h="80682">
                          <a:moveTo>
                            <a:pt x="221877" y="80682"/>
                          </a:moveTo>
                          <a:cubicBezTo>
                            <a:pt x="196663" y="57149"/>
                            <a:pt x="171450" y="33617"/>
                            <a:pt x="134471" y="20170"/>
                          </a:cubicBezTo>
                          <a:cubicBezTo>
                            <a:pt x="97492" y="6723"/>
                            <a:pt x="48746" y="3361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8" name="Forme libre 2017">
              <a:extLst>
                <a:ext uri="{FF2B5EF4-FFF2-40B4-BE49-F238E27FC236}">
                  <a16:creationId xmlns:a16="http://schemas.microsoft.com/office/drawing/2014/main" id="{F6F54850-E702-9FAD-8F05-64953AE024CF}"/>
                </a:ext>
              </a:extLst>
            </p:cNvPr>
            <p:cNvSpPr/>
            <p:nvPr/>
          </p:nvSpPr>
          <p:spPr>
            <a:xfrm rot="248994">
              <a:off x="1487704" y="1110766"/>
              <a:ext cx="12425" cy="31176"/>
            </a:xfrm>
            <a:custGeom>
              <a:avLst/>
              <a:gdLst>
                <a:gd name="connsiteX0" fmla="*/ 12425 w 12425"/>
                <a:gd name="connsiteY0" fmla="*/ 31176 h 31176"/>
                <a:gd name="connsiteX1" fmla="*/ 10354 w 12425"/>
                <a:gd name="connsiteY1" fmla="*/ 10020 h 31176"/>
                <a:gd name="connsiteX2" fmla="*/ 0 w 12425"/>
                <a:gd name="connsiteY2" fmla="*/ 0 h 3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25" h="31176" extrusionOk="0">
                  <a:moveTo>
                    <a:pt x="12425" y="31176"/>
                  </a:moveTo>
                  <a:cubicBezTo>
                    <a:pt x="12601" y="23098"/>
                    <a:pt x="13217" y="15458"/>
                    <a:pt x="10354" y="10020"/>
                  </a:cubicBezTo>
                  <a:cubicBezTo>
                    <a:pt x="9189" y="4872"/>
                    <a:pt x="3583" y="210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5311644">
                    <a:custGeom>
                      <a:avLst/>
                      <a:gdLst>
                        <a:gd name="connsiteX0" fmla="*/ 40341 w 40341"/>
                        <a:gd name="connsiteY0" fmla="*/ 188259 h 188259"/>
                        <a:gd name="connsiteX1" fmla="*/ 33618 w 40341"/>
                        <a:gd name="connsiteY1" fmla="*/ 60512 h 188259"/>
                        <a:gd name="connsiteX2" fmla="*/ 0 w 40341"/>
                        <a:gd name="connsiteY2" fmla="*/ 0 h 188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341" h="188259">
                          <a:moveTo>
                            <a:pt x="40341" y="188259"/>
                          </a:moveTo>
                          <a:cubicBezTo>
                            <a:pt x="40341" y="140073"/>
                            <a:pt x="40341" y="91888"/>
                            <a:pt x="33618" y="60512"/>
                          </a:cubicBezTo>
                          <a:cubicBezTo>
                            <a:pt x="26895" y="29136"/>
                            <a:pt x="13447" y="14568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9" name="Forme libre 2018">
              <a:extLst>
                <a:ext uri="{FF2B5EF4-FFF2-40B4-BE49-F238E27FC236}">
                  <a16:creationId xmlns:a16="http://schemas.microsoft.com/office/drawing/2014/main" id="{D1B5EEFD-FDC5-0E5C-6D27-D93AB0061127}"/>
                </a:ext>
              </a:extLst>
            </p:cNvPr>
            <p:cNvSpPr/>
            <p:nvPr/>
          </p:nvSpPr>
          <p:spPr>
            <a:xfrm rot="248994">
              <a:off x="1461726" y="1113108"/>
              <a:ext cx="8618" cy="41197"/>
            </a:xfrm>
            <a:custGeom>
              <a:avLst/>
              <a:gdLst>
                <a:gd name="connsiteX0" fmla="*/ 6212 w 8618"/>
                <a:gd name="connsiteY0" fmla="*/ 41197 h 41197"/>
                <a:gd name="connsiteX1" fmla="*/ 8282 w 8618"/>
                <a:gd name="connsiteY1" fmla="*/ 18928 h 41197"/>
                <a:gd name="connsiteX2" fmla="*/ 0 w 8618"/>
                <a:gd name="connsiteY2" fmla="*/ 0 h 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8" h="41197" extrusionOk="0">
                  <a:moveTo>
                    <a:pt x="6212" y="41197"/>
                  </a:moveTo>
                  <a:cubicBezTo>
                    <a:pt x="7095" y="32716"/>
                    <a:pt x="8290" y="26170"/>
                    <a:pt x="8282" y="18928"/>
                  </a:cubicBezTo>
                  <a:cubicBezTo>
                    <a:pt x="8117" y="12010"/>
                    <a:pt x="3279" y="485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14239849">
                    <a:custGeom>
                      <a:avLst/>
                      <a:gdLst>
                        <a:gd name="connsiteX0" fmla="*/ 20170 w 27982"/>
                        <a:gd name="connsiteY0" fmla="*/ 248771 h 248771"/>
                        <a:gd name="connsiteX1" fmla="*/ 26894 w 27982"/>
                        <a:gd name="connsiteY1" fmla="*/ 114300 h 248771"/>
                        <a:gd name="connsiteX2" fmla="*/ 0 w 27982"/>
                        <a:gd name="connsiteY2" fmla="*/ 0 h 248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982" h="248771">
                          <a:moveTo>
                            <a:pt x="20170" y="248771"/>
                          </a:moveTo>
                          <a:cubicBezTo>
                            <a:pt x="25213" y="202266"/>
                            <a:pt x="30256" y="155762"/>
                            <a:pt x="26894" y="114300"/>
                          </a:cubicBezTo>
                          <a:cubicBezTo>
                            <a:pt x="23532" y="72838"/>
                            <a:pt x="11766" y="36419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0" name="Forme libre 2019">
              <a:extLst>
                <a:ext uri="{FF2B5EF4-FFF2-40B4-BE49-F238E27FC236}">
                  <a16:creationId xmlns:a16="http://schemas.microsoft.com/office/drawing/2014/main" id="{FADE7DC6-AB24-7DCD-5766-605AB439121E}"/>
                </a:ext>
              </a:extLst>
            </p:cNvPr>
            <p:cNvSpPr/>
            <p:nvPr/>
          </p:nvSpPr>
          <p:spPr>
            <a:xfrm rot="248994">
              <a:off x="1391896" y="1151586"/>
              <a:ext cx="78690" cy="12647"/>
            </a:xfrm>
            <a:custGeom>
              <a:avLst/>
              <a:gdLst>
                <a:gd name="connsiteX0" fmla="*/ 78690 w 78690"/>
                <a:gd name="connsiteY0" fmla="*/ 12647 h 12647"/>
                <a:gd name="connsiteX1" fmla="*/ 31061 w 78690"/>
                <a:gd name="connsiteY1" fmla="*/ 1512 h 12647"/>
                <a:gd name="connsiteX2" fmla="*/ 0 w 78690"/>
                <a:gd name="connsiteY2" fmla="*/ 399 h 1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90" h="12647" extrusionOk="0">
                  <a:moveTo>
                    <a:pt x="78690" y="12647"/>
                  </a:moveTo>
                  <a:cubicBezTo>
                    <a:pt x="63756" y="7508"/>
                    <a:pt x="44444" y="1774"/>
                    <a:pt x="31061" y="1512"/>
                  </a:cubicBezTo>
                  <a:cubicBezTo>
                    <a:pt x="17501" y="-1220"/>
                    <a:pt x="8063" y="-1363"/>
                    <a:pt x="0" y="3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1448982">
                    <a:custGeom>
                      <a:avLst/>
                      <a:gdLst>
                        <a:gd name="connsiteX0" fmla="*/ 255494 w 255494"/>
                        <a:gd name="connsiteY0" fmla="*/ 76370 h 76370"/>
                        <a:gd name="connsiteX1" fmla="*/ 100853 w 255494"/>
                        <a:gd name="connsiteY1" fmla="*/ 9135 h 76370"/>
                        <a:gd name="connsiteX2" fmla="*/ 0 w 255494"/>
                        <a:gd name="connsiteY2" fmla="*/ 2411 h 76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5494" h="76370">
                          <a:moveTo>
                            <a:pt x="255494" y="76370"/>
                          </a:moveTo>
                          <a:cubicBezTo>
                            <a:pt x="199464" y="48915"/>
                            <a:pt x="143435" y="21461"/>
                            <a:pt x="100853" y="9135"/>
                          </a:cubicBezTo>
                          <a:cubicBezTo>
                            <a:pt x="58271" y="-3192"/>
                            <a:pt x="29135" y="-391"/>
                            <a:pt x="0" y="241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1" name="Forme libre 2020">
              <a:extLst>
                <a:ext uri="{FF2B5EF4-FFF2-40B4-BE49-F238E27FC236}">
                  <a16:creationId xmlns:a16="http://schemas.microsoft.com/office/drawing/2014/main" id="{ED48B979-7093-C1CB-AD19-84463860335B}"/>
                </a:ext>
              </a:extLst>
            </p:cNvPr>
            <p:cNvSpPr/>
            <p:nvPr/>
          </p:nvSpPr>
          <p:spPr>
            <a:xfrm rot="248994">
              <a:off x="1391061" y="1291370"/>
              <a:ext cx="57982" cy="152539"/>
            </a:xfrm>
            <a:custGeom>
              <a:avLst/>
              <a:gdLst>
                <a:gd name="connsiteX0" fmla="*/ 57982 w 57982"/>
                <a:gd name="connsiteY0" fmla="*/ 0 h 152539"/>
                <a:gd name="connsiteX1" fmla="*/ 51769 w 57982"/>
                <a:gd name="connsiteY1" fmla="*/ 85733 h 152539"/>
                <a:gd name="connsiteX2" fmla="*/ 33132 w 57982"/>
                <a:gd name="connsiteY2" fmla="*/ 126930 h 152539"/>
                <a:gd name="connsiteX3" fmla="*/ 0 w 57982"/>
                <a:gd name="connsiteY3" fmla="*/ 152539 h 152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82" h="152539" extrusionOk="0">
                  <a:moveTo>
                    <a:pt x="57982" y="0"/>
                  </a:moveTo>
                  <a:cubicBezTo>
                    <a:pt x="54464" y="31994"/>
                    <a:pt x="57296" y="67268"/>
                    <a:pt x="51769" y="85733"/>
                  </a:cubicBezTo>
                  <a:cubicBezTo>
                    <a:pt x="47469" y="105082"/>
                    <a:pt x="43122" y="115309"/>
                    <a:pt x="33132" y="126930"/>
                  </a:cubicBezTo>
                  <a:cubicBezTo>
                    <a:pt x="23551" y="140645"/>
                    <a:pt x="12937" y="143476"/>
                    <a:pt x="0" y="15253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609594837">
                    <a:custGeom>
                      <a:avLst/>
                      <a:gdLst>
                        <a:gd name="connsiteX0" fmla="*/ 188259 w 188259"/>
                        <a:gd name="connsiteY0" fmla="*/ 0 h 921123"/>
                        <a:gd name="connsiteX1" fmla="*/ 168088 w 188259"/>
                        <a:gd name="connsiteY1" fmla="*/ 517711 h 921123"/>
                        <a:gd name="connsiteX2" fmla="*/ 107576 w 188259"/>
                        <a:gd name="connsiteY2" fmla="*/ 766482 h 921123"/>
                        <a:gd name="connsiteX3" fmla="*/ 0 w 188259"/>
                        <a:gd name="connsiteY3" fmla="*/ 921123 h 921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259" h="921123">
                          <a:moveTo>
                            <a:pt x="188259" y="0"/>
                          </a:moveTo>
                          <a:cubicBezTo>
                            <a:pt x="184897" y="194982"/>
                            <a:pt x="181535" y="389964"/>
                            <a:pt x="168088" y="517711"/>
                          </a:cubicBezTo>
                          <a:cubicBezTo>
                            <a:pt x="154641" y="645458"/>
                            <a:pt x="135591" y="699247"/>
                            <a:pt x="107576" y="766482"/>
                          </a:cubicBezTo>
                          <a:cubicBezTo>
                            <a:pt x="79561" y="833717"/>
                            <a:pt x="39780" y="877420"/>
                            <a:pt x="0" y="921123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2" name="Forme libre 2021">
              <a:extLst>
                <a:ext uri="{FF2B5EF4-FFF2-40B4-BE49-F238E27FC236}">
                  <a16:creationId xmlns:a16="http://schemas.microsoft.com/office/drawing/2014/main" id="{1E75F8BC-FE8C-3A52-6BA0-4AFAC74137E2}"/>
                </a:ext>
              </a:extLst>
            </p:cNvPr>
            <p:cNvSpPr/>
            <p:nvPr/>
          </p:nvSpPr>
          <p:spPr>
            <a:xfrm rot="248994">
              <a:off x="1416935" y="1435631"/>
              <a:ext cx="31062" cy="47877"/>
            </a:xfrm>
            <a:custGeom>
              <a:avLst/>
              <a:gdLst>
                <a:gd name="connsiteX0" fmla="*/ 31062 w 31062"/>
                <a:gd name="connsiteY0" fmla="*/ 0 h 47877"/>
                <a:gd name="connsiteX1" fmla="*/ 14495 w 31062"/>
                <a:gd name="connsiteY1" fmla="*/ 22268 h 47877"/>
                <a:gd name="connsiteX2" fmla="*/ 0 w 31062"/>
                <a:gd name="connsiteY2" fmla="*/ 47877 h 47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062" h="47877" extrusionOk="0">
                  <a:moveTo>
                    <a:pt x="31062" y="0"/>
                  </a:moveTo>
                  <a:cubicBezTo>
                    <a:pt x="25626" y="7171"/>
                    <a:pt x="20594" y="14578"/>
                    <a:pt x="14495" y="22268"/>
                  </a:cubicBezTo>
                  <a:cubicBezTo>
                    <a:pt x="10119" y="28561"/>
                    <a:pt x="5574" y="39859"/>
                    <a:pt x="0" y="4787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6691157">
                    <a:custGeom>
                      <a:avLst/>
                      <a:gdLst>
                        <a:gd name="connsiteX0" fmla="*/ 100853 w 100853"/>
                        <a:gd name="connsiteY0" fmla="*/ 0 h 289112"/>
                        <a:gd name="connsiteX1" fmla="*/ 47065 w 100853"/>
                        <a:gd name="connsiteY1" fmla="*/ 134471 h 289112"/>
                        <a:gd name="connsiteX2" fmla="*/ 0 w 100853"/>
                        <a:gd name="connsiteY2" fmla="*/ 289112 h 289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0853" h="289112">
                          <a:moveTo>
                            <a:pt x="100853" y="0"/>
                          </a:moveTo>
                          <a:cubicBezTo>
                            <a:pt x="82363" y="43143"/>
                            <a:pt x="63874" y="86286"/>
                            <a:pt x="47065" y="134471"/>
                          </a:cubicBezTo>
                          <a:cubicBezTo>
                            <a:pt x="30256" y="182656"/>
                            <a:pt x="15128" y="235884"/>
                            <a:pt x="0" y="289112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3" name="Forme libre 2022">
              <a:extLst>
                <a:ext uri="{FF2B5EF4-FFF2-40B4-BE49-F238E27FC236}">
                  <a16:creationId xmlns:a16="http://schemas.microsoft.com/office/drawing/2014/main" id="{7BAD1BE8-83C8-838B-C8CA-F43565ADB382}"/>
                </a:ext>
              </a:extLst>
            </p:cNvPr>
            <p:cNvSpPr/>
            <p:nvPr/>
          </p:nvSpPr>
          <p:spPr>
            <a:xfrm rot="248994">
              <a:off x="1487559" y="1479101"/>
              <a:ext cx="10354" cy="17815"/>
            </a:xfrm>
            <a:custGeom>
              <a:avLst/>
              <a:gdLst>
                <a:gd name="connsiteX0" fmla="*/ 10354 w 10354"/>
                <a:gd name="connsiteY0" fmla="*/ 0 h 17815"/>
                <a:gd name="connsiteX1" fmla="*/ 0 w 10354"/>
                <a:gd name="connsiteY1" fmla="*/ 17815 h 1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4" h="17815" extrusionOk="0">
                  <a:moveTo>
                    <a:pt x="10354" y="0"/>
                  </a:moveTo>
                  <a:cubicBezTo>
                    <a:pt x="4836" y="7205"/>
                    <a:pt x="6439" y="9715"/>
                    <a:pt x="0" y="178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8895952">
                    <a:custGeom>
                      <a:avLst/>
                      <a:gdLst>
                        <a:gd name="connsiteX0" fmla="*/ 33618 w 33618"/>
                        <a:gd name="connsiteY0" fmla="*/ 0 h 107576"/>
                        <a:gd name="connsiteX1" fmla="*/ 0 w 33618"/>
                        <a:gd name="connsiteY1" fmla="*/ 107576 h 1075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618" h="107576">
                          <a:moveTo>
                            <a:pt x="33618" y="0"/>
                          </a:moveTo>
                          <a:lnTo>
                            <a:pt x="0" y="107576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4" name="Forme libre 2023">
              <a:extLst>
                <a:ext uri="{FF2B5EF4-FFF2-40B4-BE49-F238E27FC236}">
                  <a16:creationId xmlns:a16="http://schemas.microsoft.com/office/drawing/2014/main" id="{886F3F04-D17C-AA07-DA76-040B7DC04E08}"/>
                </a:ext>
              </a:extLst>
            </p:cNvPr>
            <p:cNvSpPr/>
            <p:nvPr/>
          </p:nvSpPr>
          <p:spPr>
            <a:xfrm rot="21285413" flipH="1">
              <a:off x="1315306" y="1206724"/>
              <a:ext cx="36081" cy="310112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5" name="Forme libre 2024">
              <a:extLst>
                <a:ext uri="{FF2B5EF4-FFF2-40B4-BE49-F238E27FC236}">
                  <a16:creationId xmlns:a16="http://schemas.microsoft.com/office/drawing/2014/main" id="{59D7E9FC-446B-8D1A-C24A-F7CE6791916C}"/>
                </a:ext>
              </a:extLst>
            </p:cNvPr>
            <p:cNvSpPr/>
            <p:nvPr/>
          </p:nvSpPr>
          <p:spPr>
            <a:xfrm rot="2551274">
              <a:off x="1259108" y="1403643"/>
              <a:ext cx="56022" cy="132599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6" name="Forme libre 2025">
              <a:extLst>
                <a:ext uri="{FF2B5EF4-FFF2-40B4-BE49-F238E27FC236}">
                  <a16:creationId xmlns:a16="http://schemas.microsoft.com/office/drawing/2014/main" id="{F73C43FA-350A-0A4A-06E2-9E0F88A4F735}"/>
                </a:ext>
              </a:extLst>
            </p:cNvPr>
            <p:cNvSpPr/>
            <p:nvPr/>
          </p:nvSpPr>
          <p:spPr>
            <a:xfrm rot="21285413" flipH="1">
              <a:off x="1255427" y="1105003"/>
              <a:ext cx="57236" cy="96437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7" name="Forme libre 2026">
              <a:extLst>
                <a:ext uri="{FF2B5EF4-FFF2-40B4-BE49-F238E27FC236}">
                  <a16:creationId xmlns:a16="http://schemas.microsoft.com/office/drawing/2014/main" id="{9ED17630-0E78-CD05-2557-7AEF3B7C1572}"/>
                </a:ext>
              </a:extLst>
            </p:cNvPr>
            <p:cNvSpPr/>
            <p:nvPr/>
          </p:nvSpPr>
          <p:spPr>
            <a:xfrm rot="21285413" flipH="1">
              <a:off x="1315328" y="1134354"/>
              <a:ext cx="48707" cy="64579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8" name="Forme libre 2027">
              <a:extLst>
                <a:ext uri="{FF2B5EF4-FFF2-40B4-BE49-F238E27FC236}">
                  <a16:creationId xmlns:a16="http://schemas.microsoft.com/office/drawing/2014/main" id="{31AB2DDD-7C12-7D51-242A-DB428E082A9B}"/>
                </a:ext>
              </a:extLst>
            </p:cNvPr>
            <p:cNvSpPr/>
            <p:nvPr/>
          </p:nvSpPr>
          <p:spPr>
            <a:xfrm rot="21285413" flipH="1">
              <a:off x="1233328" y="1447907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0" name="Forme libre 2029">
              <a:extLst>
                <a:ext uri="{FF2B5EF4-FFF2-40B4-BE49-F238E27FC236}">
                  <a16:creationId xmlns:a16="http://schemas.microsoft.com/office/drawing/2014/main" id="{77F2E8DC-3FE1-6D98-042B-8E9E437B7BFD}"/>
                </a:ext>
              </a:extLst>
            </p:cNvPr>
            <p:cNvSpPr/>
            <p:nvPr/>
          </p:nvSpPr>
          <p:spPr>
            <a:xfrm rot="1075790">
              <a:off x="1312399" y="1414015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1" name="Forme libre 2030">
              <a:extLst>
                <a:ext uri="{FF2B5EF4-FFF2-40B4-BE49-F238E27FC236}">
                  <a16:creationId xmlns:a16="http://schemas.microsoft.com/office/drawing/2014/main" id="{27DD8C58-B1E0-DED6-0F3C-5C9CB169D914}"/>
                </a:ext>
              </a:extLst>
            </p:cNvPr>
            <p:cNvSpPr/>
            <p:nvPr/>
          </p:nvSpPr>
          <p:spPr>
            <a:xfrm rot="17156522" flipH="1">
              <a:off x="1314448" y="1197611"/>
              <a:ext cx="19037" cy="22007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2" name="Forme libre 2031">
              <a:extLst>
                <a:ext uri="{FF2B5EF4-FFF2-40B4-BE49-F238E27FC236}">
                  <a16:creationId xmlns:a16="http://schemas.microsoft.com/office/drawing/2014/main" id="{3C44D475-AE8C-0C5F-3388-AF5780817832}"/>
                </a:ext>
              </a:extLst>
            </p:cNvPr>
            <p:cNvSpPr/>
            <p:nvPr/>
          </p:nvSpPr>
          <p:spPr>
            <a:xfrm rot="21285413" flipH="1">
              <a:off x="1328118" y="1154410"/>
              <a:ext cx="57405" cy="13361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3" name="Forme libre 2032">
              <a:extLst>
                <a:ext uri="{FF2B5EF4-FFF2-40B4-BE49-F238E27FC236}">
                  <a16:creationId xmlns:a16="http://schemas.microsoft.com/office/drawing/2014/main" id="{1D56F8B3-EACE-F223-621F-0152DBAF110D}"/>
                </a:ext>
              </a:extLst>
            </p:cNvPr>
            <p:cNvSpPr/>
            <p:nvPr/>
          </p:nvSpPr>
          <p:spPr>
            <a:xfrm rot="21285413">
              <a:off x="1256757" y="1101013"/>
              <a:ext cx="29766" cy="67074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4" name="Forme libre 2033">
              <a:extLst>
                <a:ext uri="{FF2B5EF4-FFF2-40B4-BE49-F238E27FC236}">
                  <a16:creationId xmlns:a16="http://schemas.microsoft.com/office/drawing/2014/main" id="{A2C6AC5A-73AD-ACB3-9C22-D09FE6EB66FB}"/>
                </a:ext>
              </a:extLst>
            </p:cNvPr>
            <p:cNvSpPr/>
            <p:nvPr/>
          </p:nvSpPr>
          <p:spPr>
            <a:xfrm rot="21285413" flipH="1">
              <a:off x="1318575" y="1138180"/>
              <a:ext cx="7240" cy="41197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5" name="Forme libre 2034">
              <a:extLst>
                <a:ext uri="{FF2B5EF4-FFF2-40B4-BE49-F238E27FC236}">
                  <a16:creationId xmlns:a16="http://schemas.microsoft.com/office/drawing/2014/main" id="{4EE79913-D037-571D-3561-919029A8A735}"/>
                </a:ext>
              </a:extLst>
            </p:cNvPr>
            <p:cNvSpPr/>
            <p:nvPr/>
          </p:nvSpPr>
          <p:spPr>
            <a:xfrm rot="21285413" flipH="1">
              <a:off x="1313475" y="1106105"/>
              <a:ext cx="201421" cy="80116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6" name="Forme libre 2035">
              <a:extLst>
                <a:ext uri="{FF2B5EF4-FFF2-40B4-BE49-F238E27FC236}">
                  <a16:creationId xmlns:a16="http://schemas.microsoft.com/office/drawing/2014/main" id="{F2A4529E-36DD-F44F-2DDC-3F8A97E07E18}"/>
                </a:ext>
              </a:extLst>
            </p:cNvPr>
            <p:cNvSpPr/>
            <p:nvPr/>
          </p:nvSpPr>
          <p:spPr>
            <a:xfrm rot="21285413" flipH="1">
              <a:off x="1347878" y="1316052"/>
              <a:ext cx="48708" cy="152539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7" name="Forme libre 2036">
              <a:extLst>
                <a:ext uri="{FF2B5EF4-FFF2-40B4-BE49-F238E27FC236}">
                  <a16:creationId xmlns:a16="http://schemas.microsoft.com/office/drawing/2014/main" id="{E2510D3B-FFE7-D6AB-0C53-E520F4AA8413}"/>
                </a:ext>
              </a:extLst>
            </p:cNvPr>
            <p:cNvSpPr/>
            <p:nvPr/>
          </p:nvSpPr>
          <p:spPr>
            <a:xfrm rot="21285413" flipH="1">
              <a:off x="1357160" y="1460223"/>
              <a:ext cx="26093" cy="47877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8" name="Forme libre 2037">
              <a:extLst>
                <a:ext uri="{FF2B5EF4-FFF2-40B4-BE49-F238E27FC236}">
                  <a16:creationId xmlns:a16="http://schemas.microsoft.com/office/drawing/2014/main" id="{7DCE5393-1315-85E8-421B-BAE8A877D2B7}"/>
                </a:ext>
              </a:extLst>
            </p:cNvPr>
            <p:cNvSpPr/>
            <p:nvPr/>
          </p:nvSpPr>
          <p:spPr>
            <a:xfrm rot="21285413" flipH="1">
              <a:off x="938018" y="1185874"/>
              <a:ext cx="36081" cy="310112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9" name="Forme libre 2038">
              <a:extLst>
                <a:ext uri="{FF2B5EF4-FFF2-40B4-BE49-F238E27FC236}">
                  <a16:creationId xmlns:a16="http://schemas.microsoft.com/office/drawing/2014/main" id="{83B70787-A9E7-4D33-650B-3A7A8394079B}"/>
                </a:ext>
              </a:extLst>
            </p:cNvPr>
            <p:cNvSpPr/>
            <p:nvPr/>
          </p:nvSpPr>
          <p:spPr>
            <a:xfrm rot="21285413" flipH="1">
              <a:off x="905551" y="1115347"/>
              <a:ext cx="31312" cy="64579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0" name="Forme libre 2039">
              <a:extLst>
                <a:ext uri="{FF2B5EF4-FFF2-40B4-BE49-F238E27FC236}">
                  <a16:creationId xmlns:a16="http://schemas.microsoft.com/office/drawing/2014/main" id="{333B4B5E-21A2-16A6-EC19-B705D87CEB29}"/>
                </a:ext>
              </a:extLst>
            </p:cNvPr>
            <p:cNvSpPr/>
            <p:nvPr/>
          </p:nvSpPr>
          <p:spPr>
            <a:xfrm rot="21285413" flipH="1">
              <a:off x="936695" y="1113504"/>
              <a:ext cx="48707" cy="64579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1" name="Forme libre 2040">
              <a:extLst>
                <a:ext uri="{FF2B5EF4-FFF2-40B4-BE49-F238E27FC236}">
                  <a16:creationId xmlns:a16="http://schemas.microsoft.com/office/drawing/2014/main" id="{2A41EEDE-1A15-AB76-57CB-B38C77F3D34D}"/>
                </a:ext>
              </a:extLst>
            </p:cNvPr>
            <p:cNvSpPr/>
            <p:nvPr/>
          </p:nvSpPr>
          <p:spPr>
            <a:xfrm rot="21285413" flipH="1">
              <a:off x="861343" y="1427057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2" name="Forme libre 2041">
              <a:extLst>
                <a:ext uri="{FF2B5EF4-FFF2-40B4-BE49-F238E27FC236}">
                  <a16:creationId xmlns:a16="http://schemas.microsoft.com/office/drawing/2014/main" id="{91C2E425-FD5A-FF4D-88ED-E2C37174E853}"/>
                </a:ext>
              </a:extLst>
            </p:cNvPr>
            <p:cNvSpPr/>
            <p:nvPr/>
          </p:nvSpPr>
          <p:spPr>
            <a:xfrm rot="1075790">
              <a:off x="928465" y="1393165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3" name="Forme libre 2042">
              <a:extLst>
                <a:ext uri="{FF2B5EF4-FFF2-40B4-BE49-F238E27FC236}">
                  <a16:creationId xmlns:a16="http://schemas.microsoft.com/office/drawing/2014/main" id="{E418CF56-F58B-CFEE-92B1-F18EDA45EAC2}"/>
                </a:ext>
              </a:extLst>
            </p:cNvPr>
            <p:cNvSpPr/>
            <p:nvPr/>
          </p:nvSpPr>
          <p:spPr>
            <a:xfrm rot="17156522" flipH="1">
              <a:off x="935815" y="1176762"/>
              <a:ext cx="19037" cy="22007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4" name="Forme libre 2043">
              <a:extLst>
                <a:ext uri="{FF2B5EF4-FFF2-40B4-BE49-F238E27FC236}">
                  <a16:creationId xmlns:a16="http://schemas.microsoft.com/office/drawing/2014/main" id="{D6614470-612B-C654-963A-CD59D575355F}"/>
                </a:ext>
              </a:extLst>
            </p:cNvPr>
            <p:cNvSpPr/>
            <p:nvPr/>
          </p:nvSpPr>
          <p:spPr>
            <a:xfrm rot="21285413" flipH="1">
              <a:off x="850543" y="1104644"/>
              <a:ext cx="73334" cy="58039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  <a:gd name="connsiteX0" fmla="*/ 0 w 283444"/>
                <a:gd name="connsiteY0" fmla="*/ 350469 h 350469"/>
                <a:gd name="connsiteX1" fmla="*/ 134471 w 283444"/>
                <a:gd name="connsiteY1" fmla="*/ 296681 h 350469"/>
                <a:gd name="connsiteX2" fmla="*/ 283444 w 283444"/>
                <a:gd name="connsiteY2" fmla="*/ 398 h 350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3444" h="350469">
                  <a:moveTo>
                    <a:pt x="0" y="350469"/>
                  </a:moveTo>
                  <a:cubicBezTo>
                    <a:pt x="49866" y="326376"/>
                    <a:pt x="99733" y="302284"/>
                    <a:pt x="134471" y="296681"/>
                  </a:cubicBezTo>
                  <a:cubicBezTo>
                    <a:pt x="169209" y="291078"/>
                    <a:pt x="263834" y="-12489"/>
                    <a:pt x="283444" y="39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5" name="Forme libre 2044">
              <a:extLst>
                <a:ext uri="{FF2B5EF4-FFF2-40B4-BE49-F238E27FC236}">
                  <a16:creationId xmlns:a16="http://schemas.microsoft.com/office/drawing/2014/main" id="{8577E008-E74B-6CA0-B7E6-832179A47C48}"/>
                </a:ext>
              </a:extLst>
            </p:cNvPr>
            <p:cNvSpPr/>
            <p:nvPr/>
          </p:nvSpPr>
          <p:spPr>
            <a:xfrm rot="21285413" flipH="1">
              <a:off x="947496" y="1111672"/>
              <a:ext cx="212219" cy="31721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6" name="Forme libre 2045">
              <a:extLst>
                <a:ext uri="{FF2B5EF4-FFF2-40B4-BE49-F238E27FC236}">
                  <a16:creationId xmlns:a16="http://schemas.microsoft.com/office/drawing/2014/main" id="{4E37130C-E964-407C-6E6F-470C49657EB0}"/>
                </a:ext>
              </a:extLst>
            </p:cNvPr>
            <p:cNvSpPr/>
            <p:nvPr/>
          </p:nvSpPr>
          <p:spPr>
            <a:xfrm rot="21285413" flipH="1">
              <a:off x="913411" y="1103620"/>
              <a:ext cx="30658" cy="42173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7" name="Forme libre 2046">
              <a:extLst>
                <a:ext uri="{FF2B5EF4-FFF2-40B4-BE49-F238E27FC236}">
                  <a16:creationId xmlns:a16="http://schemas.microsoft.com/office/drawing/2014/main" id="{CD5FAC2D-71BE-0B01-5ABF-61E4327BF12C}"/>
                </a:ext>
              </a:extLst>
            </p:cNvPr>
            <p:cNvSpPr/>
            <p:nvPr/>
          </p:nvSpPr>
          <p:spPr>
            <a:xfrm rot="21285413" flipH="1">
              <a:off x="939942" y="1117331"/>
              <a:ext cx="7240" cy="41197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4" name="Forme libre 703">
              <a:extLst>
                <a:ext uri="{FF2B5EF4-FFF2-40B4-BE49-F238E27FC236}">
                  <a16:creationId xmlns:a16="http://schemas.microsoft.com/office/drawing/2014/main" id="{829AD801-6D60-3C97-4162-F8EEA60A98D3}"/>
                </a:ext>
              </a:extLst>
            </p:cNvPr>
            <p:cNvSpPr/>
            <p:nvPr/>
          </p:nvSpPr>
          <p:spPr>
            <a:xfrm rot="21285413" flipH="1">
              <a:off x="937583" y="1115443"/>
              <a:ext cx="125761" cy="51610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5" name="Forme libre 704">
              <a:extLst>
                <a:ext uri="{FF2B5EF4-FFF2-40B4-BE49-F238E27FC236}">
                  <a16:creationId xmlns:a16="http://schemas.microsoft.com/office/drawing/2014/main" id="{264205B1-6C38-DA2B-81AA-3DD9DB94A254}"/>
                </a:ext>
              </a:extLst>
            </p:cNvPr>
            <p:cNvSpPr/>
            <p:nvPr/>
          </p:nvSpPr>
          <p:spPr>
            <a:xfrm rot="21285413" flipH="1">
              <a:off x="962614" y="1414792"/>
              <a:ext cx="96153" cy="97977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7" name="Forme libre 706">
              <a:extLst>
                <a:ext uri="{FF2B5EF4-FFF2-40B4-BE49-F238E27FC236}">
                  <a16:creationId xmlns:a16="http://schemas.microsoft.com/office/drawing/2014/main" id="{D9AE3F6F-3B81-1B61-72CD-29AD30E6BF59}"/>
                </a:ext>
              </a:extLst>
            </p:cNvPr>
            <p:cNvSpPr/>
            <p:nvPr/>
          </p:nvSpPr>
          <p:spPr>
            <a:xfrm rot="21285413" flipH="1">
              <a:off x="934306" y="1461852"/>
              <a:ext cx="8698" cy="17815"/>
            </a:xfrm>
            <a:custGeom>
              <a:avLst/>
              <a:gdLst>
                <a:gd name="connsiteX0" fmla="*/ 33618 w 33618"/>
                <a:gd name="connsiteY0" fmla="*/ 0 h 107576"/>
                <a:gd name="connsiteX1" fmla="*/ 0 w 33618"/>
                <a:gd name="connsiteY1" fmla="*/ 107576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8" h="107576">
                  <a:moveTo>
                    <a:pt x="33618" y="0"/>
                  </a:moveTo>
                  <a:lnTo>
                    <a:pt x="0" y="107576"/>
                  </a:ln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8" name="Forme libre 707">
              <a:extLst>
                <a:ext uri="{FF2B5EF4-FFF2-40B4-BE49-F238E27FC236}">
                  <a16:creationId xmlns:a16="http://schemas.microsoft.com/office/drawing/2014/main" id="{2DC0130F-ABE7-55C5-8843-C6FC6B507D12}"/>
                </a:ext>
              </a:extLst>
            </p:cNvPr>
            <p:cNvSpPr/>
            <p:nvPr/>
          </p:nvSpPr>
          <p:spPr>
            <a:xfrm rot="21285413" flipH="1">
              <a:off x="1428712" y="1201293"/>
              <a:ext cx="36081" cy="310112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9" name="Forme libre 708">
              <a:extLst>
                <a:ext uri="{FF2B5EF4-FFF2-40B4-BE49-F238E27FC236}">
                  <a16:creationId xmlns:a16="http://schemas.microsoft.com/office/drawing/2014/main" id="{9DF96418-3832-1078-8F4F-5B59937D6CC9}"/>
                </a:ext>
              </a:extLst>
            </p:cNvPr>
            <p:cNvSpPr/>
            <p:nvPr/>
          </p:nvSpPr>
          <p:spPr>
            <a:xfrm rot="2009147">
              <a:off x="1369216" y="1398212"/>
              <a:ext cx="56022" cy="132599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0" name="Forme libre 709">
              <a:extLst>
                <a:ext uri="{FF2B5EF4-FFF2-40B4-BE49-F238E27FC236}">
                  <a16:creationId xmlns:a16="http://schemas.microsoft.com/office/drawing/2014/main" id="{58776A3F-5B6E-95AE-A242-22994FC3EEB9}"/>
                </a:ext>
              </a:extLst>
            </p:cNvPr>
            <p:cNvSpPr/>
            <p:nvPr/>
          </p:nvSpPr>
          <p:spPr>
            <a:xfrm rot="21285413" flipH="1">
              <a:off x="1396244" y="1130766"/>
              <a:ext cx="31312" cy="64579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1" name="Forme libre 710">
              <a:extLst>
                <a:ext uri="{FF2B5EF4-FFF2-40B4-BE49-F238E27FC236}">
                  <a16:creationId xmlns:a16="http://schemas.microsoft.com/office/drawing/2014/main" id="{FE58EF63-4106-2718-E23A-41950C87D926}"/>
                </a:ext>
              </a:extLst>
            </p:cNvPr>
            <p:cNvSpPr/>
            <p:nvPr/>
          </p:nvSpPr>
          <p:spPr>
            <a:xfrm rot="21285413" flipH="1">
              <a:off x="1427389" y="1128922"/>
              <a:ext cx="48707" cy="64579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3" name="Forme libre 712">
              <a:extLst>
                <a:ext uri="{FF2B5EF4-FFF2-40B4-BE49-F238E27FC236}">
                  <a16:creationId xmlns:a16="http://schemas.microsoft.com/office/drawing/2014/main" id="{7695E056-5E45-8704-C987-C459E654A54C}"/>
                </a:ext>
              </a:extLst>
            </p:cNvPr>
            <p:cNvSpPr/>
            <p:nvPr/>
          </p:nvSpPr>
          <p:spPr>
            <a:xfrm rot="21285413" flipH="1">
              <a:off x="1352036" y="1442476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4" name="Forme libre 713">
              <a:extLst>
                <a:ext uri="{FF2B5EF4-FFF2-40B4-BE49-F238E27FC236}">
                  <a16:creationId xmlns:a16="http://schemas.microsoft.com/office/drawing/2014/main" id="{640A9907-FCF7-95D8-73CB-33C4BFEA7078}"/>
                </a:ext>
              </a:extLst>
            </p:cNvPr>
            <p:cNvSpPr/>
            <p:nvPr/>
          </p:nvSpPr>
          <p:spPr>
            <a:xfrm rot="1075790">
              <a:off x="1424460" y="1408584"/>
              <a:ext cx="100241" cy="69032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5" name="Forme libre 714">
              <a:extLst>
                <a:ext uri="{FF2B5EF4-FFF2-40B4-BE49-F238E27FC236}">
                  <a16:creationId xmlns:a16="http://schemas.microsoft.com/office/drawing/2014/main" id="{AC5672F4-7567-D10A-265C-F84D77968245}"/>
                </a:ext>
              </a:extLst>
            </p:cNvPr>
            <p:cNvSpPr/>
            <p:nvPr/>
          </p:nvSpPr>
          <p:spPr>
            <a:xfrm rot="17156522" flipH="1">
              <a:off x="1426509" y="1192181"/>
              <a:ext cx="19037" cy="22007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6" name="Forme libre 715">
              <a:extLst>
                <a:ext uri="{FF2B5EF4-FFF2-40B4-BE49-F238E27FC236}">
                  <a16:creationId xmlns:a16="http://schemas.microsoft.com/office/drawing/2014/main" id="{5AAEB08B-4A37-C422-F7BA-7CA1AED63E71}"/>
                </a:ext>
              </a:extLst>
            </p:cNvPr>
            <p:cNvSpPr/>
            <p:nvPr/>
          </p:nvSpPr>
          <p:spPr>
            <a:xfrm rot="21285413" flipH="1">
              <a:off x="1365036" y="1168422"/>
              <a:ext cx="53926" cy="9130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429" h="55134">
                  <a:moveTo>
                    <a:pt x="0" y="55134"/>
                  </a:moveTo>
                  <a:cubicBezTo>
                    <a:pt x="49866" y="31041"/>
                    <a:pt x="99733" y="6949"/>
                    <a:pt x="134471" y="1346"/>
                  </a:cubicBezTo>
                  <a:cubicBezTo>
                    <a:pt x="169209" y="-4257"/>
                    <a:pt x="188819" y="8630"/>
                    <a:pt x="208429" y="21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7" name="Forme libre 716">
              <a:extLst>
                <a:ext uri="{FF2B5EF4-FFF2-40B4-BE49-F238E27FC236}">
                  <a16:creationId xmlns:a16="http://schemas.microsoft.com/office/drawing/2014/main" id="{9FB99157-9DC2-E0D4-2DE8-6C7FAF365D43}"/>
                </a:ext>
              </a:extLst>
            </p:cNvPr>
            <p:cNvSpPr/>
            <p:nvPr/>
          </p:nvSpPr>
          <p:spPr>
            <a:xfrm rot="21285413" flipH="1">
              <a:off x="1440178" y="1148979"/>
              <a:ext cx="57405" cy="13361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" name="Forme libre 717">
              <a:extLst>
                <a:ext uri="{FF2B5EF4-FFF2-40B4-BE49-F238E27FC236}">
                  <a16:creationId xmlns:a16="http://schemas.microsoft.com/office/drawing/2014/main" id="{14756275-F9D5-CF10-1035-C245FDF1B423}"/>
                </a:ext>
              </a:extLst>
            </p:cNvPr>
            <p:cNvSpPr/>
            <p:nvPr/>
          </p:nvSpPr>
          <p:spPr>
            <a:xfrm rot="21285413" flipH="1">
              <a:off x="1405143" y="1130479"/>
              <a:ext cx="10438" cy="31176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9" name="Forme libre 718">
              <a:extLst>
                <a:ext uri="{FF2B5EF4-FFF2-40B4-BE49-F238E27FC236}">
                  <a16:creationId xmlns:a16="http://schemas.microsoft.com/office/drawing/2014/main" id="{203A5C96-3AA6-A02E-D68F-F296B4830985}"/>
                </a:ext>
              </a:extLst>
            </p:cNvPr>
            <p:cNvSpPr/>
            <p:nvPr/>
          </p:nvSpPr>
          <p:spPr>
            <a:xfrm rot="21285413" flipH="1">
              <a:off x="1430635" y="1132749"/>
              <a:ext cx="7240" cy="41197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0" name="Forme libre 719">
              <a:extLst>
                <a:ext uri="{FF2B5EF4-FFF2-40B4-BE49-F238E27FC236}">
                  <a16:creationId xmlns:a16="http://schemas.microsoft.com/office/drawing/2014/main" id="{3DDC9FC8-F7D3-56D2-9F7F-B58EA6EF0B57}"/>
                </a:ext>
              </a:extLst>
            </p:cNvPr>
            <p:cNvSpPr/>
            <p:nvPr/>
          </p:nvSpPr>
          <p:spPr>
            <a:xfrm rot="21285413" flipH="1">
              <a:off x="1431933" y="1171119"/>
              <a:ext cx="66102" cy="12647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1" name="Forme libre 720">
              <a:extLst>
                <a:ext uri="{FF2B5EF4-FFF2-40B4-BE49-F238E27FC236}">
                  <a16:creationId xmlns:a16="http://schemas.microsoft.com/office/drawing/2014/main" id="{6A1820B7-1D3C-04E9-41C6-28EDE3FC4228}"/>
                </a:ext>
              </a:extLst>
            </p:cNvPr>
            <p:cNvSpPr/>
            <p:nvPr/>
          </p:nvSpPr>
          <p:spPr>
            <a:xfrm rot="21285413" flipH="1">
              <a:off x="1461285" y="1310621"/>
              <a:ext cx="48708" cy="152539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2" name="Forme libre 721">
              <a:extLst>
                <a:ext uri="{FF2B5EF4-FFF2-40B4-BE49-F238E27FC236}">
                  <a16:creationId xmlns:a16="http://schemas.microsoft.com/office/drawing/2014/main" id="{91D96541-E948-48E9-C54B-363BE22AD898}"/>
                </a:ext>
              </a:extLst>
            </p:cNvPr>
            <p:cNvSpPr/>
            <p:nvPr/>
          </p:nvSpPr>
          <p:spPr>
            <a:xfrm rot="21285413" flipH="1">
              <a:off x="1469220" y="1454791"/>
              <a:ext cx="26093" cy="47877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3" name="Forme libre 722">
              <a:extLst>
                <a:ext uri="{FF2B5EF4-FFF2-40B4-BE49-F238E27FC236}">
                  <a16:creationId xmlns:a16="http://schemas.microsoft.com/office/drawing/2014/main" id="{26AF87A4-EE72-5B27-F52A-44343AEF92E2}"/>
                </a:ext>
              </a:extLst>
            </p:cNvPr>
            <p:cNvSpPr/>
            <p:nvPr/>
          </p:nvSpPr>
          <p:spPr>
            <a:xfrm rot="21431454">
              <a:off x="847797" y="1179149"/>
              <a:ext cx="42951" cy="310112"/>
            </a:xfrm>
            <a:custGeom>
              <a:avLst/>
              <a:gdLst>
                <a:gd name="connsiteX0" fmla="*/ 2646 w 42951"/>
                <a:gd name="connsiteY0" fmla="*/ 0 h 310112"/>
                <a:gd name="connsiteX1" fmla="*/ 2646 w 42951"/>
                <a:gd name="connsiteY1" fmla="*/ 82393 h 310112"/>
                <a:gd name="connsiteX2" fmla="*/ 30150 w 42951"/>
                <a:gd name="connsiteY2" fmla="*/ 171466 h 310112"/>
                <a:gd name="connsiteX3" fmla="*/ 42845 w 42951"/>
                <a:gd name="connsiteY3" fmla="*/ 258313 h 310112"/>
                <a:gd name="connsiteX4" fmla="*/ 23803 w 42951"/>
                <a:gd name="connsiteY4" fmla="*/ 302850 h 310112"/>
                <a:gd name="connsiteX5" fmla="*/ 2646 w 42951"/>
                <a:gd name="connsiteY5" fmla="*/ 309531 h 31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51" h="310112" extrusionOk="0">
                  <a:moveTo>
                    <a:pt x="2646" y="0"/>
                  </a:moveTo>
                  <a:cubicBezTo>
                    <a:pt x="-2103" y="25392"/>
                    <a:pt x="-5996" y="55338"/>
                    <a:pt x="2646" y="82393"/>
                  </a:cubicBezTo>
                  <a:cubicBezTo>
                    <a:pt x="11091" y="111783"/>
                    <a:pt x="22127" y="142188"/>
                    <a:pt x="30150" y="171466"/>
                  </a:cubicBezTo>
                  <a:cubicBezTo>
                    <a:pt x="35089" y="202506"/>
                    <a:pt x="43189" y="240358"/>
                    <a:pt x="42845" y="258313"/>
                  </a:cubicBezTo>
                  <a:cubicBezTo>
                    <a:pt x="41630" y="280124"/>
                    <a:pt x="31007" y="294555"/>
                    <a:pt x="23803" y="302850"/>
                  </a:cubicBezTo>
                  <a:cubicBezTo>
                    <a:pt x="17404" y="311422"/>
                    <a:pt x="10361" y="309458"/>
                    <a:pt x="2646" y="30953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16821 w 272988"/>
                        <a:gd name="connsiteY0" fmla="*/ 0 h 1872649"/>
                        <a:gd name="connsiteX1" fmla="*/ 16821 w 272988"/>
                        <a:gd name="connsiteY1" fmla="*/ 497541 h 1872649"/>
                        <a:gd name="connsiteX2" fmla="*/ 191633 w 272988"/>
                        <a:gd name="connsiteY2" fmla="*/ 1035423 h 1872649"/>
                        <a:gd name="connsiteX3" fmla="*/ 272315 w 272988"/>
                        <a:gd name="connsiteY3" fmla="*/ 1559859 h 1872649"/>
                        <a:gd name="connsiteX4" fmla="*/ 151292 w 272988"/>
                        <a:gd name="connsiteY4" fmla="*/ 1828800 h 1872649"/>
                        <a:gd name="connsiteX5" fmla="*/ 16821 w 272988"/>
                        <a:gd name="connsiteY5" fmla="*/ 1869141 h 18726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72988" h="1872649">
                          <a:moveTo>
                            <a:pt x="16821" y="0"/>
                          </a:moveTo>
                          <a:cubicBezTo>
                            <a:pt x="2253" y="162485"/>
                            <a:pt x="-12314" y="324971"/>
                            <a:pt x="16821" y="497541"/>
                          </a:cubicBezTo>
                          <a:cubicBezTo>
                            <a:pt x="45956" y="670111"/>
                            <a:pt x="149051" y="858370"/>
                            <a:pt x="191633" y="1035423"/>
                          </a:cubicBezTo>
                          <a:cubicBezTo>
                            <a:pt x="234215" y="1212476"/>
                            <a:pt x="279038" y="1427630"/>
                            <a:pt x="272315" y="1559859"/>
                          </a:cubicBezTo>
                          <a:cubicBezTo>
                            <a:pt x="265592" y="1692088"/>
                            <a:pt x="193874" y="1777253"/>
                            <a:pt x="151292" y="1828800"/>
                          </a:cubicBezTo>
                          <a:cubicBezTo>
                            <a:pt x="108710" y="1880347"/>
                            <a:pt x="62765" y="1874744"/>
                            <a:pt x="16821" y="186914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4" name="Forme libre 723">
              <a:extLst>
                <a:ext uri="{FF2B5EF4-FFF2-40B4-BE49-F238E27FC236}">
                  <a16:creationId xmlns:a16="http://schemas.microsoft.com/office/drawing/2014/main" id="{2512AA20-32B4-63AD-EFC1-4BA27EDEBFCB}"/>
                </a:ext>
              </a:extLst>
            </p:cNvPr>
            <p:cNvSpPr/>
            <p:nvPr/>
          </p:nvSpPr>
          <p:spPr>
            <a:xfrm rot="19107720" flipH="1">
              <a:off x="898874" y="1333736"/>
              <a:ext cx="66690" cy="132599"/>
            </a:xfrm>
            <a:custGeom>
              <a:avLst/>
              <a:gdLst>
                <a:gd name="connsiteX0" fmla="*/ 0 w 66690"/>
                <a:gd name="connsiteY0" fmla="*/ 0 h 132599"/>
                <a:gd name="connsiteX1" fmla="*/ 17027 w 66690"/>
                <a:gd name="connsiteY1" fmla="*/ 26519 h 132599"/>
                <a:gd name="connsiteX2" fmla="*/ 18446 w 66690"/>
                <a:gd name="connsiteY2" fmla="*/ 41253 h 132599"/>
                <a:gd name="connsiteX3" fmla="*/ 32635 w 66690"/>
                <a:gd name="connsiteY3" fmla="*/ 60406 h 132599"/>
                <a:gd name="connsiteX4" fmla="*/ 45405 w 66690"/>
                <a:gd name="connsiteY4" fmla="*/ 78086 h 132599"/>
                <a:gd name="connsiteX5" fmla="*/ 66690 w 66690"/>
                <a:gd name="connsiteY5" fmla="*/ 132599 h 13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690" h="132599" extrusionOk="0">
                  <a:moveTo>
                    <a:pt x="0" y="0"/>
                  </a:moveTo>
                  <a:cubicBezTo>
                    <a:pt x="6131" y="10769"/>
                    <a:pt x="13850" y="20531"/>
                    <a:pt x="17027" y="26519"/>
                  </a:cubicBezTo>
                  <a:cubicBezTo>
                    <a:pt x="20515" y="34111"/>
                    <a:pt x="15769" y="35060"/>
                    <a:pt x="18446" y="41253"/>
                  </a:cubicBezTo>
                  <a:cubicBezTo>
                    <a:pt x="20936" y="46920"/>
                    <a:pt x="27133" y="54628"/>
                    <a:pt x="32635" y="60406"/>
                  </a:cubicBezTo>
                  <a:cubicBezTo>
                    <a:pt x="37149" y="66620"/>
                    <a:pt x="39965" y="66267"/>
                    <a:pt x="45405" y="78086"/>
                  </a:cubicBezTo>
                  <a:cubicBezTo>
                    <a:pt x="51139" y="86044"/>
                    <a:pt x="59695" y="112339"/>
                    <a:pt x="66690" y="1325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94157703">
                    <a:custGeom>
                      <a:avLst/>
                      <a:gdLst>
                        <a:gd name="connsiteX0" fmla="*/ 0 w 632011"/>
                        <a:gd name="connsiteY0" fmla="*/ 0 h 1210235"/>
                        <a:gd name="connsiteX1" fmla="*/ 161364 w 632011"/>
                        <a:gd name="connsiteY1" fmla="*/ 242047 h 1210235"/>
                        <a:gd name="connsiteX2" fmla="*/ 174811 w 632011"/>
                        <a:gd name="connsiteY2" fmla="*/ 376518 h 1210235"/>
                        <a:gd name="connsiteX3" fmla="*/ 309282 w 632011"/>
                        <a:gd name="connsiteY3" fmla="*/ 551329 h 1210235"/>
                        <a:gd name="connsiteX4" fmla="*/ 430305 w 632011"/>
                        <a:gd name="connsiteY4" fmla="*/ 712694 h 1210235"/>
                        <a:gd name="connsiteX5" fmla="*/ 632011 w 632011"/>
                        <a:gd name="connsiteY5" fmla="*/ 1210235 h 121023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632011" h="1210235">
                          <a:moveTo>
                            <a:pt x="0" y="0"/>
                          </a:moveTo>
                          <a:cubicBezTo>
                            <a:pt x="66114" y="89647"/>
                            <a:pt x="132229" y="179294"/>
                            <a:pt x="161364" y="242047"/>
                          </a:cubicBezTo>
                          <a:cubicBezTo>
                            <a:pt x="190499" y="304800"/>
                            <a:pt x="150158" y="324971"/>
                            <a:pt x="174811" y="376518"/>
                          </a:cubicBezTo>
                          <a:cubicBezTo>
                            <a:pt x="199464" y="428065"/>
                            <a:pt x="266700" y="495300"/>
                            <a:pt x="309282" y="551329"/>
                          </a:cubicBezTo>
                          <a:cubicBezTo>
                            <a:pt x="351864" y="607358"/>
                            <a:pt x="376517" y="602876"/>
                            <a:pt x="430305" y="712694"/>
                          </a:cubicBezTo>
                          <a:cubicBezTo>
                            <a:pt x="484093" y="822512"/>
                            <a:pt x="558052" y="1016373"/>
                            <a:pt x="632011" y="1210235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5" name="Forme libre 724">
              <a:extLst>
                <a:ext uri="{FF2B5EF4-FFF2-40B4-BE49-F238E27FC236}">
                  <a16:creationId xmlns:a16="http://schemas.microsoft.com/office/drawing/2014/main" id="{22103338-99E5-1464-5071-BBD357C1F0D6}"/>
                </a:ext>
              </a:extLst>
            </p:cNvPr>
            <p:cNvSpPr/>
            <p:nvPr/>
          </p:nvSpPr>
          <p:spPr>
            <a:xfrm rot="21431454">
              <a:off x="824250" y="1105173"/>
              <a:ext cx="44644" cy="75438"/>
            </a:xfrm>
            <a:custGeom>
              <a:avLst/>
              <a:gdLst>
                <a:gd name="connsiteX0" fmla="*/ 0 w 44644"/>
                <a:gd name="connsiteY0" fmla="*/ 75438 h 75438"/>
                <a:gd name="connsiteX1" fmla="*/ 24802 w 44644"/>
                <a:gd name="connsiteY1" fmla="*/ 39019 h 75438"/>
                <a:gd name="connsiteX2" fmla="*/ 44644 w 44644"/>
                <a:gd name="connsiteY2" fmla="*/ 0 h 7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644" h="75438" extrusionOk="0">
                  <a:moveTo>
                    <a:pt x="0" y="75438"/>
                  </a:moveTo>
                  <a:cubicBezTo>
                    <a:pt x="8141" y="62204"/>
                    <a:pt x="17333" y="51103"/>
                    <a:pt x="24802" y="39019"/>
                  </a:cubicBezTo>
                  <a:cubicBezTo>
                    <a:pt x="31530" y="27534"/>
                    <a:pt x="37460" y="13572"/>
                    <a:pt x="4464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023741404">
                    <a:custGeom>
                      <a:avLst/>
                      <a:gdLst>
                        <a:gd name="connsiteX0" fmla="*/ 0 w 121024"/>
                        <a:gd name="connsiteY0" fmla="*/ 389965 h 389965"/>
                        <a:gd name="connsiteX1" fmla="*/ 67236 w 121024"/>
                        <a:gd name="connsiteY1" fmla="*/ 201706 h 389965"/>
                        <a:gd name="connsiteX2" fmla="*/ 121024 w 121024"/>
                        <a:gd name="connsiteY2" fmla="*/ 0 h 38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21024" h="389965">
                          <a:moveTo>
                            <a:pt x="0" y="389965"/>
                          </a:moveTo>
                          <a:cubicBezTo>
                            <a:pt x="23532" y="328332"/>
                            <a:pt x="47065" y="266700"/>
                            <a:pt x="67236" y="201706"/>
                          </a:cubicBezTo>
                          <a:cubicBezTo>
                            <a:pt x="87407" y="136712"/>
                            <a:pt x="104215" y="68356"/>
                            <a:pt x="121024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6" name="Forme libre 725">
              <a:extLst>
                <a:ext uri="{FF2B5EF4-FFF2-40B4-BE49-F238E27FC236}">
                  <a16:creationId xmlns:a16="http://schemas.microsoft.com/office/drawing/2014/main" id="{9C80E43A-640C-BC5E-E201-891A84D87549}"/>
                </a:ext>
              </a:extLst>
            </p:cNvPr>
            <p:cNvSpPr/>
            <p:nvPr/>
          </p:nvSpPr>
          <p:spPr>
            <a:xfrm rot="21431454">
              <a:off x="773452" y="1109244"/>
              <a:ext cx="57982" cy="64579"/>
            </a:xfrm>
            <a:custGeom>
              <a:avLst/>
              <a:gdLst>
                <a:gd name="connsiteX0" fmla="*/ 57982 w 57982"/>
                <a:gd name="connsiteY0" fmla="*/ 64579 h 64579"/>
                <a:gd name="connsiteX1" fmla="*/ 49698 w 57982"/>
                <a:gd name="connsiteY1" fmla="*/ 44537 h 64579"/>
                <a:gd name="connsiteX2" fmla="*/ 24849 w 57982"/>
                <a:gd name="connsiteY2" fmla="*/ 20041 h 64579"/>
                <a:gd name="connsiteX3" fmla="*/ 0 w 57982"/>
                <a:gd name="connsiteY3" fmla="*/ 0 h 6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982" h="64579" extrusionOk="0">
                  <a:moveTo>
                    <a:pt x="57982" y="64579"/>
                  </a:moveTo>
                  <a:cubicBezTo>
                    <a:pt x="57569" y="58661"/>
                    <a:pt x="56199" y="51342"/>
                    <a:pt x="49698" y="44537"/>
                  </a:cubicBezTo>
                  <a:cubicBezTo>
                    <a:pt x="45284" y="36978"/>
                    <a:pt x="32735" y="27593"/>
                    <a:pt x="24849" y="20041"/>
                  </a:cubicBezTo>
                  <a:cubicBezTo>
                    <a:pt x="18170" y="12686"/>
                    <a:pt x="8239" y="618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477382929">
                    <a:custGeom>
                      <a:avLst/>
                      <a:gdLst>
                        <a:gd name="connsiteX0" fmla="*/ 188258 w 188258"/>
                        <a:gd name="connsiteY0" fmla="*/ 389965 h 389965"/>
                        <a:gd name="connsiteX1" fmla="*/ 161364 w 188258"/>
                        <a:gd name="connsiteY1" fmla="*/ 268942 h 389965"/>
                        <a:gd name="connsiteX2" fmla="*/ 80682 w 188258"/>
                        <a:gd name="connsiteY2" fmla="*/ 121024 h 389965"/>
                        <a:gd name="connsiteX3" fmla="*/ 0 w 188258"/>
                        <a:gd name="connsiteY3" fmla="*/ 0 h 38996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258" h="389965">
                          <a:moveTo>
                            <a:pt x="188258" y="389965"/>
                          </a:moveTo>
                          <a:cubicBezTo>
                            <a:pt x="183775" y="351865"/>
                            <a:pt x="179293" y="313765"/>
                            <a:pt x="161364" y="268942"/>
                          </a:cubicBezTo>
                          <a:cubicBezTo>
                            <a:pt x="143435" y="224119"/>
                            <a:pt x="107576" y="165848"/>
                            <a:pt x="80682" y="121024"/>
                          </a:cubicBezTo>
                          <a:cubicBezTo>
                            <a:pt x="53788" y="76200"/>
                            <a:pt x="26894" y="38100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7" name="Forme libre 726">
              <a:extLst>
                <a:ext uri="{FF2B5EF4-FFF2-40B4-BE49-F238E27FC236}">
                  <a16:creationId xmlns:a16="http://schemas.microsoft.com/office/drawing/2014/main" id="{4FAF3C86-DB9E-2404-037D-06F82D84787C}"/>
                </a:ext>
              </a:extLst>
            </p:cNvPr>
            <p:cNvSpPr/>
            <p:nvPr/>
          </p:nvSpPr>
          <p:spPr>
            <a:xfrm rot="21431454">
              <a:off x="902997" y="1426954"/>
              <a:ext cx="74549" cy="69032"/>
            </a:xfrm>
            <a:custGeom>
              <a:avLst/>
              <a:gdLst>
                <a:gd name="connsiteX0" fmla="*/ 0 w 74549"/>
                <a:gd name="connsiteY0" fmla="*/ 0 h 69032"/>
                <a:gd name="connsiteX1" fmla="*/ 24849 w 74549"/>
                <a:gd name="connsiteY1" fmla="*/ 42309 h 69032"/>
                <a:gd name="connsiteX2" fmla="*/ 53840 w 74549"/>
                <a:gd name="connsiteY2" fmla="*/ 53444 h 69032"/>
                <a:gd name="connsiteX3" fmla="*/ 74549 w 74549"/>
                <a:gd name="connsiteY3" fmla="*/ 69032 h 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9" h="69032" extrusionOk="0">
                  <a:moveTo>
                    <a:pt x="0" y="0"/>
                  </a:moveTo>
                  <a:cubicBezTo>
                    <a:pt x="8490" y="16063"/>
                    <a:pt x="15823" y="33176"/>
                    <a:pt x="24849" y="42309"/>
                  </a:cubicBezTo>
                  <a:cubicBezTo>
                    <a:pt x="33607" y="52989"/>
                    <a:pt x="45965" y="49642"/>
                    <a:pt x="53840" y="53444"/>
                  </a:cubicBezTo>
                  <a:cubicBezTo>
                    <a:pt x="60879" y="57162"/>
                    <a:pt x="69425" y="64525"/>
                    <a:pt x="74549" y="690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395427667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8" name="Forme libre 727">
              <a:extLst>
                <a:ext uri="{FF2B5EF4-FFF2-40B4-BE49-F238E27FC236}">
                  <a16:creationId xmlns:a16="http://schemas.microsoft.com/office/drawing/2014/main" id="{EC6830C0-2287-EDAC-11C4-B1ED540F6ED0}"/>
                </a:ext>
              </a:extLst>
            </p:cNvPr>
            <p:cNvSpPr/>
            <p:nvPr/>
          </p:nvSpPr>
          <p:spPr>
            <a:xfrm rot="21431454">
              <a:off x="899888" y="1415681"/>
              <a:ext cx="119329" cy="69032"/>
            </a:xfrm>
            <a:custGeom>
              <a:avLst/>
              <a:gdLst>
                <a:gd name="connsiteX0" fmla="*/ 0 w 119329"/>
                <a:gd name="connsiteY0" fmla="*/ 0 h 69032"/>
                <a:gd name="connsiteX1" fmla="*/ 39776 w 119329"/>
                <a:gd name="connsiteY1" fmla="*/ 42309 h 69032"/>
                <a:gd name="connsiteX2" fmla="*/ 86181 w 119329"/>
                <a:gd name="connsiteY2" fmla="*/ 53444 h 69032"/>
                <a:gd name="connsiteX3" fmla="*/ 119329 w 119329"/>
                <a:gd name="connsiteY3" fmla="*/ 69032 h 69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329" h="69032" extrusionOk="0">
                  <a:moveTo>
                    <a:pt x="0" y="0"/>
                  </a:moveTo>
                  <a:cubicBezTo>
                    <a:pt x="11550" y="15907"/>
                    <a:pt x="25164" y="33028"/>
                    <a:pt x="39776" y="42309"/>
                  </a:cubicBezTo>
                  <a:cubicBezTo>
                    <a:pt x="52581" y="49596"/>
                    <a:pt x="72747" y="50073"/>
                    <a:pt x="86181" y="53444"/>
                  </a:cubicBezTo>
                  <a:cubicBezTo>
                    <a:pt x="99256" y="57456"/>
                    <a:pt x="110916" y="64114"/>
                    <a:pt x="119329" y="6903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699132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9" name="Forme libre 728">
              <a:extLst>
                <a:ext uri="{FF2B5EF4-FFF2-40B4-BE49-F238E27FC236}">
                  <a16:creationId xmlns:a16="http://schemas.microsoft.com/office/drawing/2014/main" id="{625204E3-8F82-0ED1-226D-CD49F1D04EBD}"/>
                </a:ext>
              </a:extLst>
            </p:cNvPr>
            <p:cNvSpPr/>
            <p:nvPr/>
          </p:nvSpPr>
          <p:spPr>
            <a:xfrm rot="20041077" flipH="1">
              <a:off x="720843" y="1397263"/>
              <a:ext cx="217288" cy="91991"/>
            </a:xfrm>
            <a:custGeom>
              <a:avLst/>
              <a:gdLst>
                <a:gd name="connsiteX0" fmla="*/ 0 w 217288"/>
                <a:gd name="connsiteY0" fmla="*/ 0 h 91991"/>
                <a:gd name="connsiteX1" fmla="*/ 72429 w 217288"/>
                <a:gd name="connsiteY1" fmla="*/ 56381 h 91991"/>
                <a:gd name="connsiteX2" fmla="*/ 156929 w 217288"/>
                <a:gd name="connsiteY2" fmla="*/ 71218 h 91991"/>
                <a:gd name="connsiteX3" fmla="*/ 217288 w 217288"/>
                <a:gd name="connsiteY3" fmla="*/ 91991 h 91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7288" h="91991" extrusionOk="0">
                  <a:moveTo>
                    <a:pt x="0" y="0"/>
                  </a:moveTo>
                  <a:cubicBezTo>
                    <a:pt x="20379" y="23696"/>
                    <a:pt x="44173" y="41282"/>
                    <a:pt x="72429" y="56381"/>
                  </a:cubicBezTo>
                  <a:cubicBezTo>
                    <a:pt x="98206" y="68318"/>
                    <a:pt x="135181" y="68123"/>
                    <a:pt x="156929" y="71218"/>
                  </a:cubicBezTo>
                  <a:cubicBezTo>
                    <a:pt x="181243" y="77902"/>
                    <a:pt x="195561" y="83191"/>
                    <a:pt x="217288" y="91991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623426199">
                    <a:custGeom>
                      <a:avLst/>
                      <a:gdLst>
                        <a:gd name="connsiteX0" fmla="*/ 0 w 242048"/>
                        <a:gd name="connsiteY0" fmla="*/ 0 h 416859"/>
                        <a:gd name="connsiteX1" fmla="*/ 80683 w 242048"/>
                        <a:gd name="connsiteY1" fmla="*/ 255494 h 416859"/>
                        <a:gd name="connsiteX2" fmla="*/ 174812 w 242048"/>
                        <a:gd name="connsiteY2" fmla="*/ 322730 h 416859"/>
                        <a:gd name="connsiteX3" fmla="*/ 242048 w 242048"/>
                        <a:gd name="connsiteY3" fmla="*/ 416859 h 4168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42048" h="416859">
                          <a:moveTo>
                            <a:pt x="0" y="0"/>
                          </a:moveTo>
                          <a:cubicBezTo>
                            <a:pt x="25774" y="100853"/>
                            <a:pt x="51548" y="201706"/>
                            <a:pt x="80683" y="255494"/>
                          </a:cubicBezTo>
                          <a:cubicBezTo>
                            <a:pt x="109818" y="309282"/>
                            <a:pt x="147918" y="295836"/>
                            <a:pt x="174812" y="322730"/>
                          </a:cubicBezTo>
                          <a:cubicBezTo>
                            <a:pt x="201706" y="349624"/>
                            <a:pt x="221877" y="383241"/>
                            <a:pt x="242048" y="416859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0" name="Forme libre 729">
              <a:extLst>
                <a:ext uri="{FF2B5EF4-FFF2-40B4-BE49-F238E27FC236}">
                  <a16:creationId xmlns:a16="http://schemas.microsoft.com/office/drawing/2014/main" id="{F828D9E6-DD94-4CB7-294A-9AF52FCC3AFD}"/>
                </a:ext>
              </a:extLst>
            </p:cNvPr>
            <p:cNvSpPr/>
            <p:nvPr/>
          </p:nvSpPr>
          <p:spPr>
            <a:xfrm rot="2824979">
              <a:off x="824221" y="1165634"/>
              <a:ext cx="20042" cy="37300"/>
            </a:xfrm>
            <a:custGeom>
              <a:avLst/>
              <a:gdLst>
                <a:gd name="connsiteX0" fmla="*/ 14472 w 20042"/>
                <a:gd name="connsiteY0" fmla="*/ 2486 h 37300"/>
                <a:gd name="connsiteX1" fmla="*/ 745 w 20042"/>
                <a:gd name="connsiteY1" fmla="*/ 5597 h 37300"/>
                <a:gd name="connsiteX2" fmla="*/ 3687 w 20042"/>
                <a:gd name="connsiteY2" fmla="*/ 32046 h 37300"/>
                <a:gd name="connsiteX3" fmla="*/ 19375 w 20042"/>
                <a:gd name="connsiteY3" fmla="*/ 35158 h 37300"/>
                <a:gd name="connsiteX4" fmla="*/ 14472 w 20042"/>
                <a:gd name="connsiteY4" fmla="*/ 2486 h 3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042" h="37300" fill="none" extrusionOk="0">
                  <a:moveTo>
                    <a:pt x="14472" y="2486"/>
                  </a:moveTo>
                  <a:cubicBezTo>
                    <a:pt x="11478" y="-2603"/>
                    <a:pt x="2375" y="346"/>
                    <a:pt x="745" y="5597"/>
                  </a:cubicBezTo>
                  <a:cubicBezTo>
                    <a:pt x="-1029" y="10379"/>
                    <a:pt x="804" y="27246"/>
                    <a:pt x="3687" y="32046"/>
                  </a:cubicBezTo>
                  <a:cubicBezTo>
                    <a:pt x="6696" y="36946"/>
                    <a:pt x="17020" y="39734"/>
                    <a:pt x="19375" y="35158"/>
                  </a:cubicBezTo>
                  <a:cubicBezTo>
                    <a:pt x="22032" y="30830"/>
                    <a:pt x="17241" y="7527"/>
                    <a:pt x="14472" y="2486"/>
                  </a:cubicBezTo>
                  <a:close/>
                </a:path>
                <a:path w="20042" h="37300" stroke="0" extrusionOk="0">
                  <a:moveTo>
                    <a:pt x="14472" y="2486"/>
                  </a:moveTo>
                  <a:cubicBezTo>
                    <a:pt x="11474" y="-2350"/>
                    <a:pt x="1998" y="1331"/>
                    <a:pt x="745" y="5597"/>
                  </a:cubicBezTo>
                  <a:cubicBezTo>
                    <a:pt x="-1072" y="10597"/>
                    <a:pt x="84" y="26377"/>
                    <a:pt x="3687" y="32046"/>
                  </a:cubicBezTo>
                  <a:cubicBezTo>
                    <a:pt x="7190" y="37187"/>
                    <a:pt x="17632" y="39968"/>
                    <a:pt x="19375" y="35158"/>
                  </a:cubicBezTo>
                  <a:cubicBezTo>
                    <a:pt x="21821" y="32038"/>
                    <a:pt x="17408" y="8075"/>
                    <a:pt x="14472" y="2486"/>
                  </a:cubicBez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904889481">
                    <a:custGeom>
                      <a:avLst/>
                      <a:gdLst>
                        <a:gd name="connsiteX0" fmla="*/ 99244 w 137434"/>
                        <a:gd name="connsiteY0" fmla="*/ 10744 h 161193"/>
                        <a:gd name="connsiteX1" fmla="*/ 5115 w 137434"/>
                        <a:gd name="connsiteY1" fmla="*/ 24191 h 161193"/>
                        <a:gd name="connsiteX2" fmla="*/ 25286 w 137434"/>
                        <a:gd name="connsiteY2" fmla="*/ 138491 h 161193"/>
                        <a:gd name="connsiteX3" fmla="*/ 132862 w 137434"/>
                        <a:gd name="connsiteY3" fmla="*/ 151938 h 161193"/>
                        <a:gd name="connsiteX4" fmla="*/ 99244 w 137434"/>
                        <a:gd name="connsiteY4" fmla="*/ 10744 h 161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7434" h="161193">
                          <a:moveTo>
                            <a:pt x="99244" y="10744"/>
                          </a:moveTo>
                          <a:cubicBezTo>
                            <a:pt x="77953" y="-10547"/>
                            <a:pt x="17441" y="2900"/>
                            <a:pt x="5115" y="24191"/>
                          </a:cubicBezTo>
                          <a:cubicBezTo>
                            <a:pt x="-7211" y="45482"/>
                            <a:pt x="3995" y="117200"/>
                            <a:pt x="25286" y="138491"/>
                          </a:cubicBezTo>
                          <a:cubicBezTo>
                            <a:pt x="46577" y="159782"/>
                            <a:pt x="117174" y="169867"/>
                            <a:pt x="132862" y="151938"/>
                          </a:cubicBezTo>
                          <a:cubicBezTo>
                            <a:pt x="148550" y="134009"/>
                            <a:pt x="120535" y="32035"/>
                            <a:pt x="99244" y="10744"/>
                          </a:cubicBezTo>
                          <a:close/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2" name="Forme libre 731">
              <a:extLst>
                <a:ext uri="{FF2B5EF4-FFF2-40B4-BE49-F238E27FC236}">
                  <a16:creationId xmlns:a16="http://schemas.microsoft.com/office/drawing/2014/main" id="{D3EF8F56-F987-BC75-24A4-4E8884B2C90C}"/>
                </a:ext>
              </a:extLst>
            </p:cNvPr>
            <p:cNvSpPr/>
            <p:nvPr/>
          </p:nvSpPr>
          <p:spPr>
            <a:xfrm rot="21431454">
              <a:off x="837200" y="1118303"/>
              <a:ext cx="75026" cy="40618"/>
            </a:xfrm>
            <a:custGeom>
              <a:avLst/>
              <a:gdLst>
                <a:gd name="connsiteX0" fmla="*/ 0 w 75026"/>
                <a:gd name="connsiteY0" fmla="*/ 40618 h 40618"/>
                <a:gd name="connsiteX1" fmla="*/ 20461 w 75026"/>
                <a:gd name="connsiteY1" fmla="*/ 29866 h 40618"/>
                <a:gd name="connsiteX2" fmla="*/ 45470 w 75026"/>
                <a:gd name="connsiteY2" fmla="*/ 14335 h 40618"/>
                <a:gd name="connsiteX3" fmla="*/ 75026 w 75026"/>
                <a:gd name="connsiteY3" fmla="*/ 0 h 406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26" h="40618" extrusionOk="0">
                  <a:moveTo>
                    <a:pt x="0" y="40618"/>
                  </a:moveTo>
                  <a:cubicBezTo>
                    <a:pt x="7166" y="37904"/>
                    <a:pt x="12531" y="34404"/>
                    <a:pt x="20461" y="29866"/>
                  </a:cubicBezTo>
                  <a:cubicBezTo>
                    <a:pt x="28448" y="24665"/>
                    <a:pt x="37613" y="19616"/>
                    <a:pt x="45470" y="14335"/>
                  </a:cubicBezTo>
                  <a:cubicBezTo>
                    <a:pt x="53596" y="8799"/>
                    <a:pt x="65789" y="5137"/>
                    <a:pt x="75026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894092107">
                    <a:custGeom>
                      <a:avLst/>
                      <a:gdLst>
                        <a:gd name="connsiteX0" fmla="*/ 0 w 221876"/>
                        <a:gd name="connsiteY0" fmla="*/ 228600 h 228600"/>
                        <a:gd name="connsiteX1" fmla="*/ 60511 w 221876"/>
                        <a:gd name="connsiteY1" fmla="*/ 168088 h 228600"/>
                        <a:gd name="connsiteX2" fmla="*/ 134470 w 221876"/>
                        <a:gd name="connsiteY2" fmla="*/ 80682 h 228600"/>
                        <a:gd name="connsiteX3" fmla="*/ 221876 w 221876"/>
                        <a:gd name="connsiteY3" fmla="*/ 0 h 22860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221876" h="228600">
                          <a:moveTo>
                            <a:pt x="0" y="228600"/>
                          </a:moveTo>
                          <a:cubicBezTo>
                            <a:pt x="19049" y="210670"/>
                            <a:pt x="38099" y="192741"/>
                            <a:pt x="60511" y="168088"/>
                          </a:cubicBezTo>
                          <a:cubicBezTo>
                            <a:pt x="82923" y="143435"/>
                            <a:pt x="107576" y="108697"/>
                            <a:pt x="134470" y="80682"/>
                          </a:cubicBezTo>
                          <a:cubicBezTo>
                            <a:pt x="161364" y="52667"/>
                            <a:pt x="191620" y="26333"/>
                            <a:pt x="221876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3" name="Forme libre 732">
              <a:extLst>
                <a:ext uri="{FF2B5EF4-FFF2-40B4-BE49-F238E27FC236}">
                  <a16:creationId xmlns:a16="http://schemas.microsoft.com/office/drawing/2014/main" id="{EFDEB2E0-62D5-11BC-61D3-CA75B1837746}"/>
                </a:ext>
              </a:extLst>
            </p:cNvPr>
            <p:cNvSpPr/>
            <p:nvPr/>
          </p:nvSpPr>
          <p:spPr>
            <a:xfrm rot="21431454">
              <a:off x="867176" y="1103390"/>
              <a:ext cx="75982" cy="37522"/>
            </a:xfrm>
            <a:custGeom>
              <a:avLst/>
              <a:gdLst>
                <a:gd name="connsiteX0" fmla="*/ 0 w 75982"/>
                <a:gd name="connsiteY0" fmla="*/ 37522 h 37522"/>
                <a:gd name="connsiteX1" fmla="*/ 44885 w 75982"/>
                <a:gd name="connsiteY1" fmla="*/ 4752 h 37522"/>
                <a:gd name="connsiteX2" fmla="*/ 75982 w 75982"/>
                <a:gd name="connsiteY2" fmla="*/ 3506 h 37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982" h="37522" extrusionOk="0">
                  <a:moveTo>
                    <a:pt x="0" y="37522"/>
                  </a:moveTo>
                  <a:cubicBezTo>
                    <a:pt x="14604" y="25316"/>
                    <a:pt x="34275" y="9409"/>
                    <a:pt x="44885" y="4752"/>
                  </a:cubicBezTo>
                  <a:cubicBezTo>
                    <a:pt x="53977" y="3027"/>
                    <a:pt x="71380" y="-2856"/>
                    <a:pt x="75982" y="350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76841088">
                    <a:custGeom>
                      <a:avLst/>
                      <a:gdLst>
                        <a:gd name="connsiteX0" fmla="*/ 0 w 189487"/>
                        <a:gd name="connsiteY0" fmla="*/ 181461 h 181461"/>
                        <a:gd name="connsiteX1" fmla="*/ 122250 w 189487"/>
                        <a:gd name="connsiteY1" fmla="*/ 4430 h 181461"/>
                        <a:gd name="connsiteX2" fmla="*/ 189487 w 189487"/>
                        <a:gd name="connsiteY2" fmla="*/ 70818 h 181461"/>
                        <a:gd name="connsiteX0" fmla="*/ 0 w 206946"/>
                        <a:gd name="connsiteY0" fmla="*/ 202707 h 202707"/>
                        <a:gd name="connsiteX1" fmla="*/ 122250 w 206946"/>
                        <a:gd name="connsiteY1" fmla="*/ 25676 h 202707"/>
                        <a:gd name="connsiteX2" fmla="*/ 206946 w 206946"/>
                        <a:gd name="connsiteY2" fmla="*/ 18941 h 20270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06946" h="202707" extrusionOk="0">
                          <a:moveTo>
                            <a:pt x="0" y="202707"/>
                          </a:moveTo>
                          <a:cubicBezTo>
                            <a:pt x="42474" y="128063"/>
                            <a:pt x="91719" y="45760"/>
                            <a:pt x="122250" y="25676"/>
                          </a:cubicBezTo>
                          <a:cubicBezTo>
                            <a:pt x="149577" y="11391"/>
                            <a:pt x="192079" y="-20334"/>
                            <a:pt x="206946" y="1894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5" name="Forme libre 734">
              <a:extLst>
                <a:ext uri="{FF2B5EF4-FFF2-40B4-BE49-F238E27FC236}">
                  <a16:creationId xmlns:a16="http://schemas.microsoft.com/office/drawing/2014/main" id="{BBA74C0F-996F-1ED9-CE5E-A33ED17B1B7E}"/>
                </a:ext>
              </a:extLst>
            </p:cNvPr>
            <p:cNvSpPr/>
            <p:nvPr/>
          </p:nvSpPr>
          <p:spPr>
            <a:xfrm rot="21431454">
              <a:off x="746325" y="1130650"/>
              <a:ext cx="68336" cy="13361"/>
            </a:xfrm>
            <a:custGeom>
              <a:avLst/>
              <a:gdLst>
                <a:gd name="connsiteX0" fmla="*/ 68336 w 68336"/>
                <a:gd name="connsiteY0" fmla="*/ 13361 h 13361"/>
                <a:gd name="connsiteX1" fmla="*/ 41415 w 68336"/>
                <a:gd name="connsiteY1" fmla="*/ 3340 h 13361"/>
                <a:gd name="connsiteX2" fmla="*/ 0 w 68336"/>
                <a:gd name="connsiteY2" fmla="*/ 0 h 1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336" h="13361" extrusionOk="0">
                  <a:moveTo>
                    <a:pt x="68336" y="13361"/>
                  </a:moveTo>
                  <a:cubicBezTo>
                    <a:pt x="61023" y="8974"/>
                    <a:pt x="52545" y="5543"/>
                    <a:pt x="41415" y="3340"/>
                  </a:cubicBezTo>
                  <a:cubicBezTo>
                    <a:pt x="29997" y="2071"/>
                    <a:pt x="17479" y="79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281968152">
                    <a:custGeom>
                      <a:avLst/>
                      <a:gdLst>
                        <a:gd name="connsiteX0" fmla="*/ 221877 w 221877"/>
                        <a:gd name="connsiteY0" fmla="*/ 80682 h 80682"/>
                        <a:gd name="connsiteX1" fmla="*/ 134471 w 221877"/>
                        <a:gd name="connsiteY1" fmla="*/ 20170 h 80682"/>
                        <a:gd name="connsiteX2" fmla="*/ 0 w 221877"/>
                        <a:gd name="connsiteY2" fmla="*/ 0 h 8068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21877" h="80682">
                          <a:moveTo>
                            <a:pt x="221877" y="80682"/>
                          </a:moveTo>
                          <a:cubicBezTo>
                            <a:pt x="196663" y="57149"/>
                            <a:pt x="171450" y="33617"/>
                            <a:pt x="134471" y="20170"/>
                          </a:cubicBezTo>
                          <a:cubicBezTo>
                            <a:pt x="97492" y="6723"/>
                            <a:pt x="48746" y="3361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6" name="Forme libre 735">
              <a:extLst>
                <a:ext uri="{FF2B5EF4-FFF2-40B4-BE49-F238E27FC236}">
                  <a16:creationId xmlns:a16="http://schemas.microsoft.com/office/drawing/2014/main" id="{F159146E-D850-9A22-FB74-974858D5080B}"/>
                </a:ext>
              </a:extLst>
            </p:cNvPr>
            <p:cNvSpPr/>
            <p:nvPr/>
          </p:nvSpPr>
          <p:spPr>
            <a:xfrm rot="21431454">
              <a:off x="840310" y="1107847"/>
              <a:ext cx="12425" cy="31176"/>
            </a:xfrm>
            <a:custGeom>
              <a:avLst/>
              <a:gdLst>
                <a:gd name="connsiteX0" fmla="*/ 12425 w 12425"/>
                <a:gd name="connsiteY0" fmla="*/ 31176 h 31176"/>
                <a:gd name="connsiteX1" fmla="*/ 10354 w 12425"/>
                <a:gd name="connsiteY1" fmla="*/ 10020 h 31176"/>
                <a:gd name="connsiteX2" fmla="*/ 0 w 12425"/>
                <a:gd name="connsiteY2" fmla="*/ 0 h 31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25" h="31176" extrusionOk="0">
                  <a:moveTo>
                    <a:pt x="12425" y="31176"/>
                  </a:moveTo>
                  <a:cubicBezTo>
                    <a:pt x="12601" y="23098"/>
                    <a:pt x="13217" y="15458"/>
                    <a:pt x="10354" y="10020"/>
                  </a:cubicBezTo>
                  <a:cubicBezTo>
                    <a:pt x="9189" y="4872"/>
                    <a:pt x="3583" y="2105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95311644">
                    <a:custGeom>
                      <a:avLst/>
                      <a:gdLst>
                        <a:gd name="connsiteX0" fmla="*/ 40341 w 40341"/>
                        <a:gd name="connsiteY0" fmla="*/ 188259 h 188259"/>
                        <a:gd name="connsiteX1" fmla="*/ 33618 w 40341"/>
                        <a:gd name="connsiteY1" fmla="*/ 60512 h 188259"/>
                        <a:gd name="connsiteX2" fmla="*/ 0 w 40341"/>
                        <a:gd name="connsiteY2" fmla="*/ 0 h 1882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0341" h="188259">
                          <a:moveTo>
                            <a:pt x="40341" y="188259"/>
                          </a:moveTo>
                          <a:cubicBezTo>
                            <a:pt x="40341" y="140073"/>
                            <a:pt x="40341" y="91888"/>
                            <a:pt x="33618" y="60512"/>
                          </a:cubicBezTo>
                          <a:cubicBezTo>
                            <a:pt x="26895" y="29136"/>
                            <a:pt x="13447" y="14568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7" name="Forme libre 736">
              <a:extLst>
                <a:ext uri="{FF2B5EF4-FFF2-40B4-BE49-F238E27FC236}">
                  <a16:creationId xmlns:a16="http://schemas.microsoft.com/office/drawing/2014/main" id="{723EE312-F605-5D9A-EC08-9155E28E3F07}"/>
                </a:ext>
              </a:extLst>
            </p:cNvPr>
            <p:cNvSpPr/>
            <p:nvPr/>
          </p:nvSpPr>
          <p:spPr>
            <a:xfrm rot="21431454">
              <a:off x="816305" y="1111838"/>
              <a:ext cx="8618" cy="41197"/>
            </a:xfrm>
            <a:custGeom>
              <a:avLst/>
              <a:gdLst>
                <a:gd name="connsiteX0" fmla="*/ 6212 w 8618"/>
                <a:gd name="connsiteY0" fmla="*/ 41197 h 41197"/>
                <a:gd name="connsiteX1" fmla="*/ 8282 w 8618"/>
                <a:gd name="connsiteY1" fmla="*/ 18928 h 41197"/>
                <a:gd name="connsiteX2" fmla="*/ 0 w 8618"/>
                <a:gd name="connsiteY2" fmla="*/ 0 h 41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18" h="41197" extrusionOk="0">
                  <a:moveTo>
                    <a:pt x="6212" y="41197"/>
                  </a:moveTo>
                  <a:cubicBezTo>
                    <a:pt x="7095" y="32716"/>
                    <a:pt x="8290" y="26170"/>
                    <a:pt x="8282" y="18928"/>
                  </a:cubicBezTo>
                  <a:cubicBezTo>
                    <a:pt x="8117" y="12010"/>
                    <a:pt x="3279" y="485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14239849">
                    <a:custGeom>
                      <a:avLst/>
                      <a:gdLst>
                        <a:gd name="connsiteX0" fmla="*/ 20170 w 27982"/>
                        <a:gd name="connsiteY0" fmla="*/ 248771 h 248771"/>
                        <a:gd name="connsiteX1" fmla="*/ 26894 w 27982"/>
                        <a:gd name="connsiteY1" fmla="*/ 114300 h 248771"/>
                        <a:gd name="connsiteX2" fmla="*/ 0 w 27982"/>
                        <a:gd name="connsiteY2" fmla="*/ 0 h 2487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7982" h="248771">
                          <a:moveTo>
                            <a:pt x="20170" y="248771"/>
                          </a:moveTo>
                          <a:cubicBezTo>
                            <a:pt x="25213" y="202266"/>
                            <a:pt x="30256" y="155762"/>
                            <a:pt x="26894" y="114300"/>
                          </a:cubicBezTo>
                          <a:cubicBezTo>
                            <a:pt x="23532" y="72838"/>
                            <a:pt x="11766" y="36419"/>
                            <a:pt x="0" y="0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9" name="Forme libre 738">
              <a:extLst>
                <a:ext uri="{FF2B5EF4-FFF2-40B4-BE49-F238E27FC236}">
                  <a16:creationId xmlns:a16="http://schemas.microsoft.com/office/drawing/2014/main" id="{79F57DFA-FF51-25A5-35E1-0C8657FFA163}"/>
                </a:ext>
              </a:extLst>
            </p:cNvPr>
            <p:cNvSpPr/>
            <p:nvPr/>
          </p:nvSpPr>
          <p:spPr>
            <a:xfrm rot="21431454">
              <a:off x="752547" y="1152263"/>
              <a:ext cx="78690" cy="12647"/>
            </a:xfrm>
            <a:custGeom>
              <a:avLst/>
              <a:gdLst>
                <a:gd name="connsiteX0" fmla="*/ 78690 w 78690"/>
                <a:gd name="connsiteY0" fmla="*/ 12647 h 12647"/>
                <a:gd name="connsiteX1" fmla="*/ 31061 w 78690"/>
                <a:gd name="connsiteY1" fmla="*/ 1512 h 12647"/>
                <a:gd name="connsiteX2" fmla="*/ 0 w 78690"/>
                <a:gd name="connsiteY2" fmla="*/ 399 h 1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90" h="12647" extrusionOk="0">
                  <a:moveTo>
                    <a:pt x="78690" y="12647"/>
                  </a:moveTo>
                  <a:cubicBezTo>
                    <a:pt x="63756" y="7508"/>
                    <a:pt x="44444" y="1774"/>
                    <a:pt x="31061" y="1512"/>
                  </a:cubicBezTo>
                  <a:cubicBezTo>
                    <a:pt x="17501" y="-1220"/>
                    <a:pt x="8063" y="-1363"/>
                    <a:pt x="0" y="39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251448982">
                    <a:custGeom>
                      <a:avLst/>
                      <a:gdLst>
                        <a:gd name="connsiteX0" fmla="*/ 255494 w 255494"/>
                        <a:gd name="connsiteY0" fmla="*/ 76370 h 76370"/>
                        <a:gd name="connsiteX1" fmla="*/ 100853 w 255494"/>
                        <a:gd name="connsiteY1" fmla="*/ 9135 h 76370"/>
                        <a:gd name="connsiteX2" fmla="*/ 0 w 255494"/>
                        <a:gd name="connsiteY2" fmla="*/ 2411 h 763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55494" h="76370">
                          <a:moveTo>
                            <a:pt x="255494" y="76370"/>
                          </a:moveTo>
                          <a:cubicBezTo>
                            <a:pt x="199464" y="48915"/>
                            <a:pt x="143435" y="21461"/>
                            <a:pt x="100853" y="9135"/>
                          </a:cubicBezTo>
                          <a:cubicBezTo>
                            <a:pt x="58271" y="-3192"/>
                            <a:pt x="29135" y="-391"/>
                            <a:pt x="0" y="2411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0" name="Forme libre 739">
              <a:extLst>
                <a:ext uri="{FF2B5EF4-FFF2-40B4-BE49-F238E27FC236}">
                  <a16:creationId xmlns:a16="http://schemas.microsoft.com/office/drawing/2014/main" id="{4DD03490-EDD1-15FC-9941-3670CF243BDE}"/>
                </a:ext>
              </a:extLst>
            </p:cNvPr>
            <p:cNvSpPr/>
            <p:nvPr/>
          </p:nvSpPr>
          <p:spPr>
            <a:xfrm rot="21431454">
              <a:off x="759433" y="1291606"/>
              <a:ext cx="102033" cy="177252"/>
            </a:xfrm>
            <a:custGeom>
              <a:avLst/>
              <a:gdLst>
                <a:gd name="connsiteX0" fmla="*/ 102033 w 102033"/>
                <a:gd name="connsiteY0" fmla="*/ 0 h 177252"/>
                <a:gd name="connsiteX1" fmla="*/ 91100 w 102033"/>
                <a:gd name="connsiteY1" fmla="*/ 99623 h 177252"/>
                <a:gd name="connsiteX2" fmla="*/ 58304 w 102033"/>
                <a:gd name="connsiteY2" fmla="*/ 147494 h 177252"/>
                <a:gd name="connsiteX3" fmla="*/ 0 w 102033"/>
                <a:gd name="connsiteY3" fmla="*/ 177252 h 177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033" h="177252" extrusionOk="0">
                  <a:moveTo>
                    <a:pt x="102033" y="0"/>
                  </a:moveTo>
                  <a:cubicBezTo>
                    <a:pt x="96105" y="37032"/>
                    <a:pt x="100172" y="78506"/>
                    <a:pt x="91100" y="99623"/>
                  </a:cubicBezTo>
                  <a:cubicBezTo>
                    <a:pt x="83787" y="123918"/>
                    <a:pt x="73962" y="134386"/>
                    <a:pt x="58304" y="147494"/>
                  </a:cubicBezTo>
                  <a:cubicBezTo>
                    <a:pt x="42117" y="163147"/>
                    <a:pt x="22397" y="166615"/>
                    <a:pt x="0" y="17725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609594837">
                    <a:custGeom>
                      <a:avLst/>
                      <a:gdLst>
                        <a:gd name="connsiteX0" fmla="*/ 188259 w 188259"/>
                        <a:gd name="connsiteY0" fmla="*/ 0 h 921123"/>
                        <a:gd name="connsiteX1" fmla="*/ 168088 w 188259"/>
                        <a:gd name="connsiteY1" fmla="*/ 517711 h 921123"/>
                        <a:gd name="connsiteX2" fmla="*/ 107576 w 188259"/>
                        <a:gd name="connsiteY2" fmla="*/ 766482 h 921123"/>
                        <a:gd name="connsiteX3" fmla="*/ 0 w 188259"/>
                        <a:gd name="connsiteY3" fmla="*/ 921123 h 9211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88259" h="921123">
                          <a:moveTo>
                            <a:pt x="188259" y="0"/>
                          </a:moveTo>
                          <a:cubicBezTo>
                            <a:pt x="184897" y="194982"/>
                            <a:pt x="181535" y="389964"/>
                            <a:pt x="168088" y="517711"/>
                          </a:cubicBezTo>
                          <a:cubicBezTo>
                            <a:pt x="154641" y="645458"/>
                            <a:pt x="135591" y="699247"/>
                            <a:pt x="107576" y="766482"/>
                          </a:cubicBezTo>
                          <a:cubicBezTo>
                            <a:pt x="79561" y="833717"/>
                            <a:pt x="39780" y="877420"/>
                            <a:pt x="0" y="921123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1" name="Forme libre 740">
              <a:extLst>
                <a:ext uri="{FF2B5EF4-FFF2-40B4-BE49-F238E27FC236}">
                  <a16:creationId xmlns:a16="http://schemas.microsoft.com/office/drawing/2014/main" id="{DE8D4055-5249-0E15-31DE-2B22093B9D99}"/>
                </a:ext>
              </a:extLst>
            </p:cNvPr>
            <p:cNvSpPr/>
            <p:nvPr/>
          </p:nvSpPr>
          <p:spPr>
            <a:xfrm rot="21431454">
              <a:off x="808953" y="1434518"/>
              <a:ext cx="73402" cy="72473"/>
            </a:xfrm>
            <a:custGeom>
              <a:avLst/>
              <a:gdLst>
                <a:gd name="connsiteX0" fmla="*/ 73402 w 73402"/>
                <a:gd name="connsiteY0" fmla="*/ 0 h 72473"/>
                <a:gd name="connsiteX1" fmla="*/ 34254 w 73402"/>
                <a:gd name="connsiteY1" fmla="*/ 33708 h 72473"/>
                <a:gd name="connsiteX2" fmla="*/ 0 w 73402"/>
                <a:gd name="connsiteY2" fmla="*/ 72473 h 7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402" h="72473" extrusionOk="0">
                  <a:moveTo>
                    <a:pt x="73402" y="0"/>
                  </a:moveTo>
                  <a:cubicBezTo>
                    <a:pt x="62142" y="11046"/>
                    <a:pt x="47879" y="22067"/>
                    <a:pt x="34254" y="33708"/>
                  </a:cubicBezTo>
                  <a:cubicBezTo>
                    <a:pt x="23297" y="43099"/>
                    <a:pt x="13352" y="61169"/>
                    <a:pt x="0" y="724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626691157">
                    <a:custGeom>
                      <a:avLst/>
                      <a:gdLst>
                        <a:gd name="connsiteX0" fmla="*/ 100853 w 100853"/>
                        <a:gd name="connsiteY0" fmla="*/ 0 h 289112"/>
                        <a:gd name="connsiteX1" fmla="*/ 47065 w 100853"/>
                        <a:gd name="connsiteY1" fmla="*/ 134471 h 289112"/>
                        <a:gd name="connsiteX2" fmla="*/ 0 w 100853"/>
                        <a:gd name="connsiteY2" fmla="*/ 289112 h 2891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100853" h="289112">
                          <a:moveTo>
                            <a:pt x="100853" y="0"/>
                          </a:moveTo>
                          <a:cubicBezTo>
                            <a:pt x="82363" y="43143"/>
                            <a:pt x="63874" y="86286"/>
                            <a:pt x="47065" y="134471"/>
                          </a:cubicBezTo>
                          <a:cubicBezTo>
                            <a:pt x="30256" y="182656"/>
                            <a:pt x="15128" y="235884"/>
                            <a:pt x="0" y="289112"/>
                          </a:cubicBez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2" name="Forme libre 741">
              <a:extLst>
                <a:ext uri="{FF2B5EF4-FFF2-40B4-BE49-F238E27FC236}">
                  <a16:creationId xmlns:a16="http://schemas.microsoft.com/office/drawing/2014/main" id="{82B7E47C-D7FA-70F0-2238-210A468CA7B8}"/>
                </a:ext>
              </a:extLst>
            </p:cNvPr>
            <p:cNvSpPr/>
            <p:nvPr/>
          </p:nvSpPr>
          <p:spPr>
            <a:xfrm rot="21431454">
              <a:off x="927086" y="1473589"/>
              <a:ext cx="10354" cy="17815"/>
            </a:xfrm>
            <a:custGeom>
              <a:avLst/>
              <a:gdLst>
                <a:gd name="connsiteX0" fmla="*/ 10354 w 10354"/>
                <a:gd name="connsiteY0" fmla="*/ 0 h 17815"/>
                <a:gd name="connsiteX1" fmla="*/ 0 w 10354"/>
                <a:gd name="connsiteY1" fmla="*/ 17815 h 17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354" h="17815" extrusionOk="0">
                  <a:moveTo>
                    <a:pt x="10354" y="0"/>
                  </a:moveTo>
                  <a:cubicBezTo>
                    <a:pt x="4836" y="7205"/>
                    <a:pt x="6439" y="9715"/>
                    <a:pt x="0" y="17815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88895952">
                    <a:custGeom>
                      <a:avLst/>
                      <a:gdLst>
                        <a:gd name="connsiteX0" fmla="*/ 33618 w 33618"/>
                        <a:gd name="connsiteY0" fmla="*/ 0 h 107576"/>
                        <a:gd name="connsiteX1" fmla="*/ 0 w 33618"/>
                        <a:gd name="connsiteY1" fmla="*/ 107576 h 1075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33618" h="107576">
                          <a:moveTo>
                            <a:pt x="33618" y="0"/>
                          </a:moveTo>
                          <a:lnTo>
                            <a:pt x="0" y="107576"/>
                          </a:lnTo>
                        </a:path>
                      </a:pathLst>
                    </a:custGeom>
                    <ask:type>
                      <ask:lineSketchCurve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3" name="Forme libre 742">
              <a:extLst>
                <a:ext uri="{FF2B5EF4-FFF2-40B4-BE49-F238E27FC236}">
                  <a16:creationId xmlns:a16="http://schemas.microsoft.com/office/drawing/2014/main" id="{9A981556-FB0C-4C9D-F0D3-A4034CE667AE}"/>
                </a:ext>
              </a:extLst>
            </p:cNvPr>
            <p:cNvSpPr/>
            <p:nvPr/>
          </p:nvSpPr>
          <p:spPr>
            <a:xfrm rot="20867873" flipH="1">
              <a:off x="893181" y="1180779"/>
              <a:ext cx="35737" cy="324674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5" name="Forme libre 744">
              <a:extLst>
                <a:ext uri="{FF2B5EF4-FFF2-40B4-BE49-F238E27FC236}">
                  <a16:creationId xmlns:a16="http://schemas.microsoft.com/office/drawing/2014/main" id="{41BA7FFD-7FA0-A232-00C1-0B949D5223E8}"/>
                </a:ext>
              </a:extLst>
            </p:cNvPr>
            <p:cNvSpPr/>
            <p:nvPr/>
          </p:nvSpPr>
          <p:spPr>
            <a:xfrm rot="1591607">
              <a:off x="866335" y="1388657"/>
              <a:ext cx="55489" cy="138825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7" name="Forme libre 746">
              <a:extLst>
                <a:ext uri="{FF2B5EF4-FFF2-40B4-BE49-F238E27FC236}">
                  <a16:creationId xmlns:a16="http://schemas.microsoft.com/office/drawing/2014/main" id="{AE16E7DE-C1C0-1575-2F9D-EA93142D7BFC}"/>
                </a:ext>
              </a:extLst>
            </p:cNvPr>
            <p:cNvSpPr/>
            <p:nvPr/>
          </p:nvSpPr>
          <p:spPr>
            <a:xfrm rot="20867873" flipH="1">
              <a:off x="810672" y="1110662"/>
              <a:ext cx="31014" cy="67611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8" name="Forme libre 747">
              <a:extLst>
                <a:ext uri="{FF2B5EF4-FFF2-40B4-BE49-F238E27FC236}">
                  <a16:creationId xmlns:a16="http://schemas.microsoft.com/office/drawing/2014/main" id="{10C170DA-8785-B7F3-C709-DCD77E189109}"/>
                </a:ext>
              </a:extLst>
            </p:cNvPr>
            <p:cNvSpPr/>
            <p:nvPr/>
          </p:nvSpPr>
          <p:spPr>
            <a:xfrm rot="20867873" flipH="1">
              <a:off x="840791" y="1106439"/>
              <a:ext cx="48243" cy="67611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0" name="Forme libre 749">
              <a:extLst>
                <a:ext uri="{FF2B5EF4-FFF2-40B4-BE49-F238E27FC236}">
                  <a16:creationId xmlns:a16="http://schemas.microsoft.com/office/drawing/2014/main" id="{512F7BFF-E748-DBD5-510E-4933C98A129C}"/>
                </a:ext>
              </a:extLst>
            </p:cNvPr>
            <p:cNvSpPr/>
            <p:nvPr/>
          </p:nvSpPr>
          <p:spPr>
            <a:xfrm rot="20867873" flipH="1">
              <a:off x="849074" y="1434809"/>
              <a:ext cx="99286" cy="72273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1" name="Forme libre 750">
              <a:extLst>
                <a:ext uri="{FF2B5EF4-FFF2-40B4-BE49-F238E27FC236}">
                  <a16:creationId xmlns:a16="http://schemas.microsoft.com/office/drawing/2014/main" id="{B186F933-A76A-B04C-6EDA-1E16C4F9BC42}"/>
                </a:ext>
              </a:extLst>
            </p:cNvPr>
            <p:cNvSpPr/>
            <p:nvPr/>
          </p:nvSpPr>
          <p:spPr>
            <a:xfrm rot="658250">
              <a:off x="907982" y="1395405"/>
              <a:ext cx="99286" cy="72273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2" name="Forme libre 751">
              <a:extLst>
                <a:ext uri="{FF2B5EF4-FFF2-40B4-BE49-F238E27FC236}">
                  <a16:creationId xmlns:a16="http://schemas.microsoft.com/office/drawing/2014/main" id="{818A7077-C828-08AF-1B56-ADD32E15396B}"/>
                </a:ext>
              </a:extLst>
            </p:cNvPr>
            <p:cNvSpPr/>
            <p:nvPr/>
          </p:nvSpPr>
          <p:spPr>
            <a:xfrm rot="16738982" flipH="1">
              <a:off x="850460" y="1173830"/>
              <a:ext cx="19931" cy="21797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3" name="Forme libre 752">
              <a:extLst>
                <a:ext uri="{FF2B5EF4-FFF2-40B4-BE49-F238E27FC236}">
                  <a16:creationId xmlns:a16="http://schemas.microsoft.com/office/drawing/2014/main" id="{CE576218-4622-2760-FC16-D4D6E8204B61}"/>
                </a:ext>
              </a:extLst>
            </p:cNvPr>
            <p:cNvSpPr/>
            <p:nvPr/>
          </p:nvSpPr>
          <p:spPr>
            <a:xfrm rot="20867873" flipH="1">
              <a:off x="758904" y="1152422"/>
              <a:ext cx="77557" cy="10959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8429" h="55134">
                  <a:moveTo>
                    <a:pt x="0" y="55134"/>
                  </a:moveTo>
                  <a:cubicBezTo>
                    <a:pt x="49866" y="31041"/>
                    <a:pt x="99733" y="6949"/>
                    <a:pt x="134471" y="1346"/>
                  </a:cubicBezTo>
                  <a:cubicBezTo>
                    <a:pt x="169209" y="-4257"/>
                    <a:pt x="188819" y="8630"/>
                    <a:pt x="208429" y="2151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4" name="Forme libre 753">
              <a:extLst>
                <a:ext uri="{FF2B5EF4-FFF2-40B4-BE49-F238E27FC236}">
                  <a16:creationId xmlns:a16="http://schemas.microsoft.com/office/drawing/2014/main" id="{EB4CA816-E405-E787-4545-F7BCCF94230D}"/>
                </a:ext>
              </a:extLst>
            </p:cNvPr>
            <p:cNvSpPr/>
            <p:nvPr/>
          </p:nvSpPr>
          <p:spPr>
            <a:xfrm rot="20867873" flipH="1">
              <a:off x="851899" y="1126492"/>
              <a:ext cx="56858" cy="13988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6" name="Forme libre 755">
              <a:extLst>
                <a:ext uri="{FF2B5EF4-FFF2-40B4-BE49-F238E27FC236}">
                  <a16:creationId xmlns:a16="http://schemas.microsoft.com/office/drawing/2014/main" id="{78FEADC3-055B-1506-CB12-F3D1A40A4EF4}"/>
                </a:ext>
              </a:extLst>
            </p:cNvPr>
            <p:cNvSpPr/>
            <p:nvPr/>
          </p:nvSpPr>
          <p:spPr>
            <a:xfrm rot="20867873" flipH="1">
              <a:off x="815052" y="1110600"/>
              <a:ext cx="10338" cy="32640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7" name="Forme libre 756">
              <a:extLst>
                <a:ext uri="{FF2B5EF4-FFF2-40B4-BE49-F238E27FC236}">
                  <a16:creationId xmlns:a16="http://schemas.microsoft.com/office/drawing/2014/main" id="{2125CE0C-8564-AA6B-FBC6-1354076DDA21}"/>
                </a:ext>
              </a:extLst>
            </p:cNvPr>
            <p:cNvSpPr/>
            <p:nvPr/>
          </p:nvSpPr>
          <p:spPr>
            <a:xfrm rot="20867873" flipH="1">
              <a:off x="842057" y="1111528"/>
              <a:ext cx="7170" cy="43131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8" name="Forme libre 757">
              <a:extLst>
                <a:ext uri="{FF2B5EF4-FFF2-40B4-BE49-F238E27FC236}">
                  <a16:creationId xmlns:a16="http://schemas.microsoft.com/office/drawing/2014/main" id="{D4D438D0-C54F-B9FA-F4EF-E5094E4748AC}"/>
                </a:ext>
              </a:extLst>
            </p:cNvPr>
            <p:cNvSpPr/>
            <p:nvPr/>
          </p:nvSpPr>
          <p:spPr>
            <a:xfrm rot="20867873" flipH="1">
              <a:off x="849456" y="1149705"/>
              <a:ext cx="65473" cy="13241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0" name="Forme libre 759">
              <a:extLst>
                <a:ext uri="{FF2B5EF4-FFF2-40B4-BE49-F238E27FC236}">
                  <a16:creationId xmlns:a16="http://schemas.microsoft.com/office/drawing/2014/main" id="{3FB08651-2EFF-7716-C495-50491A37320B}"/>
                </a:ext>
              </a:extLst>
            </p:cNvPr>
            <p:cNvSpPr/>
            <p:nvPr/>
          </p:nvSpPr>
          <p:spPr>
            <a:xfrm rot="20867873" flipH="1">
              <a:off x="933193" y="1292717"/>
              <a:ext cx="48243" cy="159701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2" name="Forme libre 761">
              <a:extLst>
                <a:ext uri="{FF2B5EF4-FFF2-40B4-BE49-F238E27FC236}">
                  <a16:creationId xmlns:a16="http://schemas.microsoft.com/office/drawing/2014/main" id="{48E7B5F9-544C-BAE7-1E5F-669E751B154E}"/>
                </a:ext>
              </a:extLst>
            </p:cNvPr>
            <p:cNvSpPr/>
            <p:nvPr/>
          </p:nvSpPr>
          <p:spPr>
            <a:xfrm rot="20867873" flipH="1">
              <a:off x="965099" y="1443044"/>
              <a:ext cx="25845" cy="50125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3" name="Rectangle 762">
              <a:extLst>
                <a:ext uri="{FF2B5EF4-FFF2-40B4-BE49-F238E27FC236}">
                  <a16:creationId xmlns:a16="http://schemas.microsoft.com/office/drawing/2014/main" id="{D80761EB-D5BE-2436-57FE-E98870B4D05C}"/>
                </a:ext>
              </a:extLst>
            </p:cNvPr>
            <p:cNvSpPr/>
            <p:nvPr/>
          </p:nvSpPr>
          <p:spPr>
            <a:xfrm flipH="1">
              <a:off x="1485692" y="1082446"/>
              <a:ext cx="45060" cy="40439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4" name="Ellipse 763">
              <a:extLst>
                <a:ext uri="{FF2B5EF4-FFF2-40B4-BE49-F238E27FC236}">
                  <a16:creationId xmlns:a16="http://schemas.microsoft.com/office/drawing/2014/main" id="{925BC864-EF1F-AD06-390B-AAB3D229D875}"/>
                </a:ext>
              </a:extLst>
            </p:cNvPr>
            <p:cNvSpPr/>
            <p:nvPr/>
          </p:nvSpPr>
          <p:spPr>
            <a:xfrm>
              <a:off x="1491039" y="1123452"/>
              <a:ext cx="34367" cy="1732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5" name="Ellipse 764">
              <a:extLst>
                <a:ext uri="{FF2B5EF4-FFF2-40B4-BE49-F238E27FC236}">
                  <a16:creationId xmlns:a16="http://schemas.microsoft.com/office/drawing/2014/main" id="{6BB09C21-A5EC-32BE-C867-235283C7AC62}"/>
                </a:ext>
              </a:extLst>
            </p:cNvPr>
            <p:cNvSpPr/>
            <p:nvPr/>
          </p:nvSpPr>
          <p:spPr>
            <a:xfrm>
              <a:off x="1491039" y="1196355"/>
              <a:ext cx="34367" cy="1732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6" name="Ellipse 765">
              <a:extLst>
                <a:ext uri="{FF2B5EF4-FFF2-40B4-BE49-F238E27FC236}">
                  <a16:creationId xmlns:a16="http://schemas.microsoft.com/office/drawing/2014/main" id="{77E88BE1-B397-7429-0774-1B151278D3E6}"/>
                </a:ext>
              </a:extLst>
            </p:cNvPr>
            <p:cNvSpPr/>
            <p:nvPr/>
          </p:nvSpPr>
          <p:spPr>
            <a:xfrm>
              <a:off x="1491039" y="1269258"/>
              <a:ext cx="34367" cy="1732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4" name="Ellipse 1663">
              <a:extLst>
                <a:ext uri="{FF2B5EF4-FFF2-40B4-BE49-F238E27FC236}">
                  <a16:creationId xmlns:a16="http://schemas.microsoft.com/office/drawing/2014/main" id="{708D10F7-9B1C-867F-220C-646B880F3FB3}"/>
                </a:ext>
              </a:extLst>
            </p:cNvPr>
            <p:cNvSpPr/>
            <p:nvPr/>
          </p:nvSpPr>
          <p:spPr>
            <a:xfrm>
              <a:off x="1492718" y="1342160"/>
              <a:ext cx="34367" cy="1732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6" name="Ellipse 1665">
              <a:extLst>
                <a:ext uri="{FF2B5EF4-FFF2-40B4-BE49-F238E27FC236}">
                  <a16:creationId xmlns:a16="http://schemas.microsoft.com/office/drawing/2014/main" id="{D3246658-547B-FB74-23A3-36524C254801}"/>
                </a:ext>
              </a:extLst>
            </p:cNvPr>
            <p:cNvSpPr/>
            <p:nvPr/>
          </p:nvSpPr>
          <p:spPr>
            <a:xfrm>
              <a:off x="1491039" y="1415061"/>
              <a:ext cx="34367" cy="17326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67" name="Connecteur droit 1666">
              <a:extLst>
                <a:ext uri="{FF2B5EF4-FFF2-40B4-BE49-F238E27FC236}">
                  <a16:creationId xmlns:a16="http://schemas.microsoft.com/office/drawing/2014/main" id="{63F1B48F-2296-01FA-AD3A-9F0C38CFDB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4703" y="1070895"/>
              <a:ext cx="0" cy="13028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9" name="Rectangle 1668">
              <a:extLst>
                <a:ext uri="{FF2B5EF4-FFF2-40B4-BE49-F238E27FC236}">
                  <a16:creationId xmlns:a16="http://schemas.microsoft.com/office/drawing/2014/main" id="{EDB048DE-3CDB-4C15-21BC-51ECEA5DC5E9}"/>
                </a:ext>
              </a:extLst>
            </p:cNvPr>
            <p:cNvSpPr/>
            <p:nvPr/>
          </p:nvSpPr>
          <p:spPr>
            <a:xfrm>
              <a:off x="1275752" y="1173002"/>
              <a:ext cx="94034" cy="6884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70" name="Connecteur droit 1669">
              <a:extLst>
                <a:ext uri="{FF2B5EF4-FFF2-40B4-BE49-F238E27FC236}">
                  <a16:creationId xmlns:a16="http://schemas.microsoft.com/office/drawing/2014/main" id="{CD20D13D-D4FC-6B59-32EF-D12D5FD4253E}"/>
                </a:ext>
              </a:extLst>
            </p:cNvPr>
            <p:cNvCxnSpPr>
              <a:cxnSpLocks/>
              <a:endCxn id="1672" idx="0"/>
            </p:cNvCxnSpPr>
            <p:nvPr/>
          </p:nvCxnSpPr>
          <p:spPr>
            <a:xfrm flipH="1">
              <a:off x="765181" y="1240764"/>
              <a:ext cx="532337" cy="321411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1" name="Connecteur droit 1670">
              <a:extLst>
                <a:ext uri="{FF2B5EF4-FFF2-40B4-BE49-F238E27FC236}">
                  <a16:creationId xmlns:a16="http://schemas.microsoft.com/office/drawing/2014/main" id="{867890AD-ED17-B26C-6084-070A4C83C792}"/>
                </a:ext>
              </a:extLst>
            </p:cNvPr>
            <p:cNvCxnSpPr>
              <a:cxnSpLocks/>
              <a:endCxn id="1672" idx="1"/>
            </p:cNvCxnSpPr>
            <p:nvPr/>
          </p:nvCxnSpPr>
          <p:spPr>
            <a:xfrm>
              <a:off x="1388528" y="1236319"/>
              <a:ext cx="212079" cy="325856"/>
            </a:xfrm>
            <a:prstGeom prst="line">
              <a:avLst/>
            </a:prstGeom>
            <a:ln w="3175">
              <a:solidFill>
                <a:schemeClr val="tx1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2" name="Forme libre 1671">
              <a:extLst>
                <a:ext uri="{FF2B5EF4-FFF2-40B4-BE49-F238E27FC236}">
                  <a16:creationId xmlns:a16="http://schemas.microsoft.com/office/drawing/2014/main" id="{C1176269-3C5B-0ED7-A70D-08472C125BDA}"/>
                </a:ext>
              </a:extLst>
            </p:cNvPr>
            <p:cNvSpPr/>
            <p:nvPr/>
          </p:nvSpPr>
          <p:spPr>
            <a:xfrm>
              <a:off x="765181" y="1562175"/>
              <a:ext cx="835426" cy="405870"/>
            </a:xfrm>
            <a:custGeom>
              <a:avLst/>
              <a:gdLst>
                <a:gd name="connsiteX0" fmla="*/ 0 w 2275361"/>
                <a:gd name="connsiteY0" fmla="*/ 0 h 2192603"/>
                <a:gd name="connsiteX1" fmla="*/ 2275361 w 2275361"/>
                <a:gd name="connsiteY1" fmla="*/ 0 h 2192603"/>
                <a:gd name="connsiteX2" fmla="*/ 2275361 w 2275361"/>
                <a:gd name="connsiteY2" fmla="*/ 2192603 h 2192603"/>
                <a:gd name="connsiteX3" fmla="*/ 0 w 2275361"/>
                <a:gd name="connsiteY3" fmla="*/ 2192603 h 2192603"/>
                <a:gd name="connsiteX4" fmla="*/ 0 w 2275361"/>
                <a:gd name="connsiteY4" fmla="*/ 0 h 2192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75361" h="2192603">
                  <a:moveTo>
                    <a:pt x="0" y="0"/>
                  </a:moveTo>
                  <a:lnTo>
                    <a:pt x="2275361" y="0"/>
                  </a:lnTo>
                  <a:lnTo>
                    <a:pt x="2275361" y="2192603"/>
                  </a:lnTo>
                  <a:lnTo>
                    <a:pt x="0" y="219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D5C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673" name="Groupe 1672">
              <a:extLst>
                <a:ext uri="{FF2B5EF4-FFF2-40B4-BE49-F238E27FC236}">
                  <a16:creationId xmlns:a16="http://schemas.microsoft.com/office/drawing/2014/main" id="{8CDDE913-D66C-8887-8611-12020BBEE381}"/>
                </a:ext>
              </a:extLst>
            </p:cNvPr>
            <p:cNvGrpSpPr/>
            <p:nvPr/>
          </p:nvGrpSpPr>
          <p:grpSpPr>
            <a:xfrm rot="20584345">
              <a:off x="1153374" y="1538381"/>
              <a:ext cx="229453" cy="418361"/>
              <a:chOff x="5033316" y="5150853"/>
              <a:chExt cx="367186" cy="669286"/>
            </a:xfrm>
          </p:grpSpPr>
          <p:sp>
            <p:nvSpPr>
              <p:cNvPr id="1674" name="Forme libre 1673">
                <a:extLst>
                  <a:ext uri="{FF2B5EF4-FFF2-40B4-BE49-F238E27FC236}">
                    <a16:creationId xmlns:a16="http://schemas.microsoft.com/office/drawing/2014/main" id="{39802517-0CE2-1492-C826-5C9D94A6F0ED}"/>
                  </a:ext>
                </a:extLst>
              </p:cNvPr>
              <p:cNvSpPr/>
              <p:nvPr/>
            </p:nvSpPr>
            <p:spPr>
              <a:xfrm rot="21285413">
                <a:off x="5033316" y="5547935"/>
                <a:ext cx="259967" cy="272204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  <a:gd name="connsiteX0" fmla="*/ 16821 w 195176"/>
                  <a:gd name="connsiteY0" fmla="*/ 0 h 1872649"/>
                  <a:gd name="connsiteX1" fmla="*/ 16821 w 195176"/>
                  <a:gd name="connsiteY1" fmla="*/ 497541 h 1872649"/>
                  <a:gd name="connsiteX2" fmla="*/ 191633 w 195176"/>
                  <a:gd name="connsiteY2" fmla="*/ 1035423 h 1872649"/>
                  <a:gd name="connsiteX3" fmla="*/ 135519 w 195176"/>
                  <a:gd name="connsiteY3" fmla="*/ 1479970 h 1872649"/>
                  <a:gd name="connsiteX4" fmla="*/ 151292 w 195176"/>
                  <a:gd name="connsiteY4" fmla="*/ 1828800 h 1872649"/>
                  <a:gd name="connsiteX5" fmla="*/ 16821 w 195176"/>
                  <a:gd name="connsiteY5" fmla="*/ 1869141 h 1872649"/>
                  <a:gd name="connsiteX0" fmla="*/ 16821 w 198943"/>
                  <a:gd name="connsiteY0" fmla="*/ 0 h 1872649"/>
                  <a:gd name="connsiteX1" fmla="*/ 16821 w 198943"/>
                  <a:gd name="connsiteY1" fmla="*/ 497541 h 1872649"/>
                  <a:gd name="connsiteX2" fmla="*/ 191633 w 198943"/>
                  <a:gd name="connsiteY2" fmla="*/ 1035423 h 1872649"/>
                  <a:gd name="connsiteX3" fmla="*/ 151292 w 198943"/>
                  <a:gd name="connsiteY3" fmla="*/ 1828800 h 1872649"/>
                  <a:gd name="connsiteX4" fmla="*/ 16821 w 198943"/>
                  <a:gd name="connsiteY4" fmla="*/ 1869141 h 1872649"/>
                  <a:gd name="connsiteX0" fmla="*/ 16821 w 198943"/>
                  <a:gd name="connsiteY0" fmla="*/ 0 h 1828801"/>
                  <a:gd name="connsiteX1" fmla="*/ 16821 w 198943"/>
                  <a:gd name="connsiteY1" fmla="*/ 497541 h 1828801"/>
                  <a:gd name="connsiteX2" fmla="*/ 191633 w 198943"/>
                  <a:gd name="connsiteY2" fmla="*/ 1035423 h 1828801"/>
                  <a:gd name="connsiteX3" fmla="*/ 151292 w 198943"/>
                  <a:gd name="connsiteY3" fmla="*/ 1828800 h 1828801"/>
                  <a:gd name="connsiteX0" fmla="*/ 32350 w 170218"/>
                  <a:gd name="connsiteY0" fmla="*/ 0 h 1828801"/>
                  <a:gd name="connsiteX1" fmla="*/ 32350 w 170218"/>
                  <a:gd name="connsiteY1" fmla="*/ 497541 h 1828801"/>
                  <a:gd name="connsiteX2" fmla="*/ 6314 w 170218"/>
                  <a:gd name="connsiteY2" fmla="*/ 1107022 h 1828801"/>
                  <a:gd name="connsiteX3" fmla="*/ 166821 w 170218"/>
                  <a:gd name="connsiteY3" fmla="*/ 1828800 h 1828801"/>
                  <a:gd name="connsiteX0" fmla="*/ 26060 w 27893"/>
                  <a:gd name="connsiteY0" fmla="*/ 0 h 1677534"/>
                  <a:gd name="connsiteX1" fmla="*/ 26060 w 27893"/>
                  <a:gd name="connsiteY1" fmla="*/ 497541 h 1677534"/>
                  <a:gd name="connsiteX2" fmla="*/ 24 w 27893"/>
                  <a:gd name="connsiteY2" fmla="*/ 1107022 h 1677534"/>
                  <a:gd name="connsiteX3" fmla="*/ 18626 w 27893"/>
                  <a:gd name="connsiteY3" fmla="*/ 1677533 h 1677534"/>
                  <a:gd name="connsiteX0" fmla="*/ 7434 w 7504"/>
                  <a:gd name="connsiteY0" fmla="*/ 0 h 1677532"/>
                  <a:gd name="connsiteX1" fmla="*/ 7434 w 7504"/>
                  <a:gd name="connsiteY1" fmla="*/ 497541 h 1677532"/>
                  <a:gd name="connsiteX2" fmla="*/ 0 w 7504"/>
                  <a:gd name="connsiteY2" fmla="*/ 1677533 h 1677532"/>
                  <a:gd name="connsiteX0" fmla="*/ 31818 w 32582"/>
                  <a:gd name="connsiteY0" fmla="*/ 0 h 8708"/>
                  <a:gd name="connsiteX1" fmla="*/ 31818 w 32582"/>
                  <a:gd name="connsiteY1" fmla="*/ 2966 h 8708"/>
                  <a:gd name="connsiteX2" fmla="*/ 0 w 32582"/>
                  <a:gd name="connsiteY2" fmla="*/ 8708 h 87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82" h="8708">
                    <a:moveTo>
                      <a:pt x="31818" y="0"/>
                    </a:moveTo>
                    <a:cubicBezTo>
                      <a:pt x="12404" y="969"/>
                      <a:pt x="37121" y="1515"/>
                      <a:pt x="31818" y="2966"/>
                    </a:cubicBezTo>
                    <a:cubicBezTo>
                      <a:pt x="26515" y="4417"/>
                      <a:pt x="2064" y="7243"/>
                      <a:pt x="0" y="8708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5" name="Forme libre 1674">
                <a:extLst>
                  <a:ext uri="{FF2B5EF4-FFF2-40B4-BE49-F238E27FC236}">
                    <a16:creationId xmlns:a16="http://schemas.microsoft.com/office/drawing/2014/main" id="{05E1E22C-5444-0860-1288-8FD1B11EE4C5}"/>
                  </a:ext>
                </a:extLst>
              </p:cNvPr>
              <p:cNvSpPr/>
              <p:nvPr/>
            </p:nvSpPr>
            <p:spPr>
              <a:xfrm rot="21285413" flipH="1">
                <a:off x="5101355" y="5150853"/>
                <a:ext cx="165184" cy="284218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6" name="Forme libre 1675">
                <a:extLst>
                  <a:ext uri="{FF2B5EF4-FFF2-40B4-BE49-F238E27FC236}">
                    <a16:creationId xmlns:a16="http://schemas.microsoft.com/office/drawing/2014/main" id="{6AEE8385-C864-FA41-A3CD-3FD0EE806F41}"/>
                  </a:ext>
                </a:extLst>
              </p:cNvPr>
              <p:cNvSpPr/>
              <p:nvPr/>
            </p:nvSpPr>
            <p:spPr>
              <a:xfrm rot="21285413" flipH="1">
                <a:off x="5267844" y="5181861"/>
                <a:ext cx="132658" cy="24365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9" name="Forme libre 1678">
                <a:extLst>
                  <a:ext uri="{FF2B5EF4-FFF2-40B4-BE49-F238E27FC236}">
                    <a16:creationId xmlns:a16="http://schemas.microsoft.com/office/drawing/2014/main" id="{0E1E7D5E-97ED-FC26-4F9B-54F8A658BB77}"/>
                  </a:ext>
                </a:extLst>
              </p:cNvPr>
              <p:cNvSpPr/>
              <p:nvPr/>
            </p:nvSpPr>
            <p:spPr>
              <a:xfrm rot="17006051" flipH="1">
                <a:off x="5165262" y="5447317"/>
                <a:ext cx="271049" cy="161193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pattFill prst="pct90">
                <a:fgClr>
                  <a:schemeClr val="tx1"/>
                </a:fgClr>
                <a:bgClr>
                  <a:schemeClr val="tx1">
                    <a:lumMod val="85000"/>
                    <a:lumOff val="15000"/>
                  </a:schemeClr>
                </a:bgClr>
              </a:patt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0" name="Forme libre 1679">
                <a:extLst>
                  <a:ext uri="{FF2B5EF4-FFF2-40B4-BE49-F238E27FC236}">
                    <a16:creationId xmlns:a16="http://schemas.microsoft.com/office/drawing/2014/main" id="{DC73EC2D-3EE8-6386-1396-8DB2B55A3B40}"/>
                  </a:ext>
                </a:extLst>
              </p:cNvPr>
              <p:cNvSpPr/>
              <p:nvPr/>
            </p:nvSpPr>
            <p:spPr>
              <a:xfrm rot="21285413" flipH="1">
                <a:off x="5276685" y="5196299"/>
                <a:ext cx="19718" cy="155435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81" name="Groupe 1680">
              <a:extLst>
                <a:ext uri="{FF2B5EF4-FFF2-40B4-BE49-F238E27FC236}">
                  <a16:creationId xmlns:a16="http://schemas.microsoft.com/office/drawing/2014/main" id="{BD6F3AAD-5A15-933D-0CEC-EADBA5B360B3}"/>
                </a:ext>
              </a:extLst>
            </p:cNvPr>
            <p:cNvGrpSpPr/>
            <p:nvPr/>
          </p:nvGrpSpPr>
          <p:grpSpPr>
            <a:xfrm rot="21200338">
              <a:off x="1301410" y="1547159"/>
              <a:ext cx="463158" cy="95988"/>
              <a:chOff x="3524336" y="5169945"/>
              <a:chExt cx="1835415" cy="522923"/>
            </a:xfrm>
          </p:grpSpPr>
          <p:sp>
            <p:nvSpPr>
              <p:cNvPr id="1682" name="Trapèze 1681">
                <a:extLst>
                  <a:ext uri="{FF2B5EF4-FFF2-40B4-BE49-F238E27FC236}">
                    <a16:creationId xmlns:a16="http://schemas.microsoft.com/office/drawing/2014/main" id="{7AE189F4-CAE8-9310-9DBA-09928EA557C0}"/>
                  </a:ext>
                </a:extLst>
              </p:cNvPr>
              <p:cNvSpPr/>
              <p:nvPr/>
            </p:nvSpPr>
            <p:spPr>
              <a:xfrm rot="14290836" flipH="1">
                <a:off x="4394702" y="4727818"/>
                <a:ext cx="94684" cy="1835415"/>
              </a:xfrm>
              <a:prstGeom prst="trapezoid">
                <a:avLst>
                  <a:gd name="adj" fmla="val 36228"/>
                </a:avLst>
              </a:prstGeom>
              <a:gradFill flip="none" rotWithShape="1">
                <a:gsLst>
                  <a:gs pos="0">
                    <a:schemeClr val="accent3">
                      <a:lumMod val="40000"/>
                      <a:lumOff val="60000"/>
                    </a:schemeClr>
                  </a:gs>
                  <a:gs pos="46000">
                    <a:schemeClr val="accent3">
                      <a:lumMod val="95000"/>
                      <a:lumOff val="5000"/>
                    </a:schemeClr>
                  </a:gs>
                  <a:gs pos="100000">
                    <a:schemeClr val="accent3">
                      <a:lumMod val="60000"/>
                    </a:schemeClr>
                  </a:gs>
                </a:gsLst>
                <a:path path="circle">
                  <a:fillToRect l="50000" t="130000" r="50000" b="-30000"/>
                </a:path>
                <a:tileRect/>
              </a:gra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3" name="Ellipse 1682">
                <a:extLst>
                  <a:ext uri="{FF2B5EF4-FFF2-40B4-BE49-F238E27FC236}">
                    <a16:creationId xmlns:a16="http://schemas.microsoft.com/office/drawing/2014/main" id="{D1071D1C-FE1E-72B4-DE90-FD189DABF904}"/>
                  </a:ext>
                </a:extLst>
              </p:cNvPr>
              <p:cNvSpPr/>
              <p:nvPr/>
            </p:nvSpPr>
            <p:spPr>
              <a:xfrm rot="3741511">
                <a:off x="5184782" y="5197229"/>
                <a:ext cx="100287" cy="4571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14" name="Forme libre 1713">
              <a:extLst>
                <a:ext uri="{FF2B5EF4-FFF2-40B4-BE49-F238E27FC236}">
                  <a16:creationId xmlns:a16="http://schemas.microsoft.com/office/drawing/2014/main" id="{D9604029-4064-2224-DE42-941A54C5B6B9}"/>
                </a:ext>
              </a:extLst>
            </p:cNvPr>
            <p:cNvSpPr/>
            <p:nvPr/>
          </p:nvSpPr>
          <p:spPr>
            <a:xfrm rot="19773842" flipH="1" flipV="1">
              <a:off x="1127909" y="1904948"/>
              <a:ext cx="198159" cy="28027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6" name="Forme libre 1715">
              <a:extLst>
                <a:ext uri="{FF2B5EF4-FFF2-40B4-BE49-F238E27FC236}">
                  <a16:creationId xmlns:a16="http://schemas.microsoft.com/office/drawing/2014/main" id="{CD0FE837-62D5-1109-AE2D-E7D90C2CD557}"/>
                </a:ext>
              </a:extLst>
            </p:cNvPr>
            <p:cNvSpPr/>
            <p:nvPr/>
          </p:nvSpPr>
          <p:spPr>
            <a:xfrm rot="13953530" flipH="1">
              <a:off x="1110822" y="1887582"/>
              <a:ext cx="69572" cy="100729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tx1">
                  <a:lumMod val="85000"/>
                  <a:lumOff val="15000"/>
                </a:schemeClr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1" name="Rectangle 1720">
              <a:extLst>
                <a:ext uri="{FF2B5EF4-FFF2-40B4-BE49-F238E27FC236}">
                  <a16:creationId xmlns:a16="http://schemas.microsoft.com/office/drawing/2014/main" id="{8DEF8E12-7C93-3884-D49E-ED9E01795647}"/>
                </a:ext>
              </a:extLst>
            </p:cNvPr>
            <p:cNvSpPr/>
            <p:nvPr/>
          </p:nvSpPr>
          <p:spPr>
            <a:xfrm flipH="1">
              <a:off x="1248586" y="1821223"/>
              <a:ext cx="177324" cy="88036"/>
            </a:xfrm>
            <a:prstGeom prst="rect">
              <a:avLst/>
            </a:prstGeom>
            <a:noFill/>
            <a:ln>
              <a:solidFill>
                <a:srgbClr val="007F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27" name="Connecteur droit 1726">
              <a:extLst>
                <a:ext uri="{FF2B5EF4-FFF2-40B4-BE49-F238E27FC236}">
                  <a16:creationId xmlns:a16="http://schemas.microsoft.com/office/drawing/2014/main" id="{2D5FBAA4-94FC-25DD-21B7-9304971A1E80}"/>
                </a:ext>
              </a:extLst>
            </p:cNvPr>
            <p:cNvCxnSpPr>
              <a:cxnSpLocks/>
            </p:cNvCxnSpPr>
            <p:nvPr/>
          </p:nvCxnSpPr>
          <p:spPr>
            <a:xfrm rot="20307363" flipH="1">
              <a:off x="1298717" y="1442583"/>
              <a:ext cx="619587" cy="1086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B2F3D51F-FBCD-8E9E-78FE-4C71BB562F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16274" y="1070895"/>
              <a:ext cx="296154" cy="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82" name="Groupe 2381">
            <a:extLst>
              <a:ext uri="{FF2B5EF4-FFF2-40B4-BE49-F238E27FC236}">
                <a16:creationId xmlns:a16="http://schemas.microsoft.com/office/drawing/2014/main" id="{B2D6EE7A-1459-73EF-AF3A-633FEED1871A}"/>
              </a:ext>
            </a:extLst>
          </p:cNvPr>
          <p:cNvGrpSpPr/>
          <p:nvPr/>
        </p:nvGrpSpPr>
        <p:grpSpPr>
          <a:xfrm>
            <a:off x="2511329" y="2239438"/>
            <a:ext cx="3621104" cy="230832"/>
            <a:chOff x="2511329" y="2230971"/>
            <a:chExt cx="3621104" cy="230832"/>
          </a:xfrm>
        </p:grpSpPr>
        <p:sp>
          <p:nvSpPr>
            <p:cNvPr id="2276" name="Rectangle 2275">
              <a:extLst>
                <a:ext uri="{FF2B5EF4-FFF2-40B4-BE49-F238E27FC236}">
                  <a16:creationId xmlns:a16="http://schemas.microsoft.com/office/drawing/2014/main" id="{C9C999DC-7815-6D1B-8DD4-DCE1931429C7}"/>
                </a:ext>
              </a:extLst>
            </p:cNvPr>
            <p:cNvSpPr/>
            <p:nvPr/>
          </p:nvSpPr>
          <p:spPr>
            <a:xfrm>
              <a:off x="2511329" y="2256387"/>
              <a:ext cx="1361280" cy="18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8" name="Rectangle 2277">
              <a:extLst>
                <a:ext uri="{FF2B5EF4-FFF2-40B4-BE49-F238E27FC236}">
                  <a16:creationId xmlns:a16="http://schemas.microsoft.com/office/drawing/2014/main" id="{42DC734B-355E-03E9-F5FC-5EC67006C506}"/>
                </a:ext>
              </a:extLst>
            </p:cNvPr>
            <p:cNvSpPr/>
            <p:nvPr/>
          </p:nvSpPr>
          <p:spPr>
            <a:xfrm>
              <a:off x="3860785" y="2256387"/>
              <a:ext cx="2271648" cy="180000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9" name="ZoneTexte 2278">
              <a:extLst>
                <a:ext uri="{FF2B5EF4-FFF2-40B4-BE49-F238E27FC236}">
                  <a16:creationId xmlns:a16="http://schemas.microsoft.com/office/drawing/2014/main" id="{8F415ED6-779B-CF8F-8151-9B9FA2C9403A}"/>
                </a:ext>
              </a:extLst>
            </p:cNvPr>
            <p:cNvSpPr txBox="1"/>
            <p:nvPr/>
          </p:nvSpPr>
          <p:spPr>
            <a:xfrm>
              <a:off x="2908310" y="2230971"/>
              <a:ext cx="449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tonic</a:t>
              </a:r>
            </a:p>
          </p:txBody>
        </p:sp>
        <p:sp>
          <p:nvSpPr>
            <p:cNvPr id="2281" name="ZoneTexte 2280">
              <a:extLst>
                <a:ext uri="{FF2B5EF4-FFF2-40B4-BE49-F238E27FC236}">
                  <a16:creationId xmlns:a16="http://schemas.microsoft.com/office/drawing/2014/main" id="{3D8AE7D3-C214-148A-73D5-DF7BE8287A3A}"/>
                </a:ext>
              </a:extLst>
            </p:cNvPr>
            <p:cNvSpPr txBox="1"/>
            <p:nvPr/>
          </p:nvSpPr>
          <p:spPr>
            <a:xfrm>
              <a:off x="4925327" y="2230971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burst</a:t>
              </a:r>
            </a:p>
          </p:txBody>
        </p:sp>
      </p:grpSp>
      <p:sp>
        <p:nvSpPr>
          <p:cNvPr id="10" name="ZoneTexte 9">
            <a:extLst>
              <a:ext uri="{FF2B5EF4-FFF2-40B4-BE49-F238E27FC236}">
                <a16:creationId xmlns:a16="http://schemas.microsoft.com/office/drawing/2014/main" id="{ADE9C507-D40F-C0F3-4A8B-3B097800EAFE}"/>
              </a:ext>
            </a:extLst>
          </p:cNvPr>
          <p:cNvSpPr txBox="1"/>
          <p:nvPr/>
        </p:nvSpPr>
        <p:spPr>
          <a:xfrm>
            <a:off x="412817" y="4239239"/>
            <a:ext cx="253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F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193" name="Connecteur droit 2192">
            <a:extLst>
              <a:ext uri="{FF2B5EF4-FFF2-40B4-BE49-F238E27FC236}">
                <a16:creationId xmlns:a16="http://schemas.microsoft.com/office/drawing/2014/main" id="{6778F911-0EFC-F56D-F48C-EAD742C682BB}"/>
              </a:ext>
            </a:extLst>
          </p:cNvPr>
          <p:cNvCxnSpPr>
            <a:cxnSpLocks/>
          </p:cNvCxnSpPr>
          <p:nvPr/>
        </p:nvCxnSpPr>
        <p:spPr>
          <a:xfrm>
            <a:off x="3808693" y="2792661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Connecteur droit 2197">
            <a:extLst>
              <a:ext uri="{FF2B5EF4-FFF2-40B4-BE49-F238E27FC236}">
                <a16:creationId xmlns:a16="http://schemas.microsoft.com/office/drawing/2014/main" id="{DF5518D7-B85F-DBF7-A993-57A79495ED23}"/>
              </a:ext>
            </a:extLst>
          </p:cNvPr>
          <p:cNvCxnSpPr>
            <a:cxnSpLocks/>
          </p:cNvCxnSpPr>
          <p:nvPr/>
        </p:nvCxnSpPr>
        <p:spPr>
          <a:xfrm>
            <a:off x="3362328" y="2792661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4" name="ZoneTexte 2203">
            <a:extLst>
              <a:ext uri="{FF2B5EF4-FFF2-40B4-BE49-F238E27FC236}">
                <a16:creationId xmlns:a16="http://schemas.microsoft.com/office/drawing/2014/main" id="{090C06E2-59FC-0492-E6BC-46516F5ED177}"/>
              </a:ext>
            </a:extLst>
          </p:cNvPr>
          <p:cNvSpPr txBox="1"/>
          <p:nvPr/>
        </p:nvSpPr>
        <p:spPr>
          <a:xfrm rot="16200000">
            <a:off x="6043804" y="3813002"/>
            <a:ext cx="43108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sp>
        <p:nvSpPr>
          <p:cNvPr id="2" name="Secteurs 1">
            <a:extLst>
              <a:ext uri="{FF2B5EF4-FFF2-40B4-BE49-F238E27FC236}">
                <a16:creationId xmlns:a16="http://schemas.microsoft.com/office/drawing/2014/main" id="{8B779931-9A80-2EEB-9046-06E504F25EEC}"/>
              </a:ext>
            </a:extLst>
          </p:cNvPr>
          <p:cNvSpPr/>
          <p:nvPr/>
        </p:nvSpPr>
        <p:spPr>
          <a:xfrm>
            <a:off x="2145186" y="4528355"/>
            <a:ext cx="684957" cy="399266"/>
          </a:xfrm>
          <a:prstGeom prst="pie">
            <a:avLst>
              <a:gd name="adj1" fmla="val 21574211"/>
              <a:gd name="adj2" fmla="val 5400000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ecteurs 2">
            <a:extLst>
              <a:ext uri="{FF2B5EF4-FFF2-40B4-BE49-F238E27FC236}">
                <a16:creationId xmlns:a16="http://schemas.microsoft.com/office/drawing/2014/main" id="{2A706233-79CA-EF81-D264-CDA0E326302E}"/>
              </a:ext>
            </a:extLst>
          </p:cNvPr>
          <p:cNvSpPr/>
          <p:nvPr/>
        </p:nvSpPr>
        <p:spPr>
          <a:xfrm>
            <a:off x="4139311" y="4521007"/>
            <a:ext cx="684957" cy="399266"/>
          </a:xfrm>
          <a:prstGeom prst="pie">
            <a:avLst>
              <a:gd name="adj1" fmla="val 21574211"/>
              <a:gd name="adj2" fmla="val 5400000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6" name="Forme libre 1505">
            <a:extLst>
              <a:ext uri="{FF2B5EF4-FFF2-40B4-BE49-F238E27FC236}">
                <a16:creationId xmlns:a16="http://schemas.microsoft.com/office/drawing/2014/main" id="{E9AACD41-720D-4774-42E6-3C8EA5F8EB89}"/>
              </a:ext>
            </a:extLst>
          </p:cNvPr>
          <p:cNvSpPr/>
          <p:nvPr/>
        </p:nvSpPr>
        <p:spPr>
          <a:xfrm rot="10800000">
            <a:off x="2755430" y="4813026"/>
            <a:ext cx="1114341" cy="974337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10" name="Groupe 1509">
            <a:extLst>
              <a:ext uri="{FF2B5EF4-FFF2-40B4-BE49-F238E27FC236}">
                <a16:creationId xmlns:a16="http://schemas.microsoft.com/office/drawing/2014/main" id="{DAD5DE66-F5CE-3116-1B21-82248518734E}"/>
              </a:ext>
            </a:extLst>
          </p:cNvPr>
          <p:cNvGrpSpPr/>
          <p:nvPr/>
        </p:nvGrpSpPr>
        <p:grpSpPr>
          <a:xfrm rot="19775530">
            <a:off x="2982591" y="4966185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>
            <a:outerShdw blurRad="63500" sx="129783" sy="129783" algn="ctr" rotWithShape="0">
              <a:srgbClr val="007F80">
                <a:alpha val="40000"/>
              </a:srgbClr>
            </a:outerShdw>
          </a:effectLst>
        </p:grpSpPr>
        <p:sp>
          <p:nvSpPr>
            <p:cNvPr id="1512" name="Forme libre 1511">
              <a:extLst>
                <a:ext uri="{FF2B5EF4-FFF2-40B4-BE49-F238E27FC236}">
                  <a16:creationId xmlns:a16="http://schemas.microsoft.com/office/drawing/2014/main" id="{E66926E5-4D27-2B6B-3617-039D8B1B369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6" name="Forme libre 1515">
              <a:extLst>
                <a:ext uri="{FF2B5EF4-FFF2-40B4-BE49-F238E27FC236}">
                  <a16:creationId xmlns:a16="http://schemas.microsoft.com/office/drawing/2014/main" id="{978671FA-0D14-AD5D-1D65-AD764D94240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Forme libre 1522">
              <a:extLst>
                <a:ext uri="{FF2B5EF4-FFF2-40B4-BE49-F238E27FC236}">
                  <a16:creationId xmlns:a16="http://schemas.microsoft.com/office/drawing/2014/main" id="{80C46DF1-5980-A762-6C2A-44D162D07495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9" name="Forme libre 1948">
            <a:extLst>
              <a:ext uri="{FF2B5EF4-FFF2-40B4-BE49-F238E27FC236}">
                <a16:creationId xmlns:a16="http://schemas.microsoft.com/office/drawing/2014/main" id="{F335E231-6D06-8427-81DA-2D231657F883}"/>
              </a:ext>
            </a:extLst>
          </p:cNvPr>
          <p:cNvSpPr/>
          <p:nvPr/>
        </p:nvSpPr>
        <p:spPr>
          <a:xfrm rot="20853655">
            <a:off x="3087047" y="5225893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5" name="Groupe 1954">
            <a:extLst>
              <a:ext uri="{FF2B5EF4-FFF2-40B4-BE49-F238E27FC236}">
                <a16:creationId xmlns:a16="http://schemas.microsoft.com/office/drawing/2014/main" id="{C72775B6-BC88-9951-5488-702A1B9D6365}"/>
              </a:ext>
            </a:extLst>
          </p:cNvPr>
          <p:cNvGrpSpPr/>
          <p:nvPr/>
        </p:nvGrpSpPr>
        <p:grpSpPr>
          <a:xfrm rot="20948437">
            <a:off x="3278394" y="4822651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956" name="Forme libre 1955">
              <a:extLst>
                <a:ext uri="{FF2B5EF4-FFF2-40B4-BE49-F238E27FC236}">
                  <a16:creationId xmlns:a16="http://schemas.microsoft.com/office/drawing/2014/main" id="{DD9CA131-B269-DD2E-0019-A8266A2BB2C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7" name="Forme libre 1956">
              <a:extLst>
                <a:ext uri="{FF2B5EF4-FFF2-40B4-BE49-F238E27FC236}">
                  <a16:creationId xmlns:a16="http://schemas.microsoft.com/office/drawing/2014/main" id="{F340C444-7CBE-86FD-1CE7-153FC29F038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Forme libre 1958">
              <a:extLst>
                <a:ext uri="{FF2B5EF4-FFF2-40B4-BE49-F238E27FC236}">
                  <a16:creationId xmlns:a16="http://schemas.microsoft.com/office/drawing/2014/main" id="{21B2341D-62B6-E6DF-889C-B260547BC92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37" name="Rectangle 2336">
            <a:extLst>
              <a:ext uri="{FF2B5EF4-FFF2-40B4-BE49-F238E27FC236}">
                <a16:creationId xmlns:a16="http://schemas.microsoft.com/office/drawing/2014/main" id="{A4EED852-1B17-52C9-79BC-B9D91F87A811}"/>
              </a:ext>
            </a:extLst>
          </p:cNvPr>
          <p:cNvSpPr/>
          <p:nvPr/>
        </p:nvSpPr>
        <p:spPr>
          <a:xfrm>
            <a:off x="2484843" y="4725926"/>
            <a:ext cx="1384929" cy="1061438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7" name="Groupe 1496">
            <a:extLst>
              <a:ext uri="{FF2B5EF4-FFF2-40B4-BE49-F238E27FC236}">
                <a16:creationId xmlns:a16="http://schemas.microsoft.com/office/drawing/2014/main" id="{61ABACD7-CCFA-8D2E-FC37-9EB40AD2F08B}"/>
              </a:ext>
            </a:extLst>
          </p:cNvPr>
          <p:cNvGrpSpPr/>
          <p:nvPr/>
        </p:nvGrpSpPr>
        <p:grpSpPr>
          <a:xfrm>
            <a:off x="2378673" y="5509050"/>
            <a:ext cx="539285" cy="179599"/>
            <a:chOff x="2643418" y="5906334"/>
            <a:chExt cx="539285" cy="179599"/>
          </a:xfrm>
        </p:grpSpPr>
        <p:grpSp>
          <p:nvGrpSpPr>
            <p:cNvPr id="1933" name="Groupe 1932">
              <a:extLst>
                <a:ext uri="{FF2B5EF4-FFF2-40B4-BE49-F238E27FC236}">
                  <a16:creationId xmlns:a16="http://schemas.microsoft.com/office/drawing/2014/main" id="{0AD5CDCA-6560-1050-6BB4-CA30F41FD82A}"/>
                </a:ext>
              </a:extLst>
            </p:cNvPr>
            <p:cNvGrpSpPr/>
            <p:nvPr/>
          </p:nvGrpSpPr>
          <p:grpSpPr>
            <a:xfrm rot="18007782">
              <a:off x="2900990" y="5913029"/>
              <a:ext cx="142361" cy="203447"/>
              <a:chOff x="1887544" y="2305434"/>
              <a:chExt cx="129556" cy="156302"/>
            </a:xfrm>
          </p:grpSpPr>
          <p:grpSp>
            <p:nvGrpSpPr>
              <p:cNvPr id="1529" name="Groupe 1528">
                <a:extLst>
                  <a:ext uri="{FF2B5EF4-FFF2-40B4-BE49-F238E27FC236}">
                    <a16:creationId xmlns:a16="http://schemas.microsoft.com/office/drawing/2014/main" id="{98EDE3DE-8CCD-AED0-E4A0-8CE657BCD17B}"/>
                  </a:ext>
                </a:extLst>
              </p:cNvPr>
              <p:cNvGrpSpPr/>
              <p:nvPr/>
            </p:nvGrpSpPr>
            <p:grpSpPr>
              <a:xfrm rot="20244324">
                <a:off x="1934720" y="2341162"/>
                <a:ext cx="82380" cy="120574"/>
                <a:chOff x="726980" y="5738832"/>
                <a:chExt cx="323658" cy="506142"/>
              </a:xfrm>
            </p:grpSpPr>
            <p:sp>
              <p:nvSpPr>
                <p:cNvPr id="1532" name="Forme libre 1531">
                  <a:extLst>
                    <a:ext uri="{FF2B5EF4-FFF2-40B4-BE49-F238E27FC236}">
                      <a16:creationId xmlns:a16="http://schemas.microsoft.com/office/drawing/2014/main" id="{EA3D0FD7-1AEF-CE41-8D1A-6EA5B67779F4}"/>
                    </a:ext>
                  </a:extLst>
                </p:cNvPr>
                <p:cNvSpPr/>
                <p:nvPr/>
              </p:nvSpPr>
              <p:spPr>
                <a:xfrm>
                  <a:off x="796425" y="5738832"/>
                  <a:ext cx="195990" cy="494592"/>
                </a:xfrm>
                <a:custGeom>
                  <a:avLst/>
                  <a:gdLst>
                    <a:gd name="connsiteX0" fmla="*/ 3667 w 263256"/>
                    <a:gd name="connsiteY0" fmla="*/ 38109 h 517416"/>
                    <a:gd name="connsiteX1" fmla="*/ 121142 w 263256"/>
                    <a:gd name="connsiteY1" fmla="*/ 9 h 517416"/>
                    <a:gd name="connsiteX2" fmla="*/ 251317 w 263256"/>
                    <a:gd name="connsiteY2" fmla="*/ 41284 h 517416"/>
                    <a:gd name="connsiteX3" fmla="*/ 254492 w 263256"/>
                    <a:gd name="connsiteY3" fmla="*/ 152409 h 517416"/>
                    <a:gd name="connsiteX4" fmla="*/ 225917 w 263256"/>
                    <a:gd name="connsiteY4" fmla="*/ 476259 h 517416"/>
                    <a:gd name="connsiteX5" fmla="*/ 149717 w 263256"/>
                    <a:gd name="connsiteY5" fmla="*/ 476259 h 517416"/>
                    <a:gd name="connsiteX6" fmla="*/ 29067 w 263256"/>
                    <a:gd name="connsiteY6" fmla="*/ 514359 h 517416"/>
                    <a:gd name="connsiteX7" fmla="*/ 29067 w 263256"/>
                    <a:gd name="connsiteY7" fmla="*/ 384184 h 517416"/>
                    <a:gd name="connsiteX8" fmla="*/ 29067 w 263256"/>
                    <a:gd name="connsiteY8" fmla="*/ 98434 h 517416"/>
                    <a:gd name="connsiteX9" fmla="*/ 3667 w 263256"/>
                    <a:gd name="connsiteY9" fmla="*/ 38109 h 517416"/>
                    <a:gd name="connsiteX0" fmla="*/ 3667 w 263256"/>
                    <a:gd name="connsiteY0" fmla="*/ 38109 h 517030"/>
                    <a:gd name="connsiteX1" fmla="*/ 121142 w 263256"/>
                    <a:gd name="connsiteY1" fmla="*/ 9 h 517030"/>
                    <a:gd name="connsiteX2" fmla="*/ 251317 w 263256"/>
                    <a:gd name="connsiteY2" fmla="*/ 41284 h 517030"/>
                    <a:gd name="connsiteX3" fmla="*/ 254492 w 263256"/>
                    <a:gd name="connsiteY3" fmla="*/ 152409 h 517030"/>
                    <a:gd name="connsiteX4" fmla="*/ 225917 w 263256"/>
                    <a:gd name="connsiteY4" fmla="*/ 476259 h 517030"/>
                    <a:gd name="connsiteX5" fmla="*/ 126069 w 263256"/>
                    <a:gd name="connsiteY5" fmla="*/ 472318 h 517030"/>
                    <a:gd name="connsiteX6" fmla="*/ 29067 w 263256"/>
                    <a:gd name="connsiteY6" fmla="*/ 514359 h 517030"/>
                    <a:gd name="connsiteX7" fmla="*/ 29067 w 263256"/>
                    <a:gd name="connsiteY7" fmla="*/ 384184 h 517030"/>
                    <a:gd name="connsiteX8" fmla="*/ 29067 w 263256"/>
                    <a:gd name="connsiteY8" fmla="*/ 98434 h 517030"/>
                    <a:gd name="connsiteX9" fmla="*/ 3667 w 263256"/>
                    <a:gd name="connsiteY9" fmla="*/ 38109 h 517030"/>
                    <a:gd name="connsiteX0" fmla="*/ 8826 w 268415"/>
                    <a:gd name="connsiteY0" fmla="*/ 38109 h 517030"/>
                    <a:gd name="connsiteX1" fmla="*/ 126301 w 268415"/>
                    <a:gd name="connsiteY1" fmla="*/ 9 h 517030"/>
                    <a:gd name="connsiteX2" fmla="*/ 256476 w 268415"/>
                    <a:gd name="connsiteY2" fmla="*/ 41284 h 517030"/>
                    <a:gd name="connsiteX3" fmla="*/ 259651 w 268415"/>
                    <a:gd name="connsiteY3" fmla="*/ 152409 h 517030"/>
                    <a:gd name="connsiteX4" fmla="*/ 231076 w 268415"/>
                    <a:gd name="connsiteY4" fmla="*/ 476259 h 517030"/>
                    <a:gd name="connsiteX5" fmla="*/ 131228 w 268415"/>
                    <a:gd name="connsiteY5" fmla="*/ 472318 h 517030"/>
                    <a:gd name="connsiteX6" fmla="*/ 34226 w 268415"/>
                    <a:gd name="connsiteY6" fmla="*/ 514359 h 517030"/>
                    <a:gd name="connsiteX7" fmla="*/ 34226 w 268415"/>
                    <a:gd name="connsiteY7" fmla="*/ 384184 h 517030"/>
                    <a:gd name="connsiteX8" fmla="*/ 10578 w 268415"/>
                    <a:gd name="connsiteY8" fmla="*/ 102376 h 517030"/>
                    <a:gd name="connsiteX9" fmla="*/ 8826 w 268415"/>
                    <a:gd name="connsiteY9" fmla="*/ 38109 h 517030"/>
                    <a:gd name="connsiteX0" fmla="*/ 8337 w 267926"/>
                    <a:gd name="connsiteY0" fmla="*/ 38109 h 516842"/>
                    <a:gd name="connsiteX1" fmla="*/ 125812 w 267926"/>
                    <a:gd name="connsiteY1" fmla="*/ 9 h 516842"/>
                    <a:gd name="connsiteX2" fmla="*/ 255987 w 267926"/>
                    <a:gd name="connsiteY2" fmla="*/ 41284 h 516842"/>
                    <a:gd name="connsiteX3" fmla="*/ 259162 w 267926"/>
                    <a:gd name="connsiteY3" fmla="*/ 152409 h 516842"/>
                    <a:gd name="connsiteX4" fmla="*/ 230587 w 267926"/>
                    <a:gd name="connsiteY4" fmla="*/ 476259 h 516842"/>
                    <a:gd name="connsiteX5" fmla="*/ 130739 w 267926"/>
                    <a:gd name="connsiteY5" fmla="*/ 472318 h 516842"/>
                    <a:gd name="connsiteX6" fmla="*/ 33737 w 267926"/>
                    <a:gd name="connsiteY6" fmla="*/ 514359 h 516842"/>
                    <a:gd name="connsiteX7" fmla="*/ 14030 w 267926"/>
                    <a:gd name="connsiteY7" fmla="*/ 388125 h 516842"/>
                    <a:gd name="connsiteX8" fmla="*/ 10089 w 267926"/>
                    <a:gd name="connsiteY8" fmla="*/ 102376 h 516842"/>
                    <a:gd name="connsiteX9" fmla="*/ 8337 w 267926"/>
                    <a:gd name="connsiteY9" fmla="*/ 38109 h 516842"/>
                    <a:gd name="connsiteX0" fmla="*/ 18476 w 258358"/>
                    <a:gd name="connsiteY0" fmla="*/ 42042 h 516834"/>
                    <a:gd name="connsiteX1" fmla="*/ 116244 w 258358"/>
                    <a:gd name="connsiteY1" fmla="*/ 1 h 516834"/>
                    <a:gd name="connsiteX2" fmla="*/ 246419 w 258358"/>
                    <a:gd name="connsiteY2" fmla="*/ 41276 h 516834"/>
                    <a:gd name="connsiteX3" fmla="*/ 249594 w 258358"/>
                    <a:gd name="connsiteY3" fmla="*/ 152401 h 516834"/>
                    <a:gd name="connsiteX4" fmla="*/ 221019 w 258358"/>
                    <a:gd name="connsiteY4" fmla="*/ 476251 h 516834"/>
                    <a:gd name="connsiteX5" fmla="*/ 121171 w 258358"/>
                    <a:gd name="connsiteY5" fmla="*/ 472310 h 516834"/>
                    <a:gd name="connsiteX6" fmla="*/ 24169 w 258358"/>
                    <a:gd name="connsiteY6" fmla="*/ 514351 h 516834"/>
                    <a:gd name="connsiteX7" fmla="*/ 4462 w 258358"/>
                    <a:gd name="connsiteY7" fmla="*/ 388117 h 516834"/>
                    <a:gd name="connsiteX8" fmla="*/ 521 w 258358"/>
                    <a:gd name="connsiteY8" fmla="*/ 102368 h 516834"/>
                    <a:gd name="connsiteX9" fmla="*/ 18476 w 258358"/>
                    <a:gd name="connsiteY9" fmla="*/ 42042 h 516834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36373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25515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79060"/>
                    <a:gd name="connsiteY0" fmla="*/ 42042 h 530576"/>
                    <a:gd name="connsiteX1" fmla="*/ 116244 w 279060"/>
                    <a:gd name="connsiteY1" fmla="*/ 1 h 530576"/>
                    <a:gd name="connsiteX2" fmla="*/ 246419 w 279060"/>
                    <a:gd name="connsiteY2" fmla="*/ 41276 h 530576"/>
                    <a:gd name="connsiteX3" fmla="*/ 249594 w 279060"/>
                    <a:gd name="connsiteY3" fmla="*/ 152401 h 530576"/>
                    <a:gd name="connsiteX4" fmla="*/ 273139 w 279060"/>
                    <a:gd name="connsiteY4" fmla="*/ 513872 h 530576"/>
                    <a:gd name="connsiteX5" fmla="*/ 125515 w 279060"/>
                    <a:gd name="connsiteY5" fmla="*/ 474661 h 530576"/>
                    <a:gd name="connsiteX6" fmla="*/ 24169 w 279060"/>
                    <a:gd name="connsiteY6" fmla="*/ 514351 h 530576"/>
                    <a:gd name="connsiteX7" fmla="*/ 4462 w 279060"/>
                    <a:gd name="connsiteY7" fmla="*/ 388117 h 530576"/>
                    <a:gd name="connsiteX8" fmla="*/ 521 w 279060"/>
                    <a:gd name="connsiteY8" fmla="*/ 102368 h 530576"/>
                    <a:gd name="connsiteX9" fmla="*/ 18476 w 279060"/>
                    <a:gd name="connsiteY9" fmla="*/ 42042 h 530576"/>
                    <a:gd name="connsiteX0" fmla="*/ 19813 w 280397"/>
                    <a:gd name="connsiteY0" fmla="*/ 42042 h 537428"/>
                    <a:gd name="connsiteX1" fmla="*/ 117581 w 280397"/>
                    <a:gd name="connsiteY1" fmla="*/ 1 h 537428"/>
                    <a:gd name="connsiteX2" fmla="*/ 247756 w 280397"/>
                    <a:gd name="connsiteY2" fmla="*/ 41276 h 537428"/>
                    <a:gd name="connsiteX3" fmla="*/ 250931 w 280397"/>
                    <a:gd name="connsiteY3" fmla="*/ 152401 h 537428"/>
                    <a:gd name="connsiteX4" fmla="*/ 274476 w 280397"/>
                    <a:gd name="connsiteY4" fmla="*/ 513872 h 537428"/>
                    <a:gd name="connsiteX5" fmla="*/ 126852 w 280397"/>
                    <a:gd name="connsiteY5" fmla="*/ 474661 h 537428"/>
                    <a:gd name="connsiteX6" fmla="*/ 10304 w 280397"/>
                    <a:gd name="connsiteY6" fmla="*/ 535513 h 537428"/>
                    <a:gd name="connsiteX7" fmla="*/ 5799 w 280397"/>
                    <a:gd name="connsiteY7" fmla="*/ 388117 h 537428"/>
                    <a:gd name="connsiteX8" fmla="*/ 1858 w 280397"/>
                    <a:gd name="connsiteY8" fmla="*/ 102368 h 537428"/>
                    <a:gd name="connsiteX9" fmla="*/ 19813 w 280397"/>
                    <a:gd name="connsiteY9" fmla="*/ 42042 h 537428"/>
                    <a:gd name="connsiteX0" fmla="*/ 13298 w 280397"/>
                    <a:gd name="connsiteY0" fmla="*/ 13154 h 541459"/>
                    <a:gd name="connsiteX1" fmla="*/ 117581 w 280397"/>
                    <a:gd name="connsiteY1" fmla="*/ 4032 h 541459"/>
                    <a:gd name="connsiteX2" fmla="*/ 247756 w 280397"/>
                    <a:gd name="connsiteY2" fmla="*/ 45307 h 541459"/>
                    <a:gd name="connsiteX3" fmla="*/ 250931 w 280397"/>
                    <a:gd name="connsiteY3" fmla="*/ 156432 h 541459"/>
                    <a:gd name="connsiteX4" fmla="*/ 274476 w 280397"/>
                    <a:gd name="connsiteY4" fmla="*/ 517903 h 541459"/>
                    <a:gd name="connsiteX5" fmla="*/ 126852 w 280397"/>
                    <a:gd name="connsiteY5" fmla="*/ 478692 h 541459"/>
                    <a:gd name="connsiteX6" fmla="*/ 10304 w 280397"/>
                    <a:gd name="connsiteY6" fmla="*/ 539544 h 541459"/>
                    <a:gd name="connsiteX7" fmla="*/ 5799 w 280397"/>
                    <a:gd name="connsiteY7" fmla="*/ 392148 h 541459"/>
                    <a:gd name="connsiteX8" fmla="*/ 1858 w 280397"/>
                    <a:gd name="connsiteY8" fmla="*/ 106399 h 541459"/>
                    <a:gd name="connsiteX9" fmla="*/ 13298 w 280397"/>
                    <a:gd name="connsiteY9" fmla="*/ 13154 h 541459"/>
                    <a:gd name="connsiteX0" fmla="*/ 13298 w 283953"/>
                    <a:gd name="connsiteY0" fmla="*/ 11379 h 539684"/>
                    <a:gd name="connsiteX1" fmla="*/ 117581 w 283953"/>
                    <a:gd name="connsiteY1" fmla="*/ 2257 h 539684"/>
                    <a:gd name="connsiteX2" fmla="*/ 278160 w 283953"/>
                    <a:gd name="connsiteY2" fmla="*/ 17667 h 539684"/>
                    <a:gd name="connsiteX3" fmla="*/ 250931 w 283953"/>
                    <a:gd name="connsiteY3" fmla="*/ 154657 h 539684"/>
                    <a:gd name="connsiteX4" fmla="*/ 274476 w 283953"/>
                    <a:gd name="connsiteY4" fmla="*/ 516128 h 539684"/>
                    <a:gd name="connsiteX5" fmla="*/ 126852 w 283953"/>
                    <a:gd name="connsiteY5" fmla="*/ 476917 h 539684"/>
                    <a:gd name="connsiteX6" fmla="*/ 10304 w 283953"/>
                    <a:gd name="connsiteY6" fmla="*/ 537769 h 539684"/>
                    <a:gd name="connsiteX7" fmla="*/ 5799 w 283953"/>
                    <a:gd name="connsiteY7" fmla="*/ 390373 h 539684"/>
                    <a:gd name="connsiteX8" fmla="*/ 1858 w 283953"/>
                    <a:gd name="connsiteY8" fmla="*/ 104624 h 539684"/>
                    <a:gd name="connsiteX9" fmla="*/ 13298 w 283953"/>
                    <a:gd name="connsiteY9" fmla="*/ 11379 h 539684"/>
                    <a:gd name="connsiteX0" fmla="*/ 13298 w 285964"/>
                    <a:gd name="connsiteY0" fmla="*/ 11851 h 540156"/>
                    <a:gd name="connsiteX1" fmla="*/ 117581 w 285964"/>
                    <a:gd name="connsiteY1" fmla="*/ 2729 h 540156"/>
                    <a:gd name="connsiteX2" fmla="*/ 280332 w 285964"/>
                    <a:gd name="connsiteY2" fmla="*/ 25193 h 540156"/>
                    <a:gd name="connsiteX3" fmla="*/ 250931 w 285964"/>
                    <a:gd name="connsiteY3" fmla="*/ 155129 h 540156"/>
                    <a:gd name="connsiteX4" fmla="*/ 274476 w 285964"/>
                    <a:gd name="connsiteY4" fmla="*/ 516600 h 540156"/>
                    <a:gd name="connsiteX5" fmla="*/ 126852 w 285964"/>
                    <a:gd name="connsiteY5" fmla="*/ 477389 h 540156"/>
                    <a:gd name="connsiteX6" fmla="*/ 10304 w 285964"/>
                    <a:gd name="connsiteY6" fmla="*/ 538241 h 540156"/>
                    <a:gd name="connsiteX7" fmla="*/ 5799 w 285964"/>
                    <a:gd name="connsiteY7" fmla="*/ 390845 h 540156"/>
                    <a:gd name="connsiteX8" fmla="*/ 1858 w 285964"/>
                    <a:gd name="connsiteY8" fmla="*/ 105096 h 540156"/>
                    <a:gd name="connsiteX9" fmla="*/ 13298 w 285964"/>
                    <a:gd name="connsiteY9" fmla="*/ 11851 h 540156"/>
                    <a:gd name="connsiteX0" fmla="*/ 14129 w 285265"/>
                    <a:gd name="connsiteY0" fmla="*/ 23667 h 551972"/>
                    <a:gd name="connsiteX1" fmla="*/ 144472 w 285265"/>
                    <a:gd name="connsiteY1" fmla="*/ 437 h 551972"/>
                    <a:gd name="connsiteX2" fmla="*/ 281163 w 285265"/>
                    <a:gd name="connsiteY2" fmla="*/ 37009 h 551972"/>
                    <a:gd name="connsiteX3" fmla="*/ 251762 w 285265"/>
                    <a:gd name="connsiteY3" fmla="*/ 166945 h 551972"/>
                    <a:gd name="connsiteX4" fmla="*/ 275307 w 285265"/>
                    <a:gd name="connsiteY4" fmla="*/ 528416 h 551972"/>
                    <a:gd name="connsiteX5" fmla="*/ 127683 w 285265"/>
                    <a:gd name="connsiteY5" fmla="*/ 489205 h 551972"/>
                    <a:gd name="connsiteX6" fmla="*/ 11135 w 285265"/>
                    <a:gd name="connsiteY6" fmla="*/ 550057 h 551972"/>
                    <a:gd name="connsiteX7" fmla="*/ 6630 w 285265"/>
                    <a:gd name="connsiteY7" fmla="*/ 402661 h 551972"/>
                    <a:gd name="connsiteX8" fmla="*/ 2689 w 285265"/>
                    <a:gd name="connsiteY8" fmla="*/ 116912 h 551972"/>
                    <a:gd name="connsiteX9" fmla="*/ 14129 w 285265"/>
                    <a:gd name="connsiteY9" fmla="*/ 23667 h 551972"/>
                    <a:gd name="connsiteX0" fmla="*/ 14129 w 287726"/>
                    <a:gd name="connsiteY0" fmla="*/ 23667 h 551972"/>
                    <a:gd name="connsiteX1" fmla="*/ 144472 w 287726"/>
                    <a:gd name="connsiteY1" fmla="*/ 437 h 551972"/>
                    <a:gd name="connsiteX2" fmla="*/ 281163 w 287726"/>
                    <a:gd name="connsiteY2" fmla="*/ 37009 h 551972"/>
                    <a:gd name="connsiteX3" fmla="*/ 266964 w 287726"/>
                    <a:gd name="connsiteY3" fmla="*/ 171648 h 551972"/>
                    <a:gd name="connsiteX4" fmla="*/ 275307 w 287726"/>
                    <a:gd name="connsiteY4" fmla="*/ 528416 h 551972"/>
                    <a:gd name="connsiteX5" fmla="*/ 127683 w 287726"/>
                    <a:gd name="connsiteY5" fmla="*/ 489205 h 551972"/>
                    <a:gd name="connsiteX6" fmla="*/ 11135 w 287726"/>
                    <a:gd name="connsiteY6" fmla="*/ 550057 h 551972"/>
                    <a:gd name="connsiteX7" fmla="*/ 6630 w 287726"/>
                    <a:gd name="connsiteY7" fmla="*/ 402661 h 551972"/>
                    <a:gd name="connsiteX8" fmla="*/ 2689 w 287726"/>
                    <a:gd name="connsiteY8" fmla="*/ 116912 h 551972"/>
                    <a:gd name="connsiteX9" fmla="*/ 14129 w 287726"/>
                    <a:gd name="connsiteY9" fmla="*/ 23667 h 551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726" h="551972">
                      <a:moveTo>
                        <a:pt x="14129" y="23667"/>
                      </a:moveTo>
                      <a:cubicBezTo>
                        <a:pt x="37760" y="4254"/>
                        <a:pt x="99966" y="-1787"/>
                        <a:pt x="144472" y="437"/>
                      </a:cubicBezTo>
                      <a:cubicBezTo>
                        <a:pt x="188978" y="2661"/>
                        <a:pt x="260748" y="8474"/>
                        <a:pt x="281163" y="37009"/>
                      </a:cubicBezTo>
                      <a:cubicBezTo>
                        <a:pt x="301578" y="65544"/>
                        <a:pt x="267940" y="89747"/>
                        <a:pt x="266964" y="171648"/>
                      </a:cubicBezTo>
                      <a:cubicBezTo>
                        <a:pt x="265988" y="253549"/>
                        <a:pt x="298521" y="475490"/>
                        <a:pt x="275307" y="528416"/>
                      </a:cubicBezTo>
                      <a:cubicBezTo>
                        <a:pt x="252093" y="581342"/>
                        <a:pt x="171712" y="485598"/>
                        <a:pt x="127683" y="489205"/>
                      </a:cubicBezTo>
                      <a:cubicBezTo>
                        <a:pt x="83654" y="492812"/>
                        <a:pt x="31310" y="564481"/>
                        <a:pt x="11135" y="550057"/>
                      </a:cubicBezTo>
                      <a:cubicBezTo>
                        <a:pt x="-9040" y="535633"/>
                        <a:pt x="6630" y="402661"/>
                        <a:pt x="6630" y="402661"/>
                      </a:cubicBezTo>
                      <a:cubicBezTo>
                        <a:pt x="6630" y="333340"/>
                        <a:pt x="1439" y="180078"/>
                        <a:pt x="2689" y="116912"/>
                      </a:cubicBezTo>
                      <a:cubicBezTo>
                        <a:pt x="3939" y="53746"/>
                        <a:pt x="-9502" y="43080"/>
                        <a:pt x="14129" y="236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20" name="Forme libre 1919">
                  <a:extLst>
                    <a:ext uri="{FF2B5EF4-FFF2-40B4-BE49-F238E27FC236}">
                      <a16:creationId xmlns:a16="http://schemas.microsoft.com/office/drawing/2014/main" id="{605CEE2C-3268-2FEA-2E54-9982DAF2C4DA}"/>
                    </a:ext>
                  </a:extLst>
                </p:cNvPr>
                <p:cNvSpPr/>
                <p:nvPr/>
              </p:nvSpPr>
              <p:spPr>
                <a:xfrm>
                  <a:off x="726980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1" name="Forme libre 1920">
                  <a:extLst>
                    <a:ext uri="{FF2B5EF4-FFF2-40B4-BE49-F238E27FC236}">
                      <a16:creationId xmlns:a16="http://schemas.microsoft.com/office/drawing/2014/main" id="{AA666E60-9F63-A0B1-4CCA-A669068BD958}"/>
                    </a:ext>
                  </a:extLst>
                </p:cNvPr>
                <p:cNvSpPr/>
                <p:nvPr/>
              </p:nvSpPr>
              <p:spPr>
                <a:xfrm flipH="1">
                  <a:off x="911775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927" name="Ellipse 1926">
                <a:extLst>
                  <a:ext uri="{FF2B5EF4-FFF2-40B4-BE49-F238E27FC236}">
                    <a16:creationId xmlns:a16="http://schemas.microsoft.com/office/drawing/2014/main" id="{CFF65606-6559-EFA4-BAFC-DFF705E9EAAF}"/>
                  </a:ext>
                </a:extLst>
              </p:cNvPr>
              <p:cNvSpPr/>
              <p:nvPr/>
            </p:nvSpPr>
            <p:spPr>
              <a:xfrm>
                <a:off x="1887544" y="2305434"/>
                <a:ext cx="28821" cy="303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2" name="Forme libre 1931">
                <a:extLst>
                  <a:ext uri="{FF2B5EF4-FFF2-40B4-BE49-F238E27FC236}">
                    <a16:creationId xmlns:a16="http://schemas.microsoft.com/office/drawing/2014/main" id="{23DB9D0B-C06D-63D9-2B30-2D3B4895333B}"/>
                  </a:ext>
                </a:extLst>
              </p:cNvPr>
              <p:cNvSpPr/>
              <p:nvPr/>
            </p:nvSpPr>
            <p:spPr>
              <a:xfrm>
                <a:off x="1893185" y="2335795"/>
                <a:ext cx="28156" cy="34352"/>
              </a:xfrm>
              <a:custGeom>
                <a:avLst/>
                <a:gdLst>
                  <a:gd name="connsiteX0" fmla="*/ 9145 w 71669"/>
                  <a:gd name="connsiteY0" fmla="*/ 0 h 164123"/>
                  <a:gd name="connsiteX1" fmla="*/ 5238 w 71669"/>
                  <a:gd name="connsiteY1" fmla="*/ 105508 h 164123"/>
                  <a:gd name="connsiteX2" fmla="*/ 71669 w 71669"/>
                  <a:gd name="connsiteY2" fmla="*/ 164123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69" h="164123">
                    <a:moveTo>
                      <a:pt x="9145" y="0"/>
                    </a:moveTo>
                    <a:cubicBezTo>
                      <a:pt x="1981" y="39077"/>
                      <a:pt x="-5183" y="78154"/>
                      <a:pt x="5238" y="105508"/>
                    </a:cubicBezTo>
                    <a:cubicBezTo>
                      <a:pt x="15659" y="132862"/>
                      <a:pt x="43664" y="148492"/>
                      <a:pt x="71669" y="164123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43" name="Forme libre 2342">
              <a:extLst>
                <a:ext uri="{FF2B5EF4-FFF2-40B4-BE49-F238E27FC236}">
                  <a16:creationId xmlns:a16="http://schemas.microsoft.com/office/drawing/2014/main" id="{82864F65-B9C5-E676-43C8-A95BE4104FF3}"/>
                </a:ext>
              </a:extLst>
            </p:cNvPr>
            <p:cNvSpPr/>
            <p:nvPr/>
          </p:nvSpPr>
          <p:spPr>
            <a:xfrm>
              <a:off x="2643418" y="5906334"/>
              <a:ext cx="539285" cy="106060"/>
            </a:xfrm>
            <a:custGeom>
              <a:avLst/>
              <a:gdLst>
                <a:gd name="connsiteX0" fmla="*/ 0 w 279400"/>
                <a:gd name="connsiteY0" fmla="*/ 0 h 152400"/>
                <a:gd name="connsiteX1" fmla="*/ 101600 w 279400"/>
                <a:gd name="connsiteY1" fmla="*/ 118533 h 152400"/>
                <a:gd name="connsiteX2" fmla="*/ 279400 w 279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152400">
                  <a:moveTo>
                    <a:pt x="0" y="0"/>
                  </a:moveTo>
                  <a:cubicBezTo>
                    <a:pt x="27516" y="46566"/>
                    <a:pt x="55033" y="93133"/>
                    <a:pt x="101600" y="118533"/>
                  </a:cubicBezTo>
                  <a:cubicBezTo>
                    <a:pt x="148167" y="143933"/>
                    <a:pt x="213783" y="148166"/>
                    <a:pt x="279400" y="15240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E383392E-AFF2-BCDA-123E-02D6767822E6}"/>
              </a:ext>
            </a:extLst>
          </p:cNvPr>
          <p:cNvSpPr txBox="1"/>
          <p:nvPr/>
        </p:nvSpPr>
        <p:spPr>
          <a:xfrm>
            <a:off x="429270" y="1003488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A9927FC-A5D9-E3AA-17E4-2C0678C4D2AB}"/>
              </a:ext>
            </a:extLst>
          </p:cNvPr>
          <p:cNvCxnSpPr>
            <a:cxnSpLocks/>
          </p:cNvCxnSpPr>
          <p:nvPr/>
        </p:nvCxnSpPr>
        <p:spPr>
          <a:xfrm flipH="1">
            <a:off x="3120203" y="1638625"/>
            <a:ext cx="150083" cy="0"/>
          </a:xfrm>
          <a:prstGeom prst="line">
            <a:avLst/>
          </a:prstGeom>
          <a:ln>
            <a:solidFill>
              <a:srgbClr val="1F4E79"/>
            </a:solidFill>
            <a:headEnd type="triangle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95091F43-4802-3B3D-36CF-D5D07082D39A}"/>
              </a:ext>
            </a:extLst>
          </p:cNvPr>
          <p:cNvSpPr txBox="1"/>
          <p:nvPr/>
        </p:nvSpPr>
        <p:spPr>
          <a:xfrm>
            <a:off x="2752830" y="1523209"/>
            <a:ext cx="4603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tonic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65B4B643-8DBC-8026-FFB6-089C07819EA1}"/>
              </a:ext>
            </a:extLst>
          </p:cNvPr>
          <p:cNvCxnSpPr>
            <a:cxnSpLocks/>
          </p:cNvCxnSpPr>
          <p:nvPr/>
        </p:nvCxnSpPr>
        <p:spPr>
          <a:xfrm flipH="1">
            <a:off x="4869499" y="1647061"/>
            <a:ext cx="150083" cy="0"/>
          </a:xfrm>
          <a:prstGeom prst="line">
            <a:avLst/>
          </a:prstGeom>
          <a:ln>
            <a:solidFill>
              <a:srgbClr val="BDD7EE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B699E6AC-66C1-3E9B-BB21-A3E0A59E1C03}"/>
              </a:ext>
            </a:extLst>
          </p:cNvPr>
          <p:cNvSpPr txBox="1"/>
          <p:nvPr/>
        </p:nvSpPr>
        <p:spPr>
          <a:xfrm>
            <a:off x="443220" y="1307029"/>
            <a:ext cx="2119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533EF8C1-F00D-487A-0894-B25426F1960E}"/>
              </a:ext>
            </a:extLst>
          </p:cNvPr>
          <p:cNvSpPr txBox="1"/>
          <p:nvPr/>
        </p:nvSpPr>
        <p:spPr>
          <a:xfrm>
            <a:off x="429594" y="1642394"/>
            <a:ext cx="2391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ii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86" name="Forme libre 2185">
            <a:extLst>
              <a:ext uri="{FF2B5EF4-FFF2-40B4-BE49-F238E27FC236}">
                <a16:creationId xmlns:a16="http://schemas.microsoft.com/office/drawing/2014/main" id="{1A91B78B-E556-2B9B-91BB-304CFB1FBDEA}"/>
              </a:ext>
            </a:extLst>
          </p:cNvPr>
          <p:cNvSpPr/>
          <p:nvPr/>
        </p:nvSpPr>
        <p:spPr>
          <a:xfrm rot="8251977" flipV="1">
            <a:off x="3506059" y="4848007"/>
            <a:ext cx="63818" cy="215184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rgbClr val="1F4E79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7" name="Ellipse 650">
            <a:extLst>
              <a:ext uri="{FF2B5EF4-FFF2-40B4-BE49-F238E27FC236}">
                <a16:creationId xmlns:a16="http://schemas.microsoft.com/office/drawing/2014/main" id="{D904CCEE-A10F-AB3D-46C6-2395CCB01B1C}"/>
              </a:ext>
            </a:extLst>
          </p:cNvPr>
          <p:cNvSpPr/>
          <p:nvPr/>
        </p:nvSpPr>
        <p:spPr>
          <a:xfrm rot="17766479">
            <a:off x="3554840" y="4925868"/>
            <a:ext cx="299833" cy="27349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90" name="Groupe 2189">
            <a:extLst>
              <a:ext uri="{FF2B5EF4-FFF2-40B4-BE49-F238E27FC236}">
                <a16:creationId xmlns:a16="http://schemas.microsoft.com/office/drawing/2014/main" id="{D09E1DF8-4098-E373-ECCD-F28C5B39E9E6}"/>
              </a:ext>
            </a:extLst>
          </p:cNvPr>
          <p:cNvGrpSpPr/>
          <p:nvPr/>
        </p:nvGrpSpPr>
        <p:grpSpPr>
          <a:xfrm>
            <a:off x="3628689" y="5008710"/>
            <a:ext cx="69089" cy="101388"/>
            <a:chOff x="726980" y="5738832"/>
            <a:chExt cx="323658" cy="506142"/>
          </a:xfrm>
        </p:grpSpPr>
        <p:sp>
          <p:nvSpPr>
            <p:cNvPr id="2191" name="Forme libre 2190">
              <a:extLst>
                <a:ext uri="{FF2B5EF4-FFF2-40B4-BE49-F238E27FC236}">
                  <a16:creationId xmlns:a16="http://schemas.microsoft.com/office/drawing/2014/main" id="{4A4E0113-F3E0-C55A-D34E-F56B212439D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92" name="Forme libre 2191">
              <a:extLst>
                <a:ext uri="{FF2B5EF4-FFF2-40B4-BE49-F238E27FC236}">
                  <a16:creationId xmlns:a16="http://schemas.microsoft.com/office/drawing/2014/main" id="{4F8E895C-5922-889D-8EDA-EF9CD1A7C90F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5" name="Forme libre 2194">
              <a:extLst>
                <a:ext uri="{FF2B5EF4-FFF2-40B4-BE49-F238E27FC236}">
                  <a16:creationId xmlns:a16="http://schemas.microsoft.com/office/drawing/2014/main" id="{F8711FBE-619E-9596-3EB1-1A7DDA115CD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6" name="Groupe 2195">
            <a:extLst>
              <a:ext uri="{FF2B5EF4-FFF2-40B4-BE49-F238E27FC236}">
                <a16:creationId xmlns:a16="http://schemas.microsoft.com/office/drawing/2014/main" id="{FD3D49EC-1442-D196-9122-12BB51ABBB0F}"/>
              </a:ext>
            </a:extLst>
          </p:cNvPr>
          <p:cNvGrpSpPr/>
          <p:nvPr/>
        </p:nvGrpSpPr>
        <p:grpSpPr>
          <a:xfrm>
            <a:off x="3719875" y="4974564"/>
            <a:ext cx="69089" cy="101388"/>
            <a:chOff x="726980" y="5738832"/>
            <a:chExt cx="323658" cy="506142"/>
          </a:xfrm>
        </p:grpSpPr>
        <p:sp>
          <p:nvSpPr>
            <p:cNvPr id="2197" name="Forme libre 2196">
              <a:extLst>
                <a:ext uri="{FF2B5EF4-FFF2-40B4-BE49-F238E27FC236}">
                  <a16:creationId xmlns:a16="http://schemas.microsoft.com/office/drawing/2014/main" id="{09F52443-87CF-6DA0-1C3D-DB3E9B22A27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00" name="Forme libre 2199">
              <a:extLst>
                <a:ext uri="{FF2B5EF4-FFF2-40B4-BE49-F238E27FC236}">
                  <a16:creationId xmlns:a16="http://schemas.microsoft.com/office/drawing/2014/main" id="{20047CC4-C9B5-1BCB-E2E3-215816F013B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1" name="Forme libre 2200">
              <a:extLst>
                <a:ext uri="{FF2B5EF4-FFF2-40B4-BE49-F238E27FC236}">
                  <a16:creationId xmlns:a16="http://schemas.microsoft.com/office/drawing/2014/main" id="{35752BF8-2FC4-5E03-7292-00A12B9194A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4" name="Groupe 2293">
            <a:extLst>
              <a:ext uri="{FF2B5EF4-FFF2-40B4-BE49-F238E27FC236}">
                <a16:creationId xmlns:a16="http://schemas.microsoft.com/office/drawing/2014/main" id="{D162987B-15C2-69E5-404D-19E399F20D9E}"/>
              </a:ext>
            </a:extLst>
          </p:cNvPr>
          <p:cNvGrpSpPr/>
          <p:nvPr/>
        </p:nvGrpSpPr>
        <p:grpSpPr>
          <a:xfrm>
            <a:off x="2980165" y="4729300"/>
            <a:ext cx="242374" cy="215444"/>
            <a:chOff x="3400933" y="1484558"/>
            <a:chExt cx="242374" cy="215444"/>
          </a:xfrm>
        </p:grpSpPr>
        <p:sp>
          <p:nvSpPr>
            <p:cNvPr id="2295" name="Ellipse 2294">
              <a:extLst>
                <a:ext uri="{FF2B5EF4-FFF2-40B4-BE49-F238E27FC236}">
                  <a16:creationId xmlns:a16="http://schemas.microsoft.com/office/drawing/2014/main" id="{98B292CC-DDBA-E0C2-C5AE-0A41D79F8A5E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6" name="ZoneTexte 2295">
              <a:extLst>
                <a:ext uri="{FF2B5EF4-FFF2-40B4-BE49-F238E27FC236}">
                  <a16:creationId xmlns:a16="http://schemas.microsoft.com/office/drawing/2014/main" id="{B7731ABE-42C9-1F5E-777A-9A7BA7E6B182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297" name="Groupe 2296">
            <a:extLst>
              <a:ext uri="{FF2B5EF4-FFF2-40B4-BE49-F238E27FC236}">
                <a16:creationId xmlns:a16="http://schemas.microsoft.com/office/drawing/2014/main" id="{257C52C7-8863-6B7A-010B-0CEAE9250D4F}"/>
              </a:ext>
            </a:extLst>
          </p:cNvPr>
          <p:cNvGrpSpPr/>
          <p:nvPr/>
        </p:nvGrpSpPr>
        <p:grpSpPr>
          <a:xfrm>
            <a:off x="3512962" y="4715777"/>
            <a:ext cx="242374" cy="215444"/>
            <a:chOff x="3400933" y="1484558"/>
            <a:chExt cx="242374" cy="215444"/>
          </a:xfrm>
        </p:grpSpPr>
        <p:sp>
          <p:nvSpPr>
            <p:cNvPr id="2298" name="Ellipse 2297">
              <a:extLst>
                <a:ext uri="{FF2B5EF4-FFF2-40B4-BE49-F238E27FC236}">
                  <a16:creationId xmlns:a16="http://schemas.microsoft.com/office/drawing/2014/main" id="{85521050-C611-9ABE-3880-D94D95E199EF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4" name="ZoneTexte 2303">
              <a:extLst>
                <a:ext uri="{FF2B5EF4-FFF2-40B4-BE49-F238E27FC236}">
                  <a16:creationId xmlns:a16="http://schemas.microsoft.com/office/drawing/2014/main" id="{99CD5063-FEEA-EDB8-25B0-588EDD0991C8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1508" name="Forme libre 1507">
            <a:extLst>
              <a:ext uri="{FF2B5EF4-FFF2-40B4-BE49-F238E27FC236}">
                <a16:creationId xmlns:a16="http://schemas.microsoft.com/office/drawing/2014/main" id="{E3039C4A-DE61-2051-F860-4068DB1BE0D2}"/>
              </a:ext>
            </a:extLst>
          </p:cNvPr>
          <p:cNvSpPr/>
          <p:nvPr/>
        </p:nvSpPr>
        <p:spPr>
          <a:xfrm rot="10800000">
            <a:off x="4650613" y="4729300"/>
            <a:ext cx="1214354" cy="1056600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28" name="Forme libre 1527">
            <a:extLst>
              <a:ext uri="{FF2B5EF4-FFF2-40B4-BE49-F238E27FC236}">
                <a16:creationId xmlns:a16="http://schemas.microsoft.com/office/drawing/2014/main" id="{C50A811B-DE40-BFE5-6BE7-6671236967B5}"/>
              </a:ext>
            </a:extLst>
          </p:cNvPr>
          <p:cNvSpPr/>
          <p:nvPr/>
        </p:nvSpPr>
        <p:spPr>
          <a:xfrm rot="20853655">
            <a:off x="4998164" y="5224430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2" name="Rectangle 1691">
            <a:extLst>
              <a:ext uri="{FF2B5EF4-FFF2-40B4-BE49-F238E27FC236}">
                <a16:creationId xmlns:a16="http://schemas.microsoft.com/office/drawing/2014/main" id="{CBC59BFE-8247-12AA-3D36-8E65271A86D1}"/>
              </a:ext>
            </a:extLst>
          </p:cNvPr>
          <p:cNvSpPr/>
          <p:nvPr/>
        </p:nvSpPr>
        <p:spPr>
          <a:xfrm>
            <a:off x="4480040" y="4724463"/>
            <a:ext cx="1384929" cy="1061438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3" name="Groupe 1692">
            <a:extLst>
              <a:ext uri="{FF2B5EF4-FFF2-40B4-BE49-F238E27FC236}">
                <a16:creationId xmlns:a16="http://schemas.microsoft.com/office/drawing/2014/main" id="{CB1AADE9-5A6E-775A-7067-02C9383B49C5}"/>
              </a:ext>
            </a:extLst>
          </p:cNvPr>
          <p:cNvGrpSpPr/>
          <p:nvPr/>
        </p:nvGrpSpPr>
        <p:grpSpPr>
          <a:xfrm>
            <a:off x="4300300" y="5507587"/>
            <a:ext cx="539285" cy="179599"/>
            <a:chOff x="2643418" y="5906334"/>
            <a:chExt cx="539285" cy="179599"/>
          </a:xfrm>
        </p:grpSpPr>
        <p:grpSp>
          <p:nvGrpSpPr>
            <p:cNvPr id="1695" name="Groupe 1694">
              <a:extLst>
                <a:ext uri="{FF2B5EF4-FFF2-40B4-BE49-F238E27FC236}">
                  <a16:creationId xmlns:a16="http://schemas.microsoft.com/office/drawing/2014/main" id="{DF0A295C-3B30-E60E-7C9C-783724383322}"/>
                </a:ext>
              </a:extLst>
            </p:cNvPr>
            <p:cNvGrpSpPr/>
            <p:nvPr/>
          </p:nvGrpSpPr>
          <p:grpSpPr>
            <a:xfrm rot="18007782">
              <a:off x="2900990" y="5913029"/>
              <a:ext cx="142361" cy="203447"/>
              <a:chOff x="1887544" y="2305434"/>
              <a:chExt cx="129556" cy="156302"/>
            </a:xfrm>
          </p:grpSpPr>
          <p:grpSp>
            <p:nvGrpSpPr>
              <p:cNvPr id="1710" name="Groupe 1709">
                <a:extLst>
                  <a:ext uri="{FF2B5EF4-FFF2-40B4-BE49-F238E27FC236}">
                    <a16:creationId xmlns:a16="http://schemas.microsoft.com/office/drawing/2014/main" id="{8114DB34-9E3D-2B2F-8453-DD5627E0E234}"/>
                  </a:ext>
                </a:extLst>
              </p:cNvPr>
              <p:cNvGrpSpPr/>
              <p:nvPr/>
            </p:nvGrpSpPr>
            <p:grpSpPr>
              <a:xfrm rot="20244324">
                <a:off x="1934720" y="2341162"/>
                <a:ext cx="82380" cy="120574"/>
                <a:chOff x="726980" y="5738832"/>
                <a:chExt cx="323658" cy="506142"/>
              </a:xfrm>
            </p:grpSpPr>
            <p:sp>
              <p:nvSpPr>
                <p:cNvPr id="1718" name="Forme libre 1717">
                  <a:extLst>
                    <a:ext uri="{FF2B5EF4-FFF2-40B4-BE49-F238E27FC236}">
                      <a16:creationId xmlns:a16="http://schemas.microsoft.com/office/drawing/2014/main" id="{2A67E7CA-EC9B-4946-F00B-13CE1DED345D}"/>
                    </a:ext>
                  </a:extLst>
                </p:cNvPr>
                <p:cNvSpPr/>
                <p:nvPr/>
              </p:nvSpPr>
              <p:spPr>
                <a:xfrm>
                  <a:off x="796425" y="5738832"/>
                  <a:ext cx="195990" cy="494592"/>
                </a:xfrm>
                <a:custGeom>
                  <a:avLst/>
                  <a:gdLst>
                    <a:gd name="connsiteX0" fmla="*/ 3667 w 263256"/>
                    <a:gd name="connsiteY0" fmla="*/ 38109 h 517416"/>
                    <a:gd name="connsiteX1" fmla="*/ 121142 w 263256"/>
                    <a:gd name="connsiteY1" fmla="*/ 9 h 517416"/>
                    <a:gd name="connsiteX2" fmla="*/ 251317 w 263256"/>
                    <a:gd name="connsiteY2" fmla="*/ 41284 h 517416"/>
                    <a:gd name="connsiteX3" fmla="*/ 254492 w 263256"/>
                    <a:gd name="connsiteY3" fmla="*/ 152409 h 517416"/>
                    <a:gd name="connsiteX4" fmla="*/ 225917 w 263256"/>
                    <a:gd name="connsiteY4" fmla="*/ 476259 h 517416"/>
                    <a:gd name="connsiteX5" fmla="*/ 149717 w 263256"/>
                    <a:gd name="connsiteY5" fmla="*/ 476259 h 517416"/>
                    <a:gd name="connsiteX6" fmla="*/ 29067 w 263256"/>
                    <a:gd name="connsiteY6" fmla="*/ 514359 h 517416"/>
                    <a:gd name="connsiteX7" fmla="*/ 29067 w 263256"/>
                    <a:gd name="connsiteY7" fmla="*/ 384184 h 517416"/>
                    <a:gd name="connsiteX8" fmla="*/ 29067 w 263256"/>
                    <a:gd name="connsiteY8" fmla="*/ 98434 h 517416"/>
                    <a:gd name="connsiteX9" fmla="*/ 3667 w 263256"/>
                    <a:gd name="connsiteY9" fmla="*/ 38109 h 517416"/>
                    <a:gd name="connsiteX0" fmla="*/ 3667 w 263256"/>
                    <a:gd name="connsiteY0" fmla="*/ 38109 h 517030"/>
                    <a:gd name="connsiteX1" fmla="*/ 121142 w 263256"/>
                    <a:gd name="connsiteY1" fmla="*/ 9 h 517030"/>
                    <a:gd name="connsiteX2" fmla="*/ 251317 w 263256"/>
                    <a:gd name="connsiteY2" fmla="*/ 41284 h 517030"/>
                    <a:gd name="connsiteX3" fmla="*/ 254492 w 263256"/>
                    <a:gd name="connsiteY3" fmla="*/ 152409 h 517030"/>
                    <a:gd name="connsiteX4" fmla="*/ 225917 w 263256"/>
                    <a:gd name="connsiteY4" fmla="*/ 476259 h 517030"/>
                    <a:gd name="connsiteX5" fmla="*/ 126069 w 263256"/>
                    <a:gd name="connsiteY5" fmla="*/ 472318 h 517030"/>
                    <a:gd name="connsiteX6" fmla="*/ 29067 w 263256"/>
                    <a:gd name="connsiteY6" fmla="*/ 514359 h 517030"/>
                    <a:gd name="connsiteX7" fmla="*/ 29067 w 263256"/>
                    <a:gd name="connsiteY7" fmla="*/ 384184 h 517030"/>
                    <a:gd name="connsiteX8" fmla="*/ 29067 w 263256"/>
                    <a:gd name="connsiteY8" fmla="*/ 98434 h 517030"/>
                    <a:gd name="connsiteX9" fmla="*/ 3667 w 263256"/>
                    <a:gd name="connsiteY9" fmla="*/ 38109 h 517030"/>
                    <a:gd name="connsiteX0" fmla="*/ 8826 w 268415"/>
                    <a:gd name="connsiteY0" fmla="*/ 38109 h 517030"/>
                    <a:gd name="connsiteX1" fmla="*/ 126301 w 268415"/>
                    <a:gd name="connsiteY1" fmla="*/ 9 h 517030"/>
                    <a:gd name="connsiteX2" fmla="*/ 256476 w 268415"/>
                    <a:gd name="connsiteY2" fmla="*/ 41284 h 517030"/>
                    <a:gd name="connsiteX3" fmla="*/ 259651 w 268415"/>
                    <a:gd name="connsiteY3" fmla="*/ 152409 h 517030"/>
                    <a:gd name="connsiteX4" fmla="*/ 231076 w 268415"/>
                    <a:gd name="connsiteY4" fmla="*/ 476259 h 517030"/>
                    <a:gd name="connsiteX5" fmla="*/ 131228 w 268415"/>
                    <a:gd name="connsiteY5" fmla="*/ 472318 h 517030"/>
                    <a:gd name="connsiteX6" fmla="*/ 34226 w 268415"/>
                    <a:gd name="connsiteY6" fmla="*/ 514359 h 517030"/>
                    <a:gd name="connsiteX7" fmla="*/ 34226 w 268415"/>
                    <a:gd name="connsiteY7" fmla="*/ 384184 h 517030"/>
                    <a:gd name="connsiteX8" fmla="*/ 10578 w 268415"/>
                    <a:gd name="connsiteY8" fmla="*/ 102376 h 517030"/>
                    <a:gd name="connsiteX9" fmla="*/ 8826 w 268415"/>
                    <a:gd name="connsiteY9" fmla="*/ 38109 h 517030"/>
                    <a:gd name="connsiteX0" fmla="*/ 8337 w 267926"/>
                    <a:gd name="connsiteY0" fmla="*/ 38109 h 516842"/>
                    <a:gd name="connsiteX1" fmla="*/ 125812 w 267926"/>
                    <a:gd name="connsiteY1" fmla="*/ 9 h 516842"/>
                    <a:gd name="connsiteX2" fmla="*/ 255987 w 267926"/>
                    <a:gd name="connsiteY2" fmla="*/ 41284 h 516842"/>
                    <a:gd name="connsiteX3" fmla="*/ 259162 w 267926"/>
                    <a:gd name="connsiteY3" fmla="*/ 152409 h 516842"/>
                    <a:gd name="connsiteX4" fmla="*/ 230587 w 267926"/>
                    <a:gd name="connsiteY4" fmla="*/ 476259 h 516842"/>
                    <a:gd name="connsiteX5" fmla="*/ 130739 w 267926"/>
                    <a:gd name="connsiteY5" fmla="*/ 472318 h 516842"/>
                    <a:gd name="connsiteX6" fmla="*/ 33737 w 267926"/>
                    <a:gd name="connsiteY6" fmla="*/ 514359 h 516842"/>
                    <a:gd name="connsiteX7" fmla="*/ 14030 w 267926"/>
                    <a:gd name="connsiteY7" fmla="*/ 388125 h 516842"/>
                    <a:gd name="connsiteX8" fmla="*/ 10089 w 267926"/>
                    <a:gd name="connsiteY8" fmla="*/ 102376 h 516842"/>
                    <a:gd name="connsiteX9" fmla="*/ 8337 w 267926"/>
                    <a:gd name="connsiteY9" fmla="*/ 38109 h 516842"/>
                    <a:gd name="connsiteX0" fmla="*/ 18476 w 258358"/>
                    <a:gd name="connsiteY0" fmla="*/ 42042 h 516834"/>
                    <a:gd name="connsiteX1" fmla="*/ 116244 w 258358"/>
                    <a:gd name="connsiteY1" fmla="*/ 1 h 516834"/>
                    <a:gd name="connsiteX2" fmla="*/ 246419 w 258358"/>
                    <a:gd name="connsiteY2" fmla="*/ 41276 h 516834"/>
                    <a:gd name="connsiteX3" fmla="*/ 249594 w 258358"/>
                    <a:gd name="connsiteY3" fmla="*/ 152401 h 516834"/>
                    <a:gd name="connsiteX4" fmla="*/ 221019 w 258358"/>
                    <a:gd name="connsiteY4" fmla="*/ 476251 h 516834"/>
                    <a:gd name="connsiteX5" fmla="*/ 121171 w 258358"/>
                    <a:gd name="connsiteY5" fmla="*/ 472310 h 516834"/>
                    <a:gd name="connsiteX6" fmla="*/ 24169 w 258358"/>
                    <a:gd name="connsiteY6" fmla="*/ 514351 h 516834"/>
                    <a:gd name="connsiteX7" fmla="*/ 4462 w 258358"/>
                    <a:gd name="connsiteY7" fmla="*/ 388117 h 516834"/>
                    <a:gd name="connsiteX8" fmla="*/ 521 w 258358"/>
                    <a:gd name="connsiteY8" fmla="*/ 102368 h 516834"/>
                    <a:gd name="connsiteX9" fmla="*/ 18476 w 258358"/>
                    <a:gd name="connsiteY9" fmla="*/ 42042 h 516834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36373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58358"/>
                    <a:gd name="connsiteY0" fmla="*/ 42042 h 517051"/>
                    <a:gd name="connsiteX1" fmla="*/ 116244 w 258358"/>
                    <a:gd name="connsiteY1" fmla="*/ 1 h 517051"/>
                    <a:gd name="connsiteX2" fmla="*/ 246419 w 258358"/>
                    <a:gd name="connsiteY2" fmla="*/ 41276 h 517051"/>
                    <a:gd name="connsiteX3" fmla="*/ 249594 w 258358"/>
                    <a:gd name="connsiteY3" fmla="*/ 152401 h 517051"/>
                    <a:gd name="connsiteX4" fmla="*/ 221019 w 258358"/>
                    <a:gd name="connsiteY4" fmla="*/ 476251 h 517051"/>
                    <a:gd name="connsiteX5" fmla="*/ 125515 w 258358"/>
                    <a:gd name="connsiteY5" fmla="*/ 474661 h 517051"/>
                    <a:gd name="connsiteX6" fmla="*/ 24169 w 258358"/>
                    <a:gd name="connsiteY6" fmla="*/ 514351 h 517051"/>
                    <a:gd name="connsiteX7" fmla="*/ 4462 w 258358"/>
                    <a:gd name="connsiteY7" fmla="*/ 388117 h 517051"/>
                    <a:gd name="connsiteX8" fmla="*/ 521 w 258358"/>
                    <a:gd name="connsiteY8" fmla="*/ 102368 h 517051"/>
                    <a:gd name="connsiteX9" fmla="*/ 18476 w 258358"/>
                    <a:gd name="connsiteY9" fmla="*/ 42042 h 517051"/>
                    <a:gd name="connsiteX0" fmla="*/ 18476 w 279060"/>
                    <a:gd name="connsiteY0" fmla="*/ 42042 h 530576"/>
                    <a:gd name="connsiteX1" fmla="*/ 116244 w 279060"/>
                    <a:gd name="connsiteY1" fmla="*/ 1 h 530576"/>
                    <a:gd name="connsiteX2" fmla="*/ 246419 w 279060"/>
                    <a:gd name="connsiteY2" fmla="*/ 41276 h 530576"/>
                    <a:gd name="connsiteX3" fmla="*/ 249594 w 279060"/>
                    <a:gd name="connsiteY3" fmla="*/ 152401 h 530576"/>
                    <a:gd name="connsiteX4" fmla="*/ 273139 w 279060"/>
                    <a:gd name="connsiteY4" fmla="*/ 513872 h 530576"/>
                    <a:gd name="connsiteX5" fmla="*/ 125515 w 279060"/>
                    <a:gd name="connsiteY5" fmla="*/ 474661 h 530576"/>
                    <a:gd name="connsiteX6" fmla="*/ 24169 w 279060"/>
                    <a:gd name="connsiteY6" fmla="*/ 514351 h 530576"/>
                    <a:gd name="connsiteX7" fmla="*/ 4462 w 279060"/>
                    <a:gd name="connsiteY7" fmla="*/ 388117 h 530576"/>
                    <a:gd name="connsiteX8" fmla="*/ 521 w 279060"/>
                    <a:gd name="connsiteY8" fmla="*/ 102368 h 530576"/>
                    <a:gd name="connsiteX9" fmla="*/ 18476 w 279060"/>
                    <a:gd name="connsiteY9" fmla="*/ 42042 h 530576"/>
                    <a:gd name="connsiteX0" fmla="*/ 19813 w 280397"/>
                    <a:gd name="connsiteY0" fmla="*/ 42042 h 537428"/>
                    <a:gd name="connsiteX1" fmla="*/ 117581 w 280397"/>
                    <a:gd name="connsiteY1" fmla="*/ 1 h 537428"/>
                    <a:gd name="connsiteX2" fmla="*/ 247756 w 280397"/>
                    <a:gd name="connsiteY2" fmla="*/ 41276 h 537428"/>
                    <a:gd name="connsiteX3" fmla="*/ 250931 w 280397"/>
                    <a:gd name="connsiteY3" fmla="*/ 152401 h 537428"/>
                    <a:gd name="connsiteX4" fmla="*/ 274476 w 280397"/>
                    <a:gd name="connsiteY4" fmla="*/ 513872 h 537428"/>
                    <a:gd name="connsiteX5" fmla="*/ 126852 w 280397"/>
                    <a:gd name="connsiteY5" fmla="*/ 474661 h 537428"/>
                    <a:gd name="connsiteX6" fmla="*/ 10304 w 280397"/>
                    <a:gd name="connsiteY6" fmla="*/ 535513 h 537428"/>
                    <a:gd name="connsiteX7" fmla="*/ 5799 w 280397"/>
                    <a:gd name="connsiteY7" fmla="*/ 388117 h 537428"/>
                    <a:gd name="connsiteX8" fmla="*/ 1858 w 280397"/>
                    <a:gd name="connsiteY8" fmla="*/ 102368 h 537428"/>
                    <a:gd name="connsiteX9" fmla="*/ 19813 w 280397"/>
                    <a:gd name="connsiteY9" fmla="*/ 42042 h 537428"/>
                    <a:gd name="connsiteX0" fmla="*/ 13298 w 280397"/>
                    <a:gd name="connsiteY0" fmla="*/ 13154 h 541459"/>
                    <a:gd name="connsiteX1" fmla="*/ 117581 w 280397"/>
                    <a:gd name="connsiteY1" fmla="*/ 4032 h 541459"/>
                    <a:gd name="connsiteX2" fmla="*/ 247756 w 280397"/>
                    <a:gd name="connsiteY2" fmla="*/ 45307 h 541459"/>
                    <a:gd name="connsiteX3" fmla="*/ 250931 w 280397"/>
                    <a:gd name="connsiteY3" fmla="*/ 156432 h 541459"/>
                    <a:gd name="connsiteX4" fmla="*/ 274476 w 280397"/>
                    <a:gd name="connsiteY4" fmla="*/ 517903 h 541459"/>
                    <a:gd name="connsiteX5" fmla="*/ 126852 w 280397"/>
                    <a:gd name="connsiteY5" fmla="*/ 478692 h 541459"/>
                    <a:gd name="connsiteX6" fmla="*/ 10304 w 280397"/>
                    <a:gd name="connsiteY6" fmla="*/ 539544 h 541459"/>
                    <a:gd name="connsiteX7" fmla="*/ 5799 w 280397"/>
                    <a:gd name="connsiteY7" fmla="*/ 392148 h 541459"/>
                    <a:gd name="connsiteX8" fmla="*/ 1858 w 280397"/>
                    <a:gd name="connsiteY8" fmla="*/ 106399 h 541459"/>
                    <a:gd name="connsiteX9" fmla="*/ 13298 w 280397"/>
                    <a:gd name="connsiteY9" fmla="*/ 13154 h 541459"/>
                    <a:gd name="connsiteX0" fmla="*/ 13298 w 283953"/>
                    <a:gd name="connsiteY0" fmla="*/ 11379 h 539684"/>
                    <a:gd name="connsiteX1" fmla="*/ 117581 w 283953"/>
                    <a:gd name="connsiteY1" fmla="*/ 2257 h 539684"/>
                    <a:gd name="connsiteX2" fmla="*/ 278160 w 283953"/>
                    <a:gd name="connsiteY2" fmla="*/ 17667 h 539684"/>
                    <a:gd name="connsiteX3" fmla="*/ 250931 w 283953"/>
                    <a:gd name="connsiteY3" fmla="*/ 154657 h 539684"/>
                    <a:gd name="connsiteX4" fmla="*/ 274476 w 283953"/>
                    <a:gd name="connsiteY4" fmla="*/ 516128 h 539684"/>
                    <a:gd name="connsiteX5" fmla="*/ 126852 w 283953"/>
                    <a:gd name="connsiteY5" fmla="*/ 476917 h 539684"/>
                    <a:gd name="connsiteX6" fmla="*/ 10304 w 283953"/>
                    <a:gd name="connsiteY6" fmla="*/ 537769 h 539684"/>
                    <a:gd name="connsiteX7" fmla="*/ 5799 w 283953"/>
                    <a:gd name="connsiteY7" fmla="*/ 390373 h 539684"/>
                    <a:gd name="connsiteX8" fmla="*/ 1858 w 283953"/>
                    <a:gd name="connsiteY8" fmla="*/ 104624 h 539684"/>
                    <a:gd name="connsiteX9" fmla="*/ 13298 w 283953"/>
                    <a:gd name="connsiteY9" fmla="*/ 11379 h 539684"/>
                    <a:gd name="connsiteX0" fmla="*/ 13298 w 285964"/>
                    <a:gd name="connsiteY0" fmla="*/ 11851 h 540156"/>
                    <a:gd name="connsiteX1" fmla="*/ 117581 w 285964"/>
                    <a:gd name="connsiteY1" fmla="*/ 2729 h 540156"/>
                    <a:gd name="connsiteX2" fmla="*/ 280332 w 285964"/>
                    <a:gd name="connsiteY2" fmla="*/ 25193 h 540156"/>
                    <a:gd name="connsiteX3" fmla="*/ 250931 w 285964"/>
                    <a:gd name="connsiteY3" fmla="*/ 155129 h 540156"/>
                    <a:gd name="connsiteX4" fmla="*/ 274476 w 285964"/>
                    <a:gd name="connsiteY4" fmla="*/ 516600 h 540156"/>
                    <a:gd name="connsiteX5" fmla="*/ 126852 w 285964"/>
                    <a:gd name="connsiteY5" fmla="*/ 477389 h 540156"/>
                    <a:gd name="connsiteX6" fmla="*/ 10304 w 285964"/>
                    <a:gd name="connsiteY6" fmla="*/ 538241 h 540156"/>
                    <a:gd name="connsiteX7" fmla="*/ 5799 w 285964"/>
                    <a:gd name="connsiteY7" fmla="*/ 390845 h 540156"/>
                    <a:gd name="connsiteX8" fmla="*/ 1858 w 285964"/>
                    <a:gd name="connsiteY8" fmla="*/ 105096 h 540156"/>
                    <a:gd name="connsiteX9" fmla="*/ 13298 w 285964"/>
                    <a:gd name="connsiteY9" fmla="*/ 11851 h 540156"/>
                    <a:gd name="connsiteX0" fmla="*/ 14129 w 285265"/>
                    <a:gd name="connsiteY0" fmla="*/ 23667 h 551972"/>
                    <a:gd name="connsiteX1" fmla="*/ 144472 w 285265"/>
                    <a:gd name="connsiteY1" fmla="*/ 437 h 551972"/>
                    <a:gd name="connsiteX2" fmla="*/ 281163 w 285265"/>
                    <a:gd name="connsiteY2" fmla="*/ 37009 h 551972"/>
                    <a:gd name="connsiteX3" fmla="*/ 251762 w 285265"/>
                    <a:gd name="connsiteY3" fmla="*/ 166945 h 551972"/>
                    <a:gd name="connsiteX4" fmla="*/ 275307 w 285265"/>
                    <a:gd name="connsiteY4" fmla="*/ 528416 h 551972"/>
                    <a:gd name="connsiteX5" fmla="*/ 127683 w 285265"/>
                    <a:gd name="connsiteY5" fmla="*/ 489205 h 551972"/>
                    <a:gd name="connsiteX6" fmla="*/ 11135 w 285265"/>
                    <a:gd name="connsiteY6" fmla="*/ 550057 h 551972"/>
                    <a:gd name="connsiteX7" fmla="*/ 6630 w 285265"/>
                    <a:gd name="connsiteY7" fmla="*/ 402661 h 551972"/>
                    <a:gd name="connsiteX8" fmla="*/ 2689 w 285265"/>
                    <a:gd name="connsiteY8" fmla="*/ 116912 h 551972"/>
                    <a:gd name="connsiteX9" fmla="*/ 14129 w 285265"/>
                    <a:gd name="connsiteY9" fmla="*/ 23667 h 551972"/>
                    <a:gd name="connsiteX0" fmla="*/ 14129 w 287726"/>
                    <a:gd name="connsiteY0" fmla="*/ 23667 h 551972"/>
                    <a:gd name="connsiteX1" fmla="*/ 144472 w 287726"/>
                    <a:gd name="connsiteY1" fmla="*/ 437 h 551972"/>
                    <a:gd name="connsiteX2" fmla="*/ 281163 w 287726"/>
                    <a:gd name="connsiteY2" fmla="*/ 37009 h 551972"/>
                    <a:gd name="connsiteX3" fmla="*/ 266964 w 287726"/>
                    <a:gd name="connsiteY3" fmla="*/ 171648 h 551972"/>
                    <a:gd name="connsiteX4" fmla="*/ 275307 w 287726"/>
                    <a:gd name="connsiteY4" fmla="*/ 528416 h 551972"/>
                    <a:gd name="connsiteX5" fmla="*/ 127683 w 287726"/>
                    <a:gd name="connsiteY5" fmla="*/ 489205 h 551972"/>
                    <a:gd name="connsiteX6" fmla="*/ 11135 w 287726"/>
                    <a:gd name="connsiteY6" fmla="*/ 550057 h 551972"/>
                    <a:gd name="connsiteX7" fmla="*/ 6630 w 287726"/>
                    <a:gd name="connsiteY7" fmla="*/ 402661 h 551972"/>
                    <a:gd name="connsiteX8" fmla="*/ 2689 w 287726"/>
                    <a:gd name="connsiteY8" fmla="*/ 116912 h 551972"/>
                    <a:gd name="connsiteX9" fmla="*/ 14129 w 287726"/>
                    <a:gd name="connsiteY9" fmla="*/ 23667 h 551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87726" h="551972">
                      <a:moveTo>
                        <a:pt x="14129" y="23667"/>
                      </a:moveTo>
                      <a:cubicBezTo>
                        <a:pt x="37760" y="4254"/>
                        <a:pt x="99966" y="-1787"/>
                        <a:pt x="144472" y="437"/>
                      </a:cubicBezTo>
                      <a:cubicBezTo>
                        <a:pt x="188978" y="2661"/>
                        <a:pt x="260748" y="8474"/>
                        <a:pt x="281163" y="37009"/>
                      </a:cubicBezTo>
                      <a:cubicBezTo>
                        <a:pt x="301578" y="65544"/>
                        <a:pt x="267940" y="89747"/>
                        <a:pt x="266964" y="171648"/>
                      </a:cubicBezTo>
                      <a:cubicBezTo>
                        <a:pt x="265988" y="253549"/>
                        <a:pt x="298521" y="475490"/>
                        <a:pt x="275307" y="528416"/>
                      </a:cubicBezTo>
                      <a:cubicBezTo>
                        <a:pt x="252093" y="581342"/>
                        <a:pt x="171712" y="485598"/>
                        <a:pt x="127683" y="489205"/>
                      </a:cubicBezTo>
                      <a:cubicBezTo>
                        <a:pt x="83654" y="492812"/>
                        <a:pt x="31310" y="564481"/>
                        <a:pt x="11135" y="550057"/>
                      </a:cubicBezTo>
                      <a:cubicBezTo>
                        <a:pt x="-9040" y="535633"/>
                        <a:pt x="6630" y="402661"/>
                        <a:pt x="6630" y="402661"/>
                      </a:cubicBezTo>
                      <a:cubicBezTo>
                        <a:pt x="6630" y="333340"/>
                        <a:pt x="1439" y="180078"/>
                        <a:pt x="2689" y="116912"/>
                      </a:cubicBezTo>
                      <a:cubicBezTo>
                        <a:pt x="3939" y="53746"/>
                        <a:pt x="-9502" y="43080"/>
                        <a:pt x="14129" y="23667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0">
                      <a:schemeClr val="accent3">
                        <a:lumMod val="5000"/>
                        <a:lumOff val="95000"/>
                      </a:schemeClr>
                    </a:gs>
                    <a:gs pos="74000">
                      <a:schemeClr val="accent3">
                        <a:lumMod val="45000"/>
                        <a:lumOff val="55000"/>
                      </a:schemeClr>
                    </a:gs>
                    <a:gs pos="83000">
                      <a:schemeClr val="accent3">
                        <a:lumMod val="45000"/>
                        <a:lumOff val="55000"/>
                      </a:schemeClr>
                    </a:gs>
                    <a:gs pos="100000">
                      <a:schemeClr val="accent3">
                        <a:lumMod val="30000"/>
                        <a:lumOff val="70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19" name="Forme libre 1718">
                  <a:extLst>
                    <a:ext uri="{FF2B5EF4-FFF2-40B4-BE49-F238E27FC236}">
                      <a16:creationId xmlns:a16="http://schemas.microsoft.com/office/drawing/2014/main" id="{FB0D05D8-1F47-2BD4-550D-88989274F001}"/>
                    </a:ext>
                  </a:extLst>
                </p:cNvPr>
                <p:cNvSpPr/>
                <p:nvPr/>
              </p:nvSpPr>
              <p:spPr>
                <a:xfrm>
                  <a:off x="726980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3" name="Forme libre 1722">
                  <a:extLst>
                    <a:ext uri="{FF2B5EF4-FFF2-40B4-BE49-F238E27FC236}">
                      <a16:creationId xmlns:a16="http://schemas.microsoft.com/office/drawing/2014/main" id="{5C258795-5CD0-2E41-47AB-FA1258A0B088}"/>
                    </a:ext>
                  </a:extLst>
                </p:cNvPr>
                <p:cNvSpPr/>
                <p:nvPr/>
              </p:nvSpPr>
              <p:spPr>
                <a:xfrm flipH="1">
                  <a:off x="911775" y="5751862"/>
                  <a:ext cx="138863" cy="493112"/>
                </a:xfrm>
                <a:custGeom>
                  <a:avLst/>
                  <a:gdLst>
                    <a:gd name="connsiteX0" fmla="*/ 44980 w 138863"/>
                    <a:gd name="connsiteY0" fmla="*/ 14917 h 493112"/>
                    <a:gd name="connsiteX1" fmla="*/ 10 w 138863"/>
                    <a:gd name="connsiteY1" fmla="*/ 97363 h 493112"/>
                    <a:gd name="connsiteX2" fmla="*/ 48728 w 138863"/>
                    <a:gd name="connsiteY2" fmla="*/ 243517 h 493112"/>
                    <a:gd name="connsiteX3" fmla="*/ 41232 w 138863"/>
                    <a:gd name="connsiteY3" fmla="*/ 475864 h 493112"/>
                    <a:gd name="connsiteX4" fmla="*/ 112436 w 138863"/>
                    <a:gd name="connsiteY4" fmla="*/ 449632 h 493112"/>
                    <a:gd name="connsiteX5" fmla="*/ 138669 w 138863"/>
                    <a:gd name="connsiteY5" fmla="*/ 239769 h 493112"/>
                    <a:gd name="connsiteX6" fmla="*/ 101193 w 138863"/>
                    <a:gd name="connsiteY6" fmla="*/ 22412 h 493112"/>
                    <a:gd name="connsiteX7" fmla="*/ 44980 w 138863"/>
                    <a:gd name="connsiteY7" fmla="*/ 14917 h 493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38863" h="493112">
                      <a:moveTo>
                        <a:pt x="44980" y="14917"/>
                      </a:moveTo>
                      <a:cubicBezTo>
                        <a:pt x="28116" y="27409"/>
                        <a:pt x="-615" y="59263"/>
                        <a:pt x="10" y="97363"/>
                      </a:cubicBezTo>
                      <a:cubicBezTo>
                        <a:pt x="635" y="135463"/>
                        <a:pt x="41858" y="180434"/>
                        <a:pt x="48728" y="243517"/>
                      </a:cubicBezTo>
                      <a:cubicBezTo>
                        <a:pt x="55598" y="306600"/>
                        <a:pt x="30614" y="441512"/>
                        <a:pt x="41232" y="475864"/>
                      </a:cubicBezTo>
                      <a:cubicBezTo>
                        <a:pt x="51850" y="510217"/>
                        <a:pt x="96197" y="488981"/>
                        <a:pt x="112436" y="449632"/>
                      </a:cubicBezTo>
                      <a:cubicBezTo>
                        <a:pt x="128676" y="410283"/>
                        <a:pt x="140543" y="310972"/>
                        <a:pt x="138669" y="239769"/>
                      </a:cubicBezTo>
                      <a:cubicBezTo>
                        <a:pt x="136795" y="168566"/>
                        <a:pt x="114934" y="59263"/>
                        <a:pt x="101193" y="22412"/>
                      </a:cubicBezTo>
                      <a:cubicBezTo>
                        <a:pt x="87452" y="-14439"/>
                        <a:pt x="61844" y="2425"/>
                        <a:pt x="44980" y="14917"/>
                      </a:cubicBezTo>
                      <a:close/>
                    </a:path>
                  </a:pathLst>
                </a:custGeom>
                <a:solidFill>
                  <a:schemeClr val="bg2">
                    <a:lumMod val="90000"/>
                  </a:schemeClr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712" name="Ellipse 1711">
                <a:extLst>
                  <a:ext uri="{FF2B5EF4-FFF2-40B4-BE49-F238E27FC236}">
                    <a16:creationId xmlns:a16="http://schemas.microsoft.com/office/drawing/2014/main" id="{130BFBCB-6BF3-97A2-83B9-CF5C60AD86AC}"/>
                  </a:ext>
                </a:extLst>
              </p:cNvPr>
              <p:cNvSpPr/>
              <p:nvPr/>
            </p:nvSpPr>
            <p:spPr>
              <a:xfrm>
                <a:off x="1887544" y="2305434"/>
                <a:ext cx="28821" cy="30362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5" name="Forme libre 1714">
                <a:extLst>
                  <a:ext uri="{FF2B5EF4-FFF2-40B4-BE49-F238E27FC236}">
                    <a16:creationId xmlns:a16="http://schemas.microsoft.com/office/drawing/2014/main" id="{50A9B6DE-9559-2140-1EE0-D8F1A9DA45C0}"/>
                  </a:ext>
                </a:extLst>
              </p:cNvPr>
              <p:cNvSpPr/>
              <p:nvPr/>
            </p:nvSpPr>
            <p:spPr>
              <a:xfrm>
                <a:off x="1893185" y="2335795"/>
                <a:ext cx="28156" cy="34352"/>
              </a:xfrm>
              <a:custGeom>
                <a:avLst/>
                <a:gdLst>
                  <a:gd name="connsiteX0" fmla="*/ 9145 w 71669"/>
                  <a:gd name="connsiteY0" fmla="*/ 0 h 164123"/>
                  <a:gd name="connsiteX1" fmla="*/ 5238 w 71669"/>
                  <a:gd name="connsiteY1" fmla="*/ 105508 h 164123"/>
                  <a:gd name="connsiteX2" fmla="*/ 71669 w 71669"/>
                  <a:gd name="connsiteY2" fmla="*/ 164123 h 164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1669" h="164123">
                    <a:moveTo>
                      <a:pt x="9145" y="0"/>
                    </a:moveTo>
                    <a:cubicBezTo>
                      <a:pt x="1981" y="39077"/>
                      <a:pt x="-5183" y="78154"/>
                      <a:pt x="5238" y="105508"/>
                    </a:cubicBezTo>
                    <a:cubicBezTo>
                      <a:pt x="15659" y="132862"/>
                      <a:pt x="43664" y="148492"/>
                      <a:pt x="71669" y="164123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03" name="Forme libre 1702">
              <a:extLst>
                <a:ext uri="{FF2B5EF4-FFF2-40B4-BE49-F238E27FC236}">
                  <a16:creationId xmlns:a16="http://schemas.microsoft.com/office/drawing/2014/main" id="{A5065E4D-2A72-72F3-2EDA-450997F07B09}"/>
                </a:ext>
              </a:extLst>
            </p:cNvPr>
            <p:cNvSpPr/>
            <p:nvPr/>
          </p:nvSpPr>
          <p:spPr>
            <a:xfrm>
              <a:off x="2643418" y="5906334"/>
              <a:ext cx="539285" cy="106060"/>
            </a:xfrm>
            <a:custGeom>
              <a:avLst/>
              <a:gdLst>
                <a:gd name="connsiteX0" fmla="*/ 0 w 279400"/>
                <a:gd name="connsiteY0" fmla="*/ 0 h 152400"/>
                <a:gd name="connsiteX1" fmla="*/ 101600 w 279400"/>
                <a:gd name="connsiteY1" fmla="*/ 118533 h 152400"/>
                <a:gd name="connsiteX2" fmla="*/ 279400 w 279400"/>
                <a:gd name="connsiteY2" fmla="*/ 152400 h 15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400" h="152400">
                  <a:moveTo>
                    <a:pt x="0" y="0"/>
                  </a:moveTo>
                  <a:cubicBezTo>
                    <a:pt x="27516" y="46566"/>
                    <a:pt x="55033" y="93133"/>
                    <a:pt x="101600" y="118533"/>
                  </a:cubicBezTo>
                  <a:cubicBezTo>
                    <a:pt x="148167" y="143933"/>
                    <a:pt x="213783" y="148166"/>
                    <a:pt x="279400" y="15240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tailEnd type="triangle" w="sm" len="sm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0" name="Groupe 1779">
            <a:extLst>
              <a:ext uri="{FF2B5EF4-FFF2-40B4-BE49-F238E27FC236}">
                <a16:creationId xmlns:a16="http://schemas.microsoft.com/office/drawing/2014/main" id="{2D81084E-EAD6-C341-E65E-1A0953B3E282}"/>
              </a:ext>
            </a:extLst>
          </p:cNvPr>
          <p:cNvGrpSpPr/>
          <p:nvPr/>
        </p:nvGrpSpPr>
        <p:grpSpPr>
          <a:xfrm rot="19393167">
            <a:off x="4812262" y="4959752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81" name="Forme libre 1780">
              <a:extLst>
                <a:ext uri="{FF2B5EF4-FFF2-40B4-BE49-F238E27FC236}">
                  <a16:creationId xmlns:a16="http://schemas.microsoft.com/office/drawing/2014/main" id="{FA555FC6-3986-F85F-9D47-13DE29AF30A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2" name="Forme libre 1781">
              <a:extLst>
                <a:ext uri="{FF2B5EF4-FFF2-40B4-BE49-F238E27FC236}">
                  <a16:creationId xmlns:a16="http://schemas.microsoft.com/office/drawing/2014/main" id="{7F56A8BB-1D90-6742-5358-54B4E5A695F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3" name="Forme libre 1782">
              <a:extLst>
                <a:ext uri="{FF2B5EF4-FFF2-40B4-BE49-F238E27FC236}">
                  <a16:creationId xmlns:a16="http://schemas.microsoft.com/office/drawing/2014/main" id="{60F4C26A-D74C-5E17-D2DD-F2CE6A70C0C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4" name="Groupe 1783">
            <a:extLst>
              <a:ext uri="{FF2B5EF4-FFF2-40B4-BE49-F238E27FC236}">
                <a16:creationId xmlns:a16="http://schemas.microsoft.com/office/drawing/2014/main" id="{3A06904A-D393-FC6C-E9BE-2471AFBAB2EC}"/>
              </a:ext>
            </a:extLst>
          </p:cNvPr>
          <p:cNvGrpSpPr/>
          <p:nvPr/>
        </p:nvGrpSpPr>
        <p:grpSpPr>
          <a:xfrm rot="20203239">
            <a:off x="5057252" y="4807782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85" name="Forme libre 1784">
              <a:extLst>
                <a:ext uri="{FF2B5EF4-FFF2-40B4-BE49-F238E27FC236}">
                  <a16:creationId xmlns:a16="http://schemas.microsoft.com/office/drawing/2014/main" id="{E4FB5008-433D-2F4D-61A7-E18C30AC358D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0" name="Forme libre 1789">
              <a:extLst>
                <a:ext uri="{FF2B5EF4-FFF2-40B4-BE49-F238E27FC236}">
                  <a16:creationId xmlns:a16="http://schemas.microsoft.com/office/drawing/2014/main" id="{141A5906-5996-3E5D-7FE8-D8691BCA309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3" name="Forme libre 1792">
              <a:extLst>
                <a:ext uri="{FF2B5EF4-FFF2-40B4-BE49-F238E27FC236}">
                  <a16:creationId xmlns:a16="http://schemas.microsoft.com/office/drawing/2014/main" id="{CE5F9E3B-8265-F876-6F5E-6193832F733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94" name="Groupe 1793">
            <a:extLst>
              <a:ext uri="{FF2B5EF4-FFF2-40B4-BE49-F238E27FC236}">
                <a16:creationId xmlns:a16="http://schemas.microsoft.com/office/drawing/2014/main" id="{A60D6A60-4501-DF94-0D86-637681975222}"/>
              </a:ext>
            </a:extLst>
          </p:cNvPr>
          <p:cNvGrpSpPr/>
          <p:nvPr/>
        </p:nvGrpSpPr>
        <p:grpSpPr>
          <a:xfrm rot="21119580">
            <a:off x="5304788" y="4733113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95" name="Forme libre 1794">
              <a:extLst>
                <a:ext uri="{FF2B5EF4-FFF2-40B4-BE49-F238E27FC236}">
                  <a16:creationId xmlns:a16="http://schemas.microsoft.com/office/drawing/2014/main" id="{BE5D8ABF-0796-F35F-0D3B-FE250EDDA2B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1" name="Forme libre 1800">
              <a:extLst>
                <a:ext uri="{FF2B5EF4-FFF2-40B4-BE49-F238E27FC236}">
                  <a16:creationId xmlns:a16="http://schemas.microsoft.com/office/drawing/2014/main" id="{172D243B-213B-C5D0-073F-916CE56FA5A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2" name="Forme libre 1801">
              <a:extLst>
                <a:ext uri="{FF2B5EF4-FFF2-40B4-BE49-F238E27FC236}">
                  <a16:creationId xmlns:a16="http://schemas.microsoft.com/office/drawing/2014/main" id="{D9E950DD-A06A-377D-305E-1BDDD38E05B7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4" name="Forme libre 1813">
            <a:extLst>
              <a:ext uri="{FF2B5EF4-FFF2-40B4-BE49-F238E27FC236}">
                <a16:creationId xmlns:a16="http://schemas.microsoft.com/office/drawing/2014/main" id="{270E52A1-9DEA-7355-3969-6C107A709325}"/>
              </a:ext>
            </a:extLst>
          </p:cNvPr>
          <p:cNvSpPr/>
          <p:nvPr/>
        </p:nvSpPr>
        <p:spPr>
          <a:xfrm>
            <a:off x="5213806" y="4940648"/>
            <a:ext cx="165838" cy="98461"/>
          </a:xfrm>
          <a:custGeom>
            <a:avLst/>
            <a:gdLst>
              <a:gd name="connsiteX0" fmla="*/ 0 w 318052"/>
              <a:gd name="connsiteY0" fmla="*/ 102231 h 102231"/>
              <a:gd name="connsiteX1" fmla="*/ 136308 w 318052"/>
              <a:gd name="connsiteY1" fmla="*/ 34077 h 102231"/>
              <a:gd name="connsiteX2" fmla="*/ 318052 w 318052"/>
              <a:gd name="connsiteY2" fmla="*/ 0 h 10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02231">
                <a:moveTo>
                  <a:pt x="0" y="102231"/>
                </a:moveTo>
                <a:cubicBezTo>
                  <a:pt x="41649" y="76673"/>
                  <a:pt x="83299" y="51115"/>
                  <a:pt x="136308" y="34077"/>
                </a:cubicBezTo>
                <a:cubicBezTo>
                  <a:pt x="189317" y="17039"/>
                  <a:pt x="253684" y="8519"/>
                  <a:pt x="318052" y="0"/>
                </a:cubicBezTo>
              </a:path>
            </a:pathLst>
          </a:custGeom>
          <a:noFill/>
          <a:ln w="6350"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5" name="Forme libre 1814">
            <a:extLst>
              <a:ext uri="{FF2B5EF4-FFF2-40B4-BE49-F238E27FC236}">
                <a16:creationId xmlns:a16="http://schemas.microsoft.com/office/drawing/2014/main" id="{69BF42CA-0544-335A-79D2-A1F4AC1C2235}"/>
              </a:ext>
            </a:extLst>
          </p:cNvPr>
          <p:cNvSpPr/>
          <p:nvPr/>
        </p:nvSpPr>
        <p:spPr>
          <a:xfrm rot="20449571">
            <a:off x="5606805" y="4789960"/>
            <a:ext cx="134228" cy="379936"/>
          </a:xfrm>
          <a:custGeom>
            <a:avLst/>
            <a:gdLst>
              <a:gd name="connsiteX0" fmla="*/ 10511 w 189212"/>
              <a:gd name="connsiteY0" fmla="*/ 672662 h 672662"/>
              <a:gd name="connsiteX1" fmla="*/ 189187 w 189212"/>
              <a:gd name="connsiteY1" fmla="*/ 283779 h 672662"/>
              <a:gd name="connsiteX2" fmla="*/ 0 w 189212"/>
              <a:gd name="connsiteY2" fmla="*/ 0 h 672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9212" h="672662">
                <a:moveTo>
                  <a:pt x="10511" y="672662"/>
                </a:moveTo>
                <a:cubicBezTo>
                  <a:pt x="100725" y="534275"/>
                  <a:pt x="190939" y="395889"/>
                  <a:pt x="189187" y="283779"/>
                </a:cubicBezTo>
                <a:cubicBezTo>
                  <a:pt x="187435" y="171669"/>
                  <a:pt x="93717" y="8583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sysDot"/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18" name="Groupe 1817">
            <a:extLst>
              <a:ext uri="{FF2B5EF4-FFF2-40B4-BE49-F238E27FC236}">
                <a16:creationId xmlns:a16="http://schemas.microsoft.com/office/drawing/2014/main" id="{DB85023A-FED7-4F2E-17BE-22365F775836}"/>
              </a:ext>
            </a:extLst>
          </p:cNvPr>
          <p:cNvGrpSpPr/>
          <p:nvPr/>
        </p:nvGrpSpPr>
        <p:grpSpPr>
          <a:xfrm>
            <a:off x="5608427" y="4839265"/>
            <a:ext cx="242374" cy="215444"/>
            <a:chOff x="5121424" y="7331306"/>
            <a:chExt cx="242374" cy="215444"/>
          </a:xfrm>
        </p:grpSpPr>
        <p:sp>
          <p:nvSpPr>
            <p:cNvPr id="1819" name="Ellipse 1818">
              <a:extLst>
                <a:ext uri="{FF2B5EF4-FFF2-40B4-BE49-F238E27FC236}">
                  <a16:creationId xmlns:a16="http://schemas.microsoft.com/office/drawing/2014/main" id="{207BDE6F-1303-398A-DBE2-A31D34F7FC6C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0" name="ZoneTexte 1819">
              <a:extLst>
                <a:ext uri="{FF2B5EF4-FFF2-40B4-BE49-F238E27FC236}">
                  <a16:creationId xmlns:a16="http://schemas.microsoft.com/office/drawing/2014/main" id="{266D0C2C-867D-899C-035E-5C92711951B7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</a:t>
              </a:r>
            </a:p>
          </p:txBody>
        </p:sp>
      </p:grpSp>
      <p:grpSp>
        <p:nvGrpSpPr>
          <p:cNvPr id="1821" name="Groupe 1820">
            <a:extLst>
              <a:ext uri="{FF2B5EF4-FFF2-40B4-BE49-F238E27FC236}">
                <a16:creationId xmlns:a16="http://schemas.microsoft.com/office/drawing/2014/main" id="{88855EC2-147F-26BD-6D53-39621094F5C3}"/>
              </a:ext>
            </a:extLst>
          </p:cNvPr>
          <p:cNvGrpSpPr/>
          <p:nvPr/>
        </p:nvGrpSpPr>
        <p:grpSpPr>
          <a:xfrm>
            <a:off x="5548257" y="5601144"/>
            <a:ext cx="289142" cy="153107"/>
            <a:chOff x="4413392" y="6320971"/>
            <a:chExt cx="506951" cy="406417"/>
          </a:xfrm>
        </p:grpSpPr>
        <p:cxnSp>
          <p:nvCxnSpPr>
            <p:cNvPr id="1823" name="Connecteur droit avec flèche 1822">
              <a:extLst>
                <a:ext uri="{FF2B5EF4-FFF2-40B4-BE49-F238E27FC236}">
                  <a16:creationId xmlns:a16="http://schemas.microsoft.com/office/drawing/2014/main" id="{07AC764A-CB82-D229-2410-D7587E8CAB3F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8" name="Connecteur droit avec flèche 1827">
              <a:extLst>
                <a:ext uri="{FF2B5EF4-FFF2-40B4-BE49-F238E27FC236}">
                  <a16:creationId xmlns:a16="http://schemas.microsoft.com/office/drawing/2014/main" id="{55F8DF7D-E62E-9E9F-D762-C4AFDF97AB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1" name="Groupe 1830">
            <a:extLst>
              <a:ext uri="{FF2B5EF4-FFF2-40B4-BE49-F238E27FC236}">
                <a16:creationId xmlns:a16="http://schemas.microsoft.com/office/drawing/2014/main" id="{17DD6F98-799E-5A93-E061-A3012C343CAE}"/>
              </a:ext>
            </a:extLst>
          </p:cNvPr>
          <p:cNvGrpSpPr/>
          <p:nvPr/>
        </p:nvGrpSpPr>
        <p:grpSpPr>
          <a:xfrm>
            <a:off x="5455692" y="5431491"/>
            <a:ext cx="242374" cy="215444"/>
            <a:chOff x="5121424" y="7331306"/>
            <a:chExt cx="242374" cy="215444"/>
          </a:xfrm>
        </p:grpSpPr>
        <p:sp>
          <p:nvSpPr>
            <p:cNvPr id="1832" name="Ellipse 1831">
              <a:extLst>
                <a:ext uri="{FF2B5EF4-FFF2-40B4-BE49-F238E27FC236}">
                  <a16:creationId xmlns:a16="http://schemas.microsoft.com/office/drawing/2014/main" id="{53243612-64D6-2584-F20D-62499BC165FE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4" name="ZoneTexte 1833">
              <a:extLst>
                <a:ext uri="{FF2B5EF4-FFF2-40B4-BE49-F238E27FC236}">
                  <a16:creationId xmlns:a16="http://schemas.microsoft.com/office/drawing/2014/main" id="{FDBF4F0E-3D70-D3E1-66D2-36990355B769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5</a:t>
              </a:r>
            </a:p>
          </p:txBody>
        </p:sp>
      </p:grpSp>
      <p:grpSp>
        <p:nvGrpSpPr>
          <p:cNvPr id="1836" name="Groupe 1835">
            <a:extLst>
              <a:ext uri="{FF2B5EF4-FFF2-40B4-BE49-F238E27FC236}">
                <a16:creationId xmlns:a16="http://schemas.microsoft.com/office/drawing/2014/main" id="{73FF56B5-93B6-4C97-BB61-5B05509E5ECC}"/>
              </a:ext>
            </a:extLst>
          </p:cNvPr>
          <p:cNvGrpSpPr/>
          <p:nvPr/>
        </p:nvGrpSpPr>
        <p:grpSpPr>
          <a:xfrm>
            <a:off x="5544495" y="5136031"/>
            <a:ext cx="213650" cy="195679"/>
            <a:chOff x="2547851" y="7235615"/>
            <a:chExt cx="213650" cy="195679"/>
          </a:xfrm>
        </p:grpSpPr>
        <p:sp>
          <p:nvSpPr>
            <p:cNvPr id="1837" name="Ellipse 650">
              <a:extLst>
                <a:ext uri="{FF2B5EF4-FFF2-40B4-BE49-F238E27FC236}">
                  <a16:creationId xmlns:a16="http://schemas.microsoft.com/office/drawing/2014/main" id="{4F0590C6-A54C-7EDA-E2CA-A3561B049A8D}"/>
                </a:ext>
              </a:extLst>
            </p:cNvPr>
            <p:cNvSpPr/>
            <p:nvPr/>
          </p:nvSpPr>
          <p:spPr>
            <a:xfrm rot="9574475">
              <a:off x="2547851" y="7235615"/>
              <a:ext cx="213650" cy="195679"/>
            </a:xfrm>
            <a:custGeom>
              <a:avLst/>
              <a:gdLst>
                <a:gd name="connsiteX0" fmla="*/ 0 w 297634"/>
                <a:gd name="connsiteY0" fmla="*/ 151959 h 303918"/>
                <a:gd name="connsiteX1" fmla="*/ 148817 w 297634"/>
                <a:gd name="connsiteY1" fmla="*/ 0 h 303918"/>
                <a:gd name="connsiteX2" fmla="*/ 297634 w 297634"/>
                <a:gd name="connsiteY2" fmla="*/ 151959 h 303918"/>
                <a:gd name="connsiteX3" fmla="*/ 148817 w 297634"/>
                <a:gd name="connsiteY3" fmla="*/ 303918 h 303918"/>
                <a:gd name="connsiteX4" fmla="*/ 0 w 297634"/>
                <a:gd name="connsiteY4" fmla="*/ 151959 h 303918"/>
                <a:gd name="connsiteX0" fmla="*/ 337 w 297971"/>
                <a:gd name="connsiteY0" fmla="*/ 133393 h 285352"/>
                <a:gd name="connsiteX1" fmla="*/ 121304 w 297971"/>
                <a:gd name="connsiteY1" fmla="*/ 0 h 285352"/>
                <a:gd name="connsiteX2" fmla="*/ 297971 w 297971"/>
                <a:gd name="connsiteY2" fmla="*/ 133393 h 285352"/>
                <a:gd name="connsiteX3" fmla="*/ 149154 w 297971"/>
                <a:gd name="connsiteY3" fmla="*/ 285352 h 285352"/>
                <a:gd name="connsiteX4" fmla="*/ 337 w 297971"/>
                <a:gd name="connsiteY4" fmla="*/ 133393 h 285352"/>
                <a:gd name="connsiteX0" fmla="*/ 564 w 298198"/>
                <a:gd name="connsiteY0" fmla="*/ 133393 h 271428"/>
                <a:gd name="connsiteX1" fmla="*/ 121531 w 298198"/>
                <a:gd name="connsiteY1" fmla="*/ 0 h 271428"/>
                <a:gd name="connsiteX2" fmla="*/ 298198 w 298198"/>
                <a:gd name="connsiteY2" fmla="*/ 133393 h 271428"/>
                <a:gd name="connsiteX3" fmla="*/ 158664 w 298198"/>
                <a:gd name="connsiteY3" fmla="*/ 271428 h 271428"/>
                <a:gd name="connsiteX4" fmla="*/ 564 w 298198"/>
                <a:gd name="connsiteY4" fmla="*/ 133393 h 271428"/>
                <a:gd name="connsiteX0" fmla="*/ 423 w 280739"/>
                <a:gd name="connsiteY0" fmla="*/ 129932 h 271434"/>
                <a:gd name="connsiteX1" fmla="*/ 104072 w 280739"/>
                <a:gd name="connsiteY1" fmla="*/ 2 h 271434"/>
                <a:gd name="connsiteX2" fmla="*/ 280739 w 280739"/>
                <a:gd name="connsiteY2" fmla="*/ 133395 h 271434"/>
                <a:gd name="connsiteX3" fmla="*/ 141205 w 280739"/>
                <a:gd name="connsiteY3" fmla="*/ 271430 h 271434"/>
                <a:gd name="connsiteX4" fmla="*/ 423 w 280739"/>
                <a:gd name="connsiteY4" fmla="*/ 129932 h 271434"/>
                <a:gd name="connsiteX0" fmla="*/ 131 w 280447"/>
                <a:gd name="connsiteY0" fmla="*/ 129933 h 271435"/>
                <a:gd name="connsiteX1" fmla="*/ 103780 w 280447"/>
                <a:gd name="connsiteY1" fmla="*/ 3 h 271435"/>
                <a:gd name="connsiteX2" fmla="*/ 280447 w 280447"/>
                <a:gd name="connsiteY2" fmla="*/ 133396 h 271435"/>
                <a:gd name="connsiteX3" fmla="*/ 140913 w 280447"/>
                <a:gd name="connsiteY3" fmla="*/ 271431 h 271435"/>
                <a:gd name="connsiteX4" fmla="*/ 131 w 280447"/>
                <a:gd name="connsiteY4" fmla="*/ 129933 h 271435"/>
                <a:gd name="connsiteX0" fmla="*/ 942 w 281258"/>
                <a:gd name="connsiteY0" fmla="*/ 129933 h 271435"/>
                <a:gd name="connsiteX1" fmla="*/ 104591 w 281258"/>
                <a:gd name="connsiteY1" fmla="*/ 3 h 271435"/>
                <a:gd name="connsiteX2" fmla="*/ 281258 w 281258"/>
                <a:gd name="connsiteY2" fmla="*/ 133396 h 271435"/>
                <a:gd name="connsiteX3" fmla="*/ 141724 w 281258"/>
                <a:gd name="connsiteY3" fmla="*/ 271431 h 271435"/>
                <a:gd name="connsiteX4" fmla="*/ 942 w 281258"/>
                <a:gd name="connsiteY4" fmla="*/ 129933 h 271435"/>
                <a:gd name="connsiteX0" fmla="*/ 902 w 281218"/>
                <a:gd name="connsiteY0" fmla="*/ 130991 h 272493"/>
                <a:gd name="connsiteX1" fmla="*/ 104551 w 281218"/>
                <a:gd name="connsiteY1" fmla="*/ 1061 h 272493"/>
                <a:gd name="connsiteX2" fmla="*/ 281218 w 281218"/>
                <a:gd name="connsiteY2" fmla="*/ 134454 h 272493"/>
                <a:gd name="connsiteX3" fmla="*/ 141684 w 281218"/>
                <a:gd name="connsiteY3" fmla="*/ 272489 h 272493"/>
                <a:gd name="connsiteX4" fmla="*/ 902 w 281218"/>
                <a:gd name="connsiteY4" fmla="*/ 130991 h 27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218" h="272493">
                  <a:moveTo>
                    <a:pt x="902" y="130991"/>
                  </a:moveTo>
                  <a:cubicBezTo>
                    <a:pt x="-8750" y="71900"/>
                    <a:pt x="61296" y="10875"/>
                    <a:pt x="104551" y="1061"/>
                  </a:cubicBezTo>
                  <a:cubicBezTo>
                    <a:pt x="147806" y="-8753"/>
                    <a:pt x="281218" y="50529"/>
                    <a:pt x="281218" y="134454"/>
                  </a:cubicBezTo>
                  <a:cubicBezTo>
                    <a:pt x="281218" y="218379"/>
                    <a:pt x="188403" y="273066"/>
                    <a:pt x="141684" y="272489"/>
                  </a:cubicBezTo>
                  <a:cubicBezTo>
                    <a:pt x="94965" y="271912"/>
                    <a:pt x="10554" y="190082"/>
                    <a:pt x="902" y="130991"/>
                  </a:cubicBezTo>
                  <a:close/>
                </a:path>
              </a:pathLst>
            </a:custGeom>
            <a:gradFill flip="none" rotWithShape="1">
              <a:gsLst>
                <a:gs pos="16000">
                  <a:schemeClr val="accent3">
                    <a:lumMod val="0"/>
                    <a:lumOff val="100000"/>
                  </a:schemeClr>
                </a:gs>
                <a:gs pos="58000">
                  <a:srgbClr val="EAEBEB"/>
                </a:gs>
                <a:gs pos="94000">
                  <a:schemeClr val="accent3">
                    <a:lumMod val="45000"/>
                    <a:lumOff val="5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38" name="Graphique 1837" descr="ADN contour">
              <a:extLst>
                <a:ext uri="{FF2B5EF4-FFF2-40B4-BE49-F238E27FC236}">
                  <a16:creationId xmlns:a16="http://schemas.microsoft.com/office/drawing/2014/main" id="{F980D48A-274B-B4DA-B290-A63CFB93C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7528095">
              <a:off x="2598594" y="7280423"/>
              <a:ext cx="116053" cy="112494"/>
            </a:xfrm>
            <a:prstGeom prst="rect">
              <a:avLst/>
            </a:prstGeom>
          </p:spPr>
        </p:pic>
      </p:grpSp>
      <p:grpSp>
        <p:nvGrpSpPr>
          <p:cNvPr id="1839" name="Groupe 1838">
            <a:extLst>
              <a:ext uri="{FF2B5EF4-FFF2-40B4-BE49-F238E27FC236}">
                <a16:creationId xmlns:a16="http://schemas.microsoft.com/office/drawing/2014/main" id="{DF79BA33-0B8B-D1C5-33F5-1ACBE70554D4}"/>
              </a:ext>
            </a:extLst>
          </p:cNvPr>
          <p:cNvGrpSpPr/>
          <p:nvPr/>
        </p:nvGrpSpPr>
        <p:grpSpPr>
          <a:xfrm>
            <a:off x="4536651" y="4941692"/>
            <a:ext cx="242374" cy="215444"/>
            <a:chOff x="5121424" y="7331306"/>
            <a:chExt cx="242374" cy="215444"/>
          </a:xfrm>
        </p:grpSpPr>
        <p:sp>
          <p:nvSpPr>
            <p:cNvPr id="1840" name="Ellipse 1839">
              <a:extLst>
                <a:ext uri="{FF2B5EF4-FFF2-40B4-BE49-F238E27FC236}">
                  <a16:creationId xmlns:a16="http://schemas.microsoft.com/office/drawing/2014/main" id="{4CDE3E9F-835C-8C10-EB82-0A5D971AE1BE}"/>
                </a:ext>
              </a:extLst>
            </p:cNvPr>
            <p:cNvSpPr/>
            <p:nvPr/>
          </p:nvSpPr>
          <p:spPr>
            <a:xfrm>
              <a:off x="5162221" y="7358323"/>
              <a:ext cx="162000" cy="162000"/>
            </a:xfrm>
            <a:prstGeom prst="ellipse">
              <a:avLst/>
            </a:prstGeom>
            <a:solidFill>
              <a:srgbClr val="BDD7E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1" name="ZoneTexte 1840">
              <a:extLst>
                <a:ext uri="{FF2B5EF4-FFF2-40B4-BE49-F238E27FC236}">
                  <a16:creationId xmlns:a16="http://schemas.microsoft.com/office/drawing/2014/main" id="{C3A4D819-E1B7-69A8-1EB3-1AC2332ACA60}"/>
                </a:ext>
              </a:extLst>
            </p:cNvPr>
            <p:cNvSpPr txBox="1"/>
            <p:nvPr/>
          </p:nvSpPr>
          <p:spPr>
            <a:xfrm>
              <a:off x="5121424" y="7331306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3</a:t>
              </a:r>
            </a:p>
          </p:txBody>
        </p:sp>
      </p:grpSp>
      <p:grpSp>
        <p:nvGrpSpPr>
          <p:cNvPr id="2383" name="Groupe 2382">
            <a:extLst>
              <a:ext uri="{FF2B5EF4-FFF2-40B4-BE49-F238E27FC236}">
                <a16:creationId xmlns:a16="http://schemas.microsoft.com/office/drawing/2014/main" id="{B49960D1-A5FE-98C1-FA50-DFFEDA4AEDB1}"/>
              </a:ext>
            </a:extLst>
          </p:cNvPr>
          <p:cNvGrpSpPr/>
          <p:nvPr/>
        </p:nvGrpSpPr>
        <p:grpSpPr>
          <a:xfrm>
            <a:off x="2511911" y="4349998"/>
            <a:ext cx="3621104" cy="230832"/>
            <a:chOff x="2511329" y="2230971"/>
            <a:chExt cx="3621104" cy="230832"/>
          </a:xfrm>
        </p:grpSpPr>
        <p:sp>
          <p:nvSpPr>
            <p:cNvPr id="2384" name="Rectangle 2383">
              <a:extLst>
                <a:ext uri="{FF2B5EF4-FFF2-40B4-BE49-F238E27FC236}">
                  <a16:creationId xmlns:a16="http://schemas.microsoft.com/office/drawing/2014/main" id="{32F12815-55C2-1AF8-26B1-AC869F445626}"/>
                </a:ext>
              </a:extLst>
            </p:cNvPr>
            <p:cNvSpPr/>
            <p:nvPr/>
          </p:nvSpPr>
          <p:spPr>
            <a:xfrm>
              <a:off x="2511329" y="2256387"/>
              <a:ext cx="1361280" cy="180000"/>
            </a:xfrm>
            <a:prstGeom prst="rect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5" name="Rectangle 2384">
              <a:extLst>
                <a:ext uri="{FF2B5EF4-FFF2-40B4-BE49-F238E27FC236}">
                  <a16:creationId xmlns:a16="http://schemas.microsoft.com/office/drawing/2014/main" id="{B4312E93-0437-C6BC-0F1B-C570BC075797}"/>
                </a:ext>
              </a:extLst>
            </p:cNvPr>
            <p:cNvSpPr/>
            <p:nvPr/>
          </p:nvSpPr>
          <p:spPr>
            <a:xfrm>
              <a:off x="3860785" y="2256387"/>
              <a:ext cx="2271648" cy="180000"/>
            </a:xfrm>
            <a:prstGeom prst="rect">
              <a:avLst/>
            </a:prstGeom>
            <a:solidFill>
              <a:srgbClr val="BDD7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6" name="ZoneTexte 2385">
              <a:extLst>
                <a:ext uri="{FF2B5EF4-FFF2-40B4-BE49-F238E27FC236}">
                  <a16:creationId xmlns:a16="http://schemas.microsoft.com/office/drawing/2014/main" id="{1EFDDC8A-36CD-3133-95E5-4A473442B60F}"/>
                </a:ext>
              </a:extLst>
            </p:cNvPr>
            <p:cNvSpPr txBox="1"/>
            <p:nvPr/>
          </p:nvSpPr>
          <p:spPr>
            <a:xfrm>
              <a:off x="2908310" y="2230971"/>
              <a:ext cx="4491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tonic</a:t>
              </a:r>
            </a:p>
          </p:txBody>
        </p:sp>
        <p:sp>
          <p:nvSpPr>
            <p:cNvPr id="2387" name="ZoneTexte 2386">
              <a:extLst>
                <a:ext uri="{FF2B5EF4-FFF2-40B4-BE49-F238E27FC236}">
                  <a16:creationId xmlns:a16="http://schemas.microsoft.com/office/drawing/2014/main" id="{63DF7457-1B00-3540-8134-87D807DDDBF8}"/>
                </a:ext>
              </a:extLst>
            </p:cNvPr>
            <p:cNvSpPr txBox="1"/>
            <p:nvPr/>
          </p:nvSpPr>
          <p:spPr>
            <a:xfrm>
              <a:off x="4925327" y="2230971"/>
              <a:ext cx="45878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Helvetica Neue Medium" panose="02000503000000020004" pitchFamily="2" charset="0"/>
                  <a:ea typeface="Helvetica Neue Medium" panose="02000503000000020004" pitchFamily="2" charset="0"/>
                  <a:cs typeface="Helvetica Neue Medium" panose="02000503000000020004" pitchFamily="2" charset="0"/>
                </a:rPr>
                <a:t>burst</a:t>
              </a:r>
            </a:p>
          </p:txBody>
        </p:sp>
      </p:grpSp>
      <p:sp>
        <p:nvSpPr>
          <p:cNvPr id="2391" name="ZoneTexte 2390">
            <a:extLst>
              <a:ext uri="{FF2B5EF4-FFF2-40B4-BE49-F238E27FC236}">
                <a16:creationId xmlns:a16="http://schemas.microsoft.com/office/drawing/2014/main" id="{D1322E08-5F80-7BDC-34FA-B59FCA6902D3}"/>
              </a:ext>
            </a:extLst>
          </p:cNvPr>
          <p:cNvSpPr txBox="1"/>
          <p:nvPr/>
        </p:nvSpPr>
        <p:spPr>
          <a:xfrm>
            <a:off x="523212" y="4342466"/>
            <a:ext cx="184056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early-phase plasticity (tonic-burst)</a:t>
            </a:r>
          </a:p>
        </p:txBody>
      </p:sp>
      <p:grpSp>
        <p:nvGrpSpPr>
          <p:cNvPr id="2392" name="Groupe 2391">
            <a:extLst>
              <a:ext uri="{FF2B5EF4-FFF2-40B4-BE49-F238E27FC236}">
                <a16:creationId xmlns:a16="http://schemas.microsoft.com/office/drawing/2014/main" id="{AC7F467E-9382-8FA4-5709-D8862912D124}"/>
              </a:ext>
            </a:extLst>
          </p:cNvPr>
          <p:cNvGrpSpPr/>
          <p:nvPr/>
        </p:nvGrpSpPr>
        <p:grpSpPr>
          <a:xfrm rot="16200000">
            <a:off x="5825935" y="5191774"/>
            <a:ext cx="521149" cy="781587"/>
            <a:chOff x="3447474" y="1585116"/>
            <a:chExt cx="521149" cy="781587"/>
          </a:xfrm>
        </p:grpSpPr>
        <p:sp>
          <p:nvSpPr>
            <p:cNvPr id="2393" name="ZoneTexte 2392">
              <a:extLst>
                <a:ext uri="{FF2B5EF4-FFF2-40B4-BE49-F238E27FC236}">
                  <a16:creationId xmlns:a16="http://schemas.microsoft.com/office/drawing/2014/main" id="{575A18D8-41DB-4702-DA0D-EDE864129F94}"/>
                </a:ext>
              </a:extLst>
            </p:cNvPr>
            <p:cNvSpPr txBox="1"/>
            <p:nvPr/>
          </p:nvSpPr>
          <p:spPr>
            <a:xfrm rot="5400000">
              <a:off x="3496757" y="1990837"/>
              <a:ext cx="498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100</a:t>
              </a:r>
            </a:p>
          </p:txBody>
        </p:sp>
        <p:sp>
          <p:nvSpPr>
            <p:cNvPr id="2394" name="ZoneTexte 2393">
              <a:extLst>
                <a:ext uri="{FF2B5EF4-FFF2-40B4-BE49-F238E27FC236}">
                  <a16:creationId xmlns:a16="http://schemas.microsoft.com/office/drawing/2014/main" id="{E569A279-1371-873A-2CF8-B414284DEB4A}"/>
                </a:ext>
              </a:extLst>
            </p:cNvPr>
            <p:cNvSpPr txBox="1"/>
            <p:nvPr/>
          </p:nvSpPr>
          <p:spPr>
            <a:xfrm rot="5400000">
              <a:off x="3307928" y="1996325"/>
              <a:ext cx="5099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395" name="ZoneTexte 2394">
              <a:extLst>
                <a:ext uri="{FF2B5EF4-FFF2-40B4-BE49-F238E27FC236}">
                  <a16:creationId xmlns:a16="http://schemas.microsoft.com/office/drawing/2014/main" id="{EE524F62-FF7C-46B9-97DB-DAD6231C3C48}"/>
                </a:ext>
              </a:extLst>
            </p:cNvPr>
            <p:cNvSpPr txBox="1"/>
            <p:nvPr/>
          </p:nvSpPr>
          <p:spPr>
            <a:xfrm rot="5400000">
              <a:off x="3474947" y="1847960"/>
              <a:ext cx="7565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eff %</a:t>
              </a:r>
            </a:p>
          </p:txBody>
        </p:sp>
        <p:sp>
          <p:nvSpPr>
            <p:cNvPr id="2396" name="Rectangle 2395">
              <a:extLst>
                <a:ext uri="{FF2B5EF4-FFF2-40B4-BE49-F238E27FC236}">
                  <a16:creationId xmlns:a16="http://schemas.microsoft.com/office/drawing/2014/main" id="{9EDBF115-2801-033F-39F8-07C2B00227F4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98" name="Connecteur droit avec flèche 2397">
            <a:extLst>
              <a:ext uri="{FF2B5EF4-FFF2-40B4-BE49-F238E27FC236}">
                <a16:creationId xmlns:a16="http://schemas.microsoft.com/office/drawing/2014/main" id="{279EC2CB-F80A-FA34-2CEB-45B38FFE0B91}"/>
              </a:ext>
            </a:extLst>
          </p:cNvPr>
          <p:cNvCxnSpPr>
            <a:cxnSpLocks/>
          </p:cNvCxnSpPr>
          <p:nvPr/>
        </p:nvCxnSpPr>
        <p:spPr>
          <a:xfrm>
            <a:off x="764421" y="5054826"/>
            <a:ext cx="14691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2" name="Connecteur droit avec flèche 2401">
            <a:extLst>
              <a:ext uri="{FF2B5EF4-FFF2-40B4-BE49-F238E27FC236}">
                <a16:creationId xmlns:a16="http://schemas.microsoft.com/office/drawing/2014/main" id="{E8270FB7-8EC7-315E-4D1A-ACB8233DFED3}"/>
              </a:ext>
            </a:extLst>
          </p:cNvPr>
          <p:cNvCxnSpPr>
            <a:cxnSpLocks/>
          </p:cNvCxnSpPr>
          <p:nvPr/>
        </p:nvCxnSpPr>
        <p:spPr>
          <a:xfrm flipV="1">
            <a:off x="770815" y="4612521"/>
            <a:ext cx="0" cy="439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4" name="Rectangle 2403">
            <a:extLst>
              <a:ext uri="{FF2B5EF4-FFF2-40B4-BE49-F238E27FC236}">
                <a16:creationId xmlns:a16="http://schemas.microsoft.com/office/drawing/2014/main" id="{8A3075A6-625A-AD43-2F18-450C354F179F}"/>
              </a:ext>
            </a:extLst>
          </p:cNvPr>
          <p:cNvSpPr/>
          <p:nvPr/>
        </p:nvSpPr>
        <p:spPr>
          <a:xfrm>
            <a:off x="771408" y="4800700"/>
            <a:ext cx="433937" cy="25640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5" name="Rectangle 2404">
            <a:extLst>
              <a:ext uri="{FF2B5EF4-FFF2-40B4-BE49-F238E27FC236}">
                <a16:creationId xmlns:a16="http://schemas.microsoft.com/office/drawing/2014/main" id="{5B24B56A-B0B2-EE88-A67E-50E5B863CDF8}"/>
              </a:ext>
            </a:extLst>
          </p:cNvPr>
          <p:cNvSpPr/>
          <p:nvPr/>
        </p:nvSpPr>
        <p:spPr>
          <a:xfrm>
            <a:off x="1204268" y="4800700"/>
            <a:ext cx="433937" cy="256405"/>
          </a:xfrm>
          <a:prstGeom prst="rect">
            <a:avLst/>
          </a:prstGeom>
          <a:solidFill>
            <a:srgbClr val="F9BBA9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6" name="Rectangle 2405">
            <a:extLst>
              <a:ext uri="{FF2B5EF4-FFF2-40B4-BE49-F238E27FC236}">
                <a16:creationId xmlns:a16="http://schemas.microsoft.com/office/drawing/2014/main" id="{41A1394A-6B5E-1BF6-CDD4-D5A3E03B8868}"/>
              </a:ext>
            </a:extLst>
          </p:cNvPr>
          <p:cNvSpPr/>
          <p:nvPr/>
        </p:nvSpPr>
        <p:spPr>
          <a:xfrm>
            <a:off x="1634378" y="4800700"/>
            <a:ext cx="433937" cy="256405"/>
          </a:xfrm>
          <a:prstGeom prst="rect">
            <a:avLst/>
          </a:prstGeom>
          <a:solidFill>
            <a:srgbClr val="D13D4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09" name="Image 2408">
            <a:extLst>
              <a:ext uri="{FF2B5EF4-FFF2-40B4-BE49-F238E27FC236}">
                <a16:creationId xmlns:a16="http://schemas.microsoft.com/office/drawing/2014/main" id="{882FD1BF-147C-DE75-6E86-9411D5B77E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1568" y="5097222"/>
            <a:ext cx="101600" cy="127000"/>
          </a:xfrm>
          <a:prstGeom prst="rect">
            <a:avLst/>
          </a:prstGeom>
        </p:spPr>
      </p:pic>
      <p:pic>
        <p:nvPicPr>
          <p:cNvPr id="2410" name="Image 2409">
            <a:extLst>
              <a:ext uri="{FF2B5EF4-FFF2-40B4-BE49-F238E27FC236}">
                <a16:creationId xmlns:a16="http://schemas.microsoft.com/office/drawing/2014/main" id="{4B4A11D2-7866-37D7-462E-72C2E3D8321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7866" y="5111858"/>
            <a:ext cx="101600" cy="114300"/>
          </a:xfrm>
          <a:prstGeom prst="rect">
            <a:avLst/>
          </a:prstGeom>
        </p:spPr>
      </p:pic>
      <p:sp>
        <p:nvSpPr>
          <p:cNvPr id="2411" name="ZoneTexte 2410">
            <a:extLst>
              <a:ext uri="{FF2B5EF4-FFF2-40B4-BE49-F238E27FC236}">
                <a16:creationId xmlns:a16="http://schemas.microsoft.com/office/drawing/2014/main" id="{435A07B3-35D5-7C75-C0EB-C2BD66B47CAF}"/>
              </a:ext>
            </a:extLst>
          </p:cNvPr>
          <p:cNvSpPr txBox="1"/>
          <p:nvPr/>
        </p:nvSpPr>
        <p:spPr>
          <a:xfrm>
            <a:off x="523212" y="5300195"/>
            <a:ext cx="1500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late-phase plasticity (burst)</a:t>
            </a:r>
          </a:p>
        </p:txBody>
      </p:sp>
      <p:cxnSp>
        <p:nvCxnSpPr>
          <p:cNvPr id="2415" name="Connecteur droit avec flèche 2414">
            <a:extLst>
              <a:ext uri="{FF2B5EF4-FFF2-40B4-BE49-F238E27FC236}">
                <a16:creationId xmlns:a16="http://schemas.microsoft.com/office/drawing/2014/main" id="{1C4C0988-E20C-9DBF-40D7-59FB62EAB3C4}"/>
              </a:ext>
            </a:extLst>
          </p:cNvPr>
          <p:cNvCxnSpPr/>
          <p:nvPr/>
        </p:nvCxnSpPr>
        <p:spPr>
          <a:xfrm>
            <a:off x="850441" y="5966023"/>
            <a:ext cx="12026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16" name="Image 2415">
            <a:extLst>
              <a:ext uri="{FF2B5EF4-FFF2-40B4-BE49-F238E27FC236}">
                <a16:creationId xmlns:a16="http://schemas.microsoft.com/office/drawing/2014/main" id="{0A505531-944A-D6B3-1CE1-A89F7D5A13A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3116" y="6078342"/>
            <a:ext cx="165100" cy="114300"/>
          </a:xfrm>
          <a:prstGeom prst="rect">
            <a:avLst/>
          </a:prstGeom>
        </p:spPr>
      </p:pic>
      <p:cxnSp>
        <p:nvCxnSpPr>
          <p:cNvPr id="2417" name="Connecteur droit avec flèche 2416">
            <a:extLst>
              <a:ext uri="{FF2B5EF4-FFF2-40B4-BE49-F238E27FC236}">
                <a16:creationId xmlns:a16="http://schemas.microsoft.com/office/drawing/2014/main" id="{8703F518-DA93-7B13-02B4-436A06A287CF}"/>
              </a:ext>
            </a:extLst>
          </p:cNvPr>
          <p:cNvCxnSpPr>
            <a:cxnSpLocks/>
          </p:cNvCxnSpPr>
          <p:nvPr/>
        </p:nvCxnSpPr>
        <p:spPr>
          <a:xfrm flipV="1">
            <a:off x="1415675" y="5718002"/>
            <a:ext cx="0" cy="4872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0" name="Image 2419">
            <a:extLst>
              <a:ext uri="{FF2B5EF4-FFF2-40B4-BE49-F238E27FC236}">
                <a16:creationId xmlns:a16="http://schemas.microsoft.com/office/drawing/2014/main" id="{6FF5454A-C040-DDCD-DB42-9D2D6247A8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55195" y="5613413"/>
            <a:ext cx="114300" cy="152400"/>
          </a:xfrm>
          <a:prstGeom prst="rect">
            <a:avLst/>
          </a:prstGeom>
        </p:spPr>
      </p:pic>
      <p:cxnSp>
        <p:nvCxnSpPr>
          <p:cNvPr id="2422" name="Connecteur droit 2421">
            <a:extLst>
              <a:ext uri="{FF2B5EF4-FFF2-40B4-BE49-F238E27FC236}">
                <a16:creationId xmlns:a16="http://schemas.microsoft.com/office/drawing/2014/main" id="{34DECAD3-E33D-CA02-EF0B-5AD82978EB0A}"/>
              </a:ext>
            </a:extLst>
          </p:cNvPr>
          <p:cNvCxnSpPr/>
          <p:nvPr/>
        </p:nvCxnSpPr>
        <p:spPr>
          <a:xfrm>
            <a:off x="996311" y="5718002"/>
            <a:ext cx="849893" cy="504116"/>
          </a:xfrm>
          <a:prstGeom prst="line">
            <a:avLst/>
          </a:prstGeom>
          <a:ln w="25400">
            <a:solidFill>
              <a:srgbClr val="007F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23" name="Image 2422">
            <a:extLst>
              <a:ext uri="{FF2B5EF4-FFF2-40B4-BE49-F238E27FC236}">
                <a16:creationId xmlns:a16="http://schemas.microsoft.com/office/drawing/2014/main" id="{B84FBB6F-0255-029B-F69D-23C9D6B0B4B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40827" y="6257924"/>
            <a:ext cx="279400" cy="127000"/>
          </a:xfrm>
          <a:prstGeom prst="rect">
            <a:avLst/>
          </a:prstGeom>
        </p:spPr>
      </p:pic>
      <p:sp>
        <p:nvSpPr>
          <p:cNvPr id="2424" name="ZoneTexte 2423">
            <a:extLst>
              <a:ext uri="{FF2B5EF4-FFF2-40B4-BE49-F238E27FC236}">
                <a16:creationId xmlns:a16="http://schemas.microsoft.com/office/drawing/2014/main" id="{C1503D16-4FE7-26C4-2A22-5330A543B195}"/>
              </a:ext>
            </a:extLst>
          </p:cNvPr>
          <p:cNvSpPr txBox="1"/>
          <p:nvPr/>
        </p:nvSpPr>
        <p:spPr>
          <a:xfrm>
            <a:off x="1297186" y="6163336"/>
            <a:ext cx="59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sp>
        <p:nvSpPr>
          <p:cNvPr id="2425" name="ZoneTexte 2424">
            <a:extLst>
              <a:ext uri="{FF2B5EF4-FFF2-40B4-BE49-F238E27FC236}">
                <a16:creationId xmlns:a16="http://schemas.microsoft.com/office/drawing/2014/main" id="{2D0D6437-7D19-44E3-8E9D-670E52335F96}"/>
              </a:ext>
            </a:extLst>
          </p:cNvPr>
          <p:cNvSpPr txBox="1"/>
          <p:nvPr/>
        </p:nvSpPr>
        <p:spPr>
          <a:xfrm>
            <a:off x="677635" y="5847510"/>
            <a:ext cx="59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</a:t>
            </a:r>
          </a:p>
        </p:txBody>
      </p:sp>
      <p:pic>
        <p:nvPicPr>
          <p:cNvPr id="2426" name="Image 2425">
            <a:extLst>
              <a:ext uri="{FF2B5EF4-FFF2-40B4-BE49-F238E27FC236}">
                <a16:creationId xmlns:a16="http://schemas.microsoft.com/office/drawing/2014/main" id="{73FDEB8E-52A1-4442-726B-FB8840659FC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9178" y="4625044"/>
            <a:ext cx="165100" cy="88900"/>
          </a:xfrm>
          <a:prstGeom prst="rect">
            <a:avLst/>
          </a:prstGeom>
        </p:spPr>
      </p:pic>
      <p:pic>
        <p:nvPicPr>
          <p:cNvPr id="2427" name="Image 2426">
            <a:extLst>
              <a:ext uri="{FF2B5EF4-FFF2-40B4-BE49-F238E27FC236}">
                <a16:creationId xmlns:a16="http://schemas.microsoft.com/office/drawing/2014/main" id="{E567EF8F-F64A-9206-065F-175EE16D064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72545" y="5116902"/>
            <a:ext cx="266700" cy="127000"/>
          </a:xfrm>
          <a:prstGeom prst="rect">
            <a:avLst/>
          </a:prstGeom>
        </p:spPr>
      </p:pic>
      <p:pic>
        <p:nvPicPr>
          <p:cNvPr id="2428" name="Image 2427">
            <a:extLst>
              <a:ext uri="{FF2B5EF4-FFF2-40B4-BE49-F238E27FC236}">
                <a16:creationId xmlns:a16="http://schemas.microsoft.com/office/drawing/2014/main" id="{77C24682-374D-7704-9988-6803A744F28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936022" y="5467527"/>
            <a:ext cx="266700" cy="127000"/>
          </a:xfrm>
          <a:prstGeom prst="rect">
            <a:avLst/>
          </a:prstGeom>
        </p:spPr>
      </p:pic>
      <p:pic>
        <p:nvPicPr>
          <p:cNvPr id="2429" name="Image 2428">
            <a:extLst>
              <a:ext uri="{FF2B5EF4-FFF2-40B4-BE49-F238E27FC236}">
                <a16:creationId xmlns:a16="http://schemas.microsoft.com/office/drawing/2014/main" id="{F9F398F0-ECBA-FF5C-2EF2-2CF862F4F3E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846363" y="5460943"/>
            <a:ext cx="266700" cy="127000"/>
          </a:xfrm>
          <a:prstGeom prst="rect">
            <a:avLst/>
          </a:prstGeom>
        </p:spPr>
      </p:pic>
      <p:pic>
        <p:nvPicPr>
          <p:cNvPr id="2430" name="Image 2429">
            <a:extLst>
              <a:ext uri="{FF2B5EF4-FFF2-40B4-BE49-F238E27FC236}">
                <a16:creationId xmlns:a16="http://schemas.microsoft.com/office/drawing/2014/main" id="{DD28977F-A88C-DDE1-CA62-BB5BDD65544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105462" y="5102340"/>
            <a:ext cx="165100" cy="88900"/>
          </a:xfrm>
          <a:prstGeom prst="rect">
            <a:avLst/>
          </a:prstGeom>
        </p:spPr>
      </p:pic>
      <p:pic>
        <p:nvPicPr>
          <p:cNvPr id="2431" name="Image 2430">
            <a:extLst>
              <a:ext uri="{FF2B5EF4-FFF2-40B4-BE49-F238E27FC236}">
                <a16:creationId xmlns:a16="http://schemas.microsoft.com/office/drawing/2014/main" id="{5A71015D-7C4E-82FA-4596-67CB14F1F8E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28230" y="5091502"/>
            <a:ext cx="165100" cy="88900"/>
          </a:xfrm>
          <a:prstGeom prst="rect">
            <a:avLst/>
          </a:prstGeom>
        </p:spPr>
      </p:pic>
      <p:sp>
        <p:nvSpPr>
          <p:cNvPr id="2433" name="ZoneTexte 2432">
            <a:extLst>
              <a:ext uri="{FF2B5EF4-FFF2-40B4-BE49-F238E27FC236}">
                <a16:creationId xmlns:a16="http://schemas.microsoft.com/office/drawing/2014/main" id="{32E86889-696E-3294-8B1A-89B8F0F80133}"/>
              </a:ext>
            </a:extLst>
          </p:cNvPr>
          <p:cNvSpPr txBox="1"/>
          <p:nvPr/>
        </p:nvSpPr>
        <p:spPr>
          <a:xfrm>
            <a:off x="860000" y="4800361"/>
            <a:ext cx="2519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)</a:t>
            </a:r>
          </a:p>
        </p:txBody>
      </p:sp>
      <p:sp>
        <p:nvSpPr>
          <p:cNvPr id="2434" name="ZoneTexte 2433">
            <a:extLst>
              <a:ext uri="{FF2B5EF4-FFF2-40B4-BE49-F238E27FC236}">
                <a16:creationId xmlns:a16="http://schemas.microsoft.com/office/drawing/2014/main" id="{576F648B-C86F-4313-A855-9763C8910329}"/>
              </a:ext>
            </a:extLst>
          </p:cNvPr>
          <p:cNvSpPr txBox="1"/>
          <p:nvPr/>
        </p:nvSpPr>
        <p:spPr>
          <a:xfrm>
            <a:off x="1272449" y="4810595"/>
            <a:ext cx="2712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(ii)</a:t>
            </a:r>
          </a:p>
        </p:txBody>
      </p:sp>
      <p:sp>
        <p:nvSpPr>
          <p:cNvPr id="2435" name="ZoneTexte 2434">
            <a:extLst>
              <a:ext uri="{FF2B5EF4-FFF2-40B4-BE49-F238E27FC236}">
                <a16:creationId xmlns:a16="http://schemas.microsoft.com/office/drawing/2014/main" id="{6A0FFA0E-FE2B-DE28-EC45-30DE90E71068}"/>
              </a:ext>
            </a:extLst>
          </p:cNvPr>
          <p:cNvSpPr txBox="1"/>
          <p:nvPr/>
        </p:nvSpPr>
        <p:spPr>
          <a:xfrm>
            <a:off x="1710122" y="4811736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(iii)</a:t>
            </a:r>
          </a:p>
        </p:txBody>
      </p:sp>
    </p:spTree>
    <p:extLst>
      <p:ext uri="{BB962C8B-B14F-4D97-AF65-F5344CB8AC3E}">
        <p14:creationId xmlns:p14="http://schemas.microsoft.com/office/powerpoint/2010/main" val="3580763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cteurs 1">
            <a:extLst>
              <a:ext uri="{FF2B5EF4-FFF2-40B4-BE49-F238E27FC236}">
                <a16:creationId xmlns:a16="http://schemas.microsoft.com/office/drawing/2014/main" id="{8B779931-9A80-2EEB-9046-06E504F25EEC}"/>
              </a:ext>
            </a:extLst>
          </p:cNvPr>
          <p:cNvSpPr/>
          <p:nvPr/>
        </p:nvSpPr>
        <p:spPr>
          <a:xfrm>
            <a:off x="2432464" y="4483494"/>
            <a:ext cx="684957" cy="399266"/>
          </a:xfrm>
          <a:prstGeom prst="pie">
            <a:avLst>
              <a:gd name="adj1" fmla="val 21574211"/>
              <a:gd name="adj2" fmla="val 5400000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ecteurs 2">
            <a:extLst>
              <a:ext uri="{FF2B5EF4-FFF2-40B4-BE49-F238E27FC236}">
                <a16:creationId xmlns:a16="http://schemas.microsoft.com/office/drawing/2014/main" id="{2A706233-79CA-EF81-D264-CDA0E326302E}"/>
              </a:ext>
            </a:extLst>
          </p:cNvPr>
          <p:cNvSpPr/>
          <p:nvPr/>
        </p:nvSpPr>
        <p:spPr>
          <a:xfrm>
            <a:off x="4544616" y="4488338"/>
            <a:ext cx="684957" cy="399266"/>
          </a:xfrm>
          <a:prstGeom prst="pie">
            <a:avLst>
              <a:gd name="adj1" fmla="val 21574211"/>
              <a:gd name="adj2" fmla="val 5400000"/>
            </a:avLst>
          </a:prstGeom>
          <a:solidFill>
            <a:schemeClr val="bg1">
              <a:lumMod val="95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199" name="Image 2198">
            <a:extLst>
              <a:ext uri="{FF2B5EF4-FFF2-40B4-BE49-F238E27FC236}">
                <a16:creationId xmlns:a16="http://schemas.microsoft.com/office/drawing/2014/main" id="{1F77E7E3-DC49-73AC-21F6-96206A2BBC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0" t="1" r="1" b="8432"/>
          <a:stretch/>
        </p:blipFill>
        <p:spPr>
          <a:xfrm>
            <a:off x="2511329" y="3698869"/>
            <a:ext cx="3708796" cy="325770"/>
          </a:xfrm>
          <a:prstGeom prst="rect">
            <a:avLst/>
          </a:prstGeom>
        </p:spPr>
      </p:pic>
      <p:sp>
        <p:nvSpPr>
          <p:cNvPr id="2118" name="Forme libre 2117">
            <a:extLst>
              <a:ext uri="{FF2B5EF4-FFF2-40B4-BE49-F238E27FC236}">
                <a16:creationId xmlns:a16="http://schemas.microsoft.com/office/drawing/2014/main" id="{14AECE3C-58CE-B890-FE9E-6C3AD4C449FF}"/>
              </a:ext>
            </a:extLst>
          </p:cNvPr>
          <p:cNvSpPr/>
          <p:nvPr/>
        </p:nvSpPr>
        <p:spPr>
          <a:xfrm>
            <a:off x="2920352" y="1271979"/>
            <a:ext cx="822912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070" h="1012717">
                <a:moveTo>
                  <a:pt x="22924" y="1012717"/>
                </a:moveTo>
                <a:cubicBezTo>
                  <a:pt x="109117" y="952756"/>
                  <a:pt x="308581" y="802765"/>
                  <a:pt x="304768" y="678794"/>
                </a:cubicBezTo>
                <a:cubicBezTo>
                  <a:pt x="300955" y="554823"/>
                  <a:pt x="-4133" y="377183"/>
                  <a:pt x="43" y="268892"/>
                </a:cubicBezTo>
                <a:cubicBezTo>
                  <a:pt x="4219" y="160601"/>
                  <a:pt x="162437" y="69024"/>
                  <a:pt x="329827" y="29050"/>
                </a:cubicBezTo>
                <a:cubicBezTo>
                  <a:pt x="497217" y="-10924"/>
                  <a:pt x="864476" y="-8425"/>
                  <a:pt x="1004384" y="29050"/>
                </a:cubicBezTo>
                <a:cubicBezTo>
                  <a:pt x="1144292" y="66525"/>
                  <a:pt x="1183697" y="149339"/>
                  <a:pt x="1169276" y="253902"/>
                </a:cubicBezTo>
                <a:cubicBezTo>
                  <a:pt x="1154855" y="358465"/>
                  <a:pt x="915360" y="546500"/>
                  <a:pt x="917858" y="656428"/>
                </a:cubicBezTo>
                <a:cubicBezTo>
                  <a:pt x="920356" y="766356"/>
                  <a:pt x="1058890" y="930813"/>
                  <a:pt x="114008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C118041E-8060-9E6D-063E-7E69BF1E96D4}"/>
              </a:ext>
            </a:extLst>
          </p:cNvPr>
          <p:cNvGrpSpPr/>
          <p:nvPr/>
        </p:nvGrpSpPr>
        <p:grpSpPr>
          <a:xfrm>
            <a:off x="3383639" y="1204460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6" name="Forme libre 5">
              <a:extLst>
                <a:ext uri="{FF2B5EF4-FFF2-40B4-BE49-F238E27FC236}">
                  <a16:creationId xmlns:a16="http://schemas.microsoft.com/office/drawing/2014/main" id="{67E7F003-3F3D-5CB9-9462-FE4FFCF558C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Forme libre 6">
              <a:extLst>
                <a:ext uri="{FF2B5EF4-FFF2-40B4-BE49-F238E27FC236}">
                  <a16:creationId xmlns:a16="http://schemas.microsoft.com/office/drawing/2014/main" id="{D6BE1A0F-7A46-B162-ED2A-A3FAF6E76D5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8FC1E9DD-95BA-3C6F-53A0-A54A921F93A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B79ED55-D882-58C5-7713-A993FCA5B858}"/>
              </a:ext>
            </a:extLst>
          </p:cNvPr>
          <p:cNvCxnSpPr>
            <a:cxnSpLocks/>
          </p:cNvCxnSpPr>
          <p:nvPr/>
        </p:nvCxnSpPr>
        <p:spPr>
          <a:xfrm>
            <a:off x="2927314" y="-4105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6" name="Forme libre 1795">
            <a:extLst>
              <a:ext uri="{FF2B5EF4-FFF2-40B4-BE49-F238E27FC236}">
                <a16:creationId xmlns:a16="http://schemas.microsoft.com/office/drawing/2014/main" id="{502DBE0C-6BFB-1E92-37EF-9E0D8CDB1C35}"/>
              </a:ext>
            </a:extLst>
          </p:cNvPr>
          <p:cNvSpPr/>
          <p:nvPr/>
        </p:nvSpPr>
        <p:spPr>
          <a:xfrm>
            <a:off x="765181" y="441125"/>
            <a:ext cx="835426" cy="662071"/>
          </a:xfrm>
          <a:custGeom>
            <a:avLst/>
            <a:gdLst>
              <a:gd name="connsiteX0" fmla="*/ 0 w 2275361"/>
              <a:gd name="connsiteY0" fmla="*/ 0 h 2192603"/>
              <a:gd name="connsiteX1" fmla="*/ 2275361 w 2275361"/>
              <a:gd name="connsiteY1" fmla="*/ 0 h 2192603"/>
              <a:gd name="connsiteX2" fmla="*/ 2275361 w 2275361"/>
              <a:gd name="connsiteY2" fmla="*/ 2192603 h 2192603"/>
              <a:gd name="connsiteX3" fmla="*/ 0 w 2275361"/>
              <a:gd name="connsiteY3" fmla="*/ 2192603 h 2192603"/>
              <a:gd name="connsiteX4" fmla="*/ 0 w 2275361"/>
              <a:gd name="connsiteY4" fmla="*/ 0 h 219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61" h="2192603">
                <a:moveTo>
                  <a:pt x="0" y="0"/>
                </a:moveTo>
                <a:lnTo>
                  <a:pt x="2275361" y="0"/>
                </a:lnTo>
                <a:lnTo>
                  <a:pt x="2275361" y="2192603"/>
                </a:lnTo>
                <a:lnTo>
                  <a:pt x="0" y="2192603"/>
                </a:lnTo>
                <a:lnTo>
                  <a:pt x="0" y="0"/>
                </a:lnTo>
                <a:close/>
              </a:path>
            </a:pathLst>
          </a:custGeom>
          <a:solidFill>
            <a:srgbClr val="EAD4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797" name="Groupe 1796">
            <a:extLst>
              <a:ext uri="{FF2B5EF4-FFF2-40B4-BE49-F238E27FC236}">
                <a16:creationId xmlns:a16="http://schemas.microsoft.com/office/drawing/2014/main" id="{DAB99B94-585A-755E-DBB4-37316ECD27CC}"/>
              </a:ext>
            </a:extLst>
          </p:cNvPr>
          <p:cNvGrpSpPr/>
          <p:nvPr/>
        </p:nvGrpSpPr>
        <p:grpSpPr>
          <a:xfrm rot="21285413" flipH="1">
            <a:off x="935809" y="447277"/>
            <a:ext cx="268917" cy="702534"/>
            <a:chOff x="5432611" y="2950139"/>
            <a:chExt cx="786594" cy="2743596"/>
          </a:xfrm>
        </p:grpSpPr>
        <p:sp>
          <p:nvSpPr>
            <p:cNvPr id="1798" name="Forme libre 1797">
              <a:extLst>
                <a:ext uri="{FF2B5EF4-FFF2-40B4-BE49-F238E27FC236}">
                  <a16:creationId xmlns:a16="http://schemas.microsoft.com/office/drawing/2014/main" id="{4289B1DE-4AAB-DFEF-2185-C61F32E4233E}"/>
                </a:ext>
              </a:extLst>
            </p:cNvPr>
            <p:cNvSpPr/>
            <p:nvPr/>
          </p:nvSpPr>
          <p:spPr>
            <a:xfrm>
              <a:off x="5699591" y="3821086"/>
              <a:ext cx="139456" cy="1872649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2988" h="1872649">
                  <a:moveTo>
                    <a:pt x="16821" y="0"/>
                  </a:moveTo>
                  <a:cubicBezTo>
                    <a:pt x="2253" y="162485"/>
                    <a:pt x="-12314" y="324971"/>
                    <a:pt x="16821" y="497541"/>
                  </a:cubicBezTo>
                  <a:cubicBezTo>
                    <a:pt x="45956" y="670111"/>
                    <a:pt x="149051" y="858370"/>
                    <a:pt x="191633" y="1035423"/>
                  </a:cubicBezTo>
                  <a:cubicBezTo>
                    <a:pt x="234215" y="1212476"/>
                    <a:pt x="279038" y="1427630"/>
                    <a:pt x="272315" y="1559859"/>
                  </a:cubicBezTo>
                  <a:cubicBezTo>
                    <a:pt x="265592" y="1692088"/>
                    <a:pt x="193874" y="1777253"/>
                    <a:pt x="151292" y="1828800"/>
                  </a:cubicBezTo>
                  <a:cubicBezTo>
                    <a:pt x="108710" y="1880347"/>
                    <a:pt x="62765" y="1874744"/>
                    <a:pt x="16821" y="186914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9" name="Forme libre 1798">
              <a:extLst>
                <a:ext uri="{FF2B5EF4-FFF2-40B4-BE49-F238E27FC236}">
                  <a16:creationId xmlns:a16="http://schemas.microsoft.com/office/drawing/2014/main" id="{30247BA7-3458-8016-CFD4-02147F375D0D}"/>
                </a:ext>
              </a:extLst>
            </p:cNvPr>
            <p:cNvSpPr/>
            <p:nvPr/>
          </p:nvSpPr>
          <p:spPr>
            <a:xfrm rot="19276266" flipH="1">
              <a:off x="5989367" y="4965529"/>
              <a:ext cx="56315" cy="565271"/>
            </a:xfrm>
            <a:custGeom>
              <a:avLst/>
              <a:gdLst>
                <a:gd name="connsiteX0" fmla="*/ 0 w 632011"/>
                <a:gd name="connsiteY0" fmla="*/ 0 h 1210235"/>
                <a:gd name="connsiteX1" fmla="*/ 161364 w 632011"/>
                <a:gd name="connsiteY1" fmla="*/ 242047 h 1210235"/>
                <a:gd name="connsiteX2" fmla="*/ 174811 w 632011"/>
                <a:gd name="connsiteY2" fmla="*/ 376518 h 1210235"/>
                <a:gd name="connsiteX3" fmla="*/ 309282 w 632011"/>
                <a:gd name="connsiteY3" fmla="*/ 551329 h 1210235"/>
                <a:gd name="connsiteX4" fmla="*/ 430305 w 632011"/>
                <a:gd name="connsiteY4" fmla="*/ 712694 h 1210235"/>
                <a:gd name="connsiteX5" fmla="*/ 632011 w 632011"/>
                <a:gd name="connsiteY5" fmla="*/ 1210235 h 121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2011" h="1210235">
                  <a:moveTo>
                    <a:pt x="0" y="0"/>
                  </a:moveTo>
                  <a:cubicBezTo>
                    <a:pt x="66114" y="89647"/>
                    <a:pt x="132229" y="179294"/>
                    <a:pt x="161364" y="242047"/>
                  </a:cubicBezTo>
                  <a:cubicBezTo>
                    <a:pt x="190499" y="304800"/>
                    <a:pt x="150158" y="324971"/>
                    <a:pt x="174811" y="376518"/>
                  </a:cubicBezTo>
                  <a:cubicBezTo>
                    <a:pt x="199464" y="428065"/>
                    <a:pt x="266700" y="495300"/>
                    <a:pt x="309282" y="551329"/>
                  </a:cubicBezTo>
                  <a:cubicBezTo>
                    <a:pt x="351864" y="607358"/>
                    <a:pt x="376517" y="602876"/>
                    <a:pt x="430305" y="712694"/>
                  </a:cubicBezTo>
                  <a:cubicBezTo>
                    <a:pt x="484093" y="822512"/>
                    <a:pt x="558052" y="1016373"/>
                    <a:pt x="632011" y="12102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00" name="Forme libre 1799">
              <a:extLst>
                <a:ext uri="{FF2B5EF4-FFF2-40B4-BE49-F238E27FC236}">
                  <a16:creationId xmlns:a16="http://schemas.microsoft.com/office/drawing/2014/main" id="{2A74830F-7F4A-A4FB-A386-17C85927C543}"/>
                </a:ext>
              </a:extLst>
            </p:cNvPr>
            <p:cNvSpPr/>
            <p:nvPr/>
          </p:nvSpPr>
          <p:spPr>
            <a:xfrm>
              <a:off x="5707533" y="3390388"/>
              <a:ext cx="121024" cy="389965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4" name="Forme libre 1803">
              <a:extLst>
                <a:ext uri="{FF2B5EF4-FFF2-40B4-BE49-F238E27FC236}">
                  <a16:creationId xmlns:a16="http://schemas.microsoft.com/office/drawing/2014/main" id="{B7018CDB-8C2C-F121-59E8-DDFF6EAED9CC}"/>
                </a:ext>
              </a:extLst>
            </p:cNvPr>
            <p:cNvSpPr/>
            <p:nvPr/>
          </p:nvSpPr>
          <p:spPr>
            <a:xfrm>
              <a:off x="5519275" y="3390388"/>
              <a:ext cx="188258" cy="389965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5" name="Forme libre 1804">
              <a:extLst>
                <a:ext uri="{FF2B5EF4-FFF2-40B4-BE49-F238E27FC236}">
                  <a16:creationId xmlns:a16="http://schemas.microsoft.com/office/drawing/2014/main" id="{F5F1B50A-438F-4E89-49E1-6F8FBE76BF84}"/>
                </a:ext>
              </a:extLst>
            </p:cNvPr>
            <p:cNvSpPr/>
            <p:nvPr/>
          </p:nvSpPr>
          <p:spPr>
            <a:xfrm>
              <a:off x="5831761" y="5262042"/>
              <a:ext cx="387444" cy="416859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6" name="Forme libre 1805">
              <a:extLst>
                <a:ext uri="{FF2B5EF4-FFF2-40B4-BE49-F238E27FC236}">
                  <a16:creationId xmlns:a16="http://schemas.microsoft.com/office/drawing/2014/main" id="{FF1F56F1-F453-2F70-3EB1-18770AF17207}"/>
                </a:ext>
              </a:extLst>
            </p:cNvPr>
            <p:cNvSpPr/>
            <p:nvPr/>
          </p:nvSpPr>
          <p:spPr>
            <a:xfrm rot="20209623" flipH="1">
              <a:off x="5529262" y="5078383"/>
              <a:ext cx="387444" cy="416859"/>
            </a:xfrm>
            <a:custGeom>
              <a:avLst/>
              <a:gdLst>
                <a:gd name="connsiteX0" fmla="*/ 0 w 242048"/>
                <a:gd name="connsiteY0" fmla="*/ 0 h 416859"/>
                <a:gd name="connsiteX1" fmla="*/ 80683 w 242048"/>
                <a:gd name="connsiteY1" fmla="*/ 255494 h 416859"/>
                <a:gd name="connsiteX2" fmla="*/ 174812 w 242048"/>
                <a:gd name="connsiteY2" fmla="*/ 322730 h 416859"/>
                <a:gd name="connsiteX3" fmla="*/ 242048 w 242048"/>
                <a:gd name="connsiteY3" fmla="*/ 416859 h 416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2048" h="416859">
                  <a:moveTo>
                    <a:pt x="0" y="0"/>
                  </a:moveTo>
                  <a:cubicBezTo>
                    <a:pt x="25774" y="100853"/>
                    <a:pt x="51548" y="201706"/>
                    <a:pt x="80683" y="255494"/>
                  </a:cubicBezTo>
                  <a:cubicBezTo>
                    <a:pt x="109818" y="309282"/>
                    <a:pt x="147918" y="295836"/>
                    <a:pt x="174812" y="322730"/>
                  </a:cubicBezTo>
                  <a:cubicBezTo>
                    <a:pt x="201706" y="349624"/>
                    <a:pt x="221877" y="383241"/>
                    <a:pt x="242048" y="41685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7" name="Forme libre 1806">
              <a:extLst>
                <a:ext uri="{FF2B5EF4-FFF2-40B4-BE49-F238E27FC236}">
                  <a16:creationId xmlns:a16="http://schemas.microsoft.com/office/drawing/2014/main" id="{1823DB44-0755-ED72-E99D-1E47938894B9}"/>
                </a:ext>
              </a:extLst>
            </p:cNvPr>
            <p:cNvSpPr/>
            <p:nvPr/>
          </p:nvSpPr>
          <p:spPr>
            <a:xfrm rot="4128891">
              <a:off x="5645813" y="3790861"/>
              <a:ext cx="114958" cy="85059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63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8" name="Forme libre 1807">
              <a:extLst>
                <a:ext uri="{FF2B5EF4-FFF2-40B4-BE49-F238E27FC236}">
                  <a16:creationId xmlns:a16="http://schemas.microsoft.com/office/drawing/2014/main" id="{D1CD5271-24E7-DE4A-1372-C1FB191703A5}"/>
                </a:ext>
              </a:extLst>
            </p:cNvPr>
            <p:cNvSpPr/>
            <p:nvPr/>
          </p:nvSpPr>
          <p:spPr>
            <a:xfrm>
              <a:off x="5747385" y="2950139"/>
              <a:ext cx="281195" cy="716986"/>
            </a:xfrm>
            <a:custGeom>
              <a:avLst/>
              <a:gdLst>
                <a:gd name="connsiteX0" fmla="*/ 0 w 208429"/>
                <a:gd name="connsiteY0" fmla="*/ 55134 h 55134"/>
                <a:gd name="connsiteX1" fmla="*/ 134471 w 208429"/>
                <a:gd name="connsiteY1" fmla="*/ 1346 h 55134"/>
                <a:gd name="connsiteX2" fmla="*/ 208429 w 208429"/>
                <a:gd name="connsiteY2" fmla="*/ 21517 h 55134"/>
                <a:gd name="connsiteX0" fmla="*/ 0 w 353672"/>
                <a:gd name="connsiteY0" fmla="*/ 64728 h 64728"/>
                <a:gd name="connsiteX1" fmla="*/ 134471 w 353672"/>
                <a:gd name="connsiteY1" fmla="*/ 10940 h 64728"/>
                <a:gd name="connsiteX2" fmla="*/ 353672 w 353672"/>
                <a:gd name="connsiteY2" fmla="*/ 5601 h 64728"/>
                <a:gd name="connsiteX0" fmla="*/ 0 w 353672"/>
                <a:gd name="connsiteY0" fmla="*/ 59127 h 59127"/>
                <a:gd name="connsiteX1" fmla="*/ 134471 w 353672"/>
                <a:gd name="connsiteY1" fmla="*/ 5339 h 59127"/>
                <a:gd name="connsiteX2" fmla="*/ 353672 w 353672"/>
                <a:gd name="connsiteY2" fmla="*/ 0 h 59127"/>
                <a:gd name="connsiteX0" fmla="*/ 0 w 134471"/>
                <a:gd name="connsiteY0" fmla="*/ 53788 h 53788"/>
                <a:gd name="connsiteX1" fmla="*/ 134471 w 134471"/>
                <a:gd name="connsiteY1" fmla="*/ 0 h 53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471" h="53788">
                  <a:moveTo>
                    <a:pt x="0" y="53788"/>
                  </a:moveTo>
                  <a:cubicBezTo>
                    <a:pt x="49866" y="29695"/>
                    <a:pt x="99733" y="5603"/>
                    <a:pt x="134471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9" name="Forme libre 1808">
              <a:extLst>
                <a:ext uri="{FF2B5EF4-FFF2-40B4-BE49-F238E27FC236}">
                  <a16:creationId xmlns:a16="http://schemas.microsoft.com/office/drawing/2014/main" id="{46D092FC-1551-221D-CD07-CAC4DC9D9D4E}"/>
                </a:ext>
              </a:extLst>
            </p:cNvPr>
            <p:cNvSpPr/>
            <p:nvPr/>
          </p:nvSpPr>
          <p:spPr>
            <a:xfrm>
              <a:off x="5432611" y="3516406"/>
              <a:ext cx="221877" cy="80682"/>
            </a:xfrm>
            <a:custGeom>
              <a:avLst/>
              <a:gdLst>
                <a:gd name="connsiteX0" fmla="*/ 221877 w 221877"/>
                <a:gd name="connsiteY0" fmla="*/ 80682 h 80682"/>
                <a:gd name="connsiteX1" fmla="*/ 134471 w 221877"/>
                <a:gd name="connsiteY1" fmla="*/ 20170 h 80682"/>
                <a:gd name="connsiteX2" fmla="*/ 0 w 221877"/>
                <a:gd name="connsiteY2" fmla="*/ 0 h 80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877" h="80682">
                  <a:moveTo>
                    <a:pt x="221877" y="80682"/>
                  </a:moveTo>
                  <a:cubicBezTo>
                    <a:pt x="196663" y="57149"/>
                    <a:pt x="171450" y="33617"/>
                    <a:pt x="134471" y="20170"/>
                  </a:cubicBezTo>
                  <a:cubicBezTo>
                    <a:pt x="97492" y="6723"/>
                    <a:pt x="48746" y="3361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0" name="Forme libre 1809">
              <a:extLst>
                <a:ext uri="{FF2B5EF4-FFF2-40B4-BE49-F238E27FC236}">
                  <a16:creationId xmlns:a16="http://schemas.microsoft.com/office/drawing/2014/main" id="{7C1050BF-69B4-7FF9-94F9-AC68ECB633BC}"/>
                </a:ext>
              </a:extLst>
            </p:cNvPr>
            <p:cNvSpPr/>
            <p:nvPr/>
          </p:nvSpPr>
          <p:spPr>
            <a:xfrm>
              <a:off x="5741894" y="3388659"/>
              <a:ext cx="40341" cy="188259"/>
            </a:xfrm>
            <a:custGeom>
              <a:avLst/>
              <a:gdLst>
                <a:gd name="connsiteX0" fmla="*/ 40341 w 40341"/>
                <a:gd name="connsiteY0" fmla="*/ 188259 h 188259"/>
                <a:gd name="connsiteX1" fmla="*/ 33618 w 40341"/>
                <a:gd name="connsiteY1" fmla="*/ 60512 h 188259"/>
                <a:gd name="connsiteX2" fmla="*/ 0 w 40341"/>
                <a:gd name="connsiteY2" fmla="*/ 0 h 188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341" h="188259">
                  <a:moveTo>
                    <a:pt x="40341" y="188259"/>
                  </a:moveTo>
                  <a:cubicBezTo>
                    <a:pt x="40341" y="140073"/>
                    <a:pt x="40341" y="91888"/>
                    <a:pt x="33618" y="60512"/>
                  </a:cubicBezTo>
                  <a:cubicBezTo>
                    <a:pt x="26895" y="29136"/>
                    <a:pt x="13447" y="14568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1" name="Forme libre 1810">
              <a:extLst>
                <a:ext uri="{FF2B5EF4-FFF2-40B4-BE49-F238E27FC236}">
                  <a16:creationId xmlns:a16="http://schemas.microsoft.com/office/drawing/2014/main" id="{862BF9AC-DCB5-7C10-9DA0-1A2223A2123D}"/>
                </a:ext>
              </a:extLst>
            </p:cNvPr>
            <p:cNvSpPr/>
            <p:nvPr/>
          </p:nvSpPr>
          <p:spPr>
            <a:xfrm>
              <a:off x="5661212" y="3408829"/>
              <a:ext cx="27982" cy="248771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3" name="Forme libre 1812">
              <a:extLst>
                <a:ext uri="{FF2B5EF4-FFF2-40B4-BE49-F238E27FC236}">
                  <a16:creationId xmlns:a16="http://schemas.microsoft.com/office/drawing/2014/main" id="{059A6A11-93D2-6B04-D320-1837F3340276}"/>
                </a:ext>
              </a:extLst>
            </p:cNvPr>
            <p:cNvSpPr/>
            <p:nvPr/>
          </p:nvSpPr>
          <p:spPr>
            <a:xfrm>
              <a:off x="5446059" y="3648465"/>
              <a:ext cx="255494" cy="76370"/>
            </a:xfrm>
            <a:custGeom>
              <a:avLst/>
              <a:gdLst>
                <a:gd name="connsiteX0" fmla="*/ 255494 w 255494"/>
                <a:gd name="connsiteY0" fmla="*/ 76370 h 76370"/>
                <a:gd name="connsiteX1" fmla="*/ 100853 w 255494"/>
                <a:gd name="connsiteY1" fmla="*/ 9135 h 76370"/>
                <a:gd name="connsiteX2" fmla="*/ 0 w 255494"/>
                <a:gd name="connsiteY2" fmla="*/ 2411 h 7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5494" h="76370">
                  <a:moveTo>
                    <a:pt x="255494" y="76370"/>
                  </a:moveTo>
                  <a:cubicBezTo>
                    <a:pt x="199464" y="48915"/>
                    <a:pt x="143435" y="21461"/>
                    <a:pt x="100853" y="9135"/>
                  </a:cubicBezTo>
                  <a:cubicBezTo>
                    <a:pt x="58271" y="-3192"/>
                    <a:pt x="29135" y="-391"/>
                    <a:pt x="0" y="241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6" name="Forme libre 1815">
              <a:extLst>
                <a:ext uri="{FF2B5EF4-FFF2-40B4-BE49-F238E27FC236}">
                  <a16:creationId xmlns:a16="http://schemas.microsoft.com/office/drawing/2014/main" id="{EEDC5475-9E41-699B-BF2A-C2EEA2DA389A}"/>
                </a:ext>
              </a:extLst>
            </p:cNvPr>
            <p:cNvSpPr/>
            <p:nvPr/>
          </p:nvSpPr>
          <p:spPr>
            <a:xfrm>
              <a:off x="5546912" y="4491318"/>
              <a:ext cx="188259" cy="921123"/>
            </a:xfrm>
            <a:custGeom>
              <a:avLst/>
              <a:gdLst>
                <a:gd name="connsiteX0" fmla="*/ 188259 w 188259"/>
                <a:gd name="connsiteY0" fmla="*/ 0 h 921123"/>
                <a:gd name="connsiteX1" fmla="*/ 168088 w 188259"/>
                <a:gd name="connsiteY1" fmla="*/ 517711 h 921123"/>
                <a:gd name="connsiteX2" fmla="*/ 107576 w 188259"/>
                <a:gd name="connsiteY2" fmla="*/ 766482 h 921123"/>
                <a:gd name="connsiteX3" fmla="*/ 0 w 188259"/>
                <a:gd name="connsiteY3" fmla="*/ 921123 h 921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9" h="921123">
                  <a:moveTo>
                    <a:pt x="188259" y="0"/>
                  </a:moveTo>
                  <a:cubicBezTo>
                    <a:pt x="184897" y="194982"/>
                    <a:pt x="181535" y="389964"/>
                    <a:pt x="168088" y="517711"/>
                  </a:cubicBezTo>
                  <a:cubicBezTo>
                    <a:pt x="154641" y="645458"/>
                    <a:pt x="135591" y="699247"/>
                    <a:pt x="107576" y="766482"/>
                  </a:cubicBezTo>
                  <a:cubicBezTo>
                    <a:pt x="79561" y="833717"/>
                    <a:pt x="39780" y="877420"/>
                    <a:pt x="0" y="921123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2" name="Forme libre 1821">
              <a:extLst>
                <a:ext uri="{FF2B5EF4-FFF2-40B4-BE49-F238E27FC236}">
                  <a16:creationId xmlns:a16="http://schemas.microsoft.com/office/drawing/2014/main" id="{6042EC4C-3E28-7B3A-A454-32C9019A6257}"/>
                </a:ext>
              </a:extLst>
            </p:cNvPr>
            <p:cNvSpPr/>
            <p:nvPr/>
          </p:nvSpPr>
          <p:spPr>
            <a:xfrm>
              <a:off x="5667935" y="5358653"/>
              <a:ext cx="100853" cy="289112"/>
            </a:xfrm>
            <a:custGeom>
              <a:avLst/>
              <a:gdLst>
                <a:gd name="connsiteX0" fmla="*/ 100853 w 100853"/>
                <a:gd name="connsiteY0" fmla="*/ 0 h 289112"/>
                <a:gd name="connsiteX1" fmla="*/ 47065 w 100853"/>
                <a:gd name="connsiteY1" fmla="*/ 134471 h 289112"/>
                <a:gd name="connsiteX2" fmla="*/ 0 w 100853"/>
                <a:gd name="connsiteY2" fmla="*/ 289112 h 28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0853" h="289112">
                  <a:moveTo>
                    <a:pt x="100853" y="0"/>
                  </a:moveTo>
                  <a:cubicBezTo>
                    <a:pt x="82363" y="43143"/>
                    <a:pt x="63874" y="86286"/>
                    <a:pt x="47065" y="134471"/>
                  </a:cubicBezTo>
                  <a:cubicBezTo>
                    <a:pt x="30256" y="182656"/>
                    <a:pt x="15128" y="235884"/>
                    <a:pt x="0" y="289112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4" name="Forme libre 1823">
              <a:extLst>
                <a:ext uri="{FF2B5EF4-FFF2-40B4-BE49-F238E27FC236}">
                  <a16:creationId xmlns:a16="http://schemas.microsoft.com/office/drawing/2014/main" id="{17B9A21D-9E2A-EA06-2554-101A0B4AE65B}"/>
                </a:ext>
              </a:extLst>
            </p:cNvPr>
            <p:cNvSpPr/>
            <p:nvPr/>
          </p:nvSpPr>
          <p:spPr>
            <a:xfrm>
              <a:off x="5910931" y="5485287"/>
              <a:ext cx="33617" cy="107576"/>
            </a:xfrm>
            <a:custGeom>
              <a:avLst/>
              <a:gdLst>
                <a:gd name="connsiteX0" fmla="*/ 33618 w 33618"/>
                <a:gd name="connsiteY0" fmla="*/ 0 h 107576"/>
                <a:gd name="connsiteX1" fmla="*/ 0 w 33618"/>
                <a:gd name="connsiteY1" fmla="*/ 107576 h 107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3618" h="107576">
                  <a:moveTo>
                    <a:pt x="33618" y="0"/>
                  </a:moveTo>
                  <a:lnTo>
                    <a:pt x="0" y="107576"/>
                  </a:ln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25" name="Groupe 1824">
            <a:extLst>
              <a:ext uri="{FF2B5EF4-FFF2-40B4-BE49-F238E27FC236}">
                <a16:creationId xmlns:a16="http://schemas.microsoft.com/office/drawing/2014/main" id="{998BB14A-2231-6041-81D3-050EB56D4F56}"/>
              </a:ext>
            </a:extLst>
          </p:cNvPr>
          <p:cNvGrpSpPr/>
          <p:nvPr/>
        </p:nvGrpSpPr>
        <p:grpSpPr>
          <a:xfrm>
            <a:off x="932347" y="437382"/>
            <a:ext cx="435842" cy="662529"/>
            <a:chOff x="5015267" y="3319884"/>
            <a:chExt cx="1415115" cy="2587364"/>
          </a:xfrm>
        </p:grpSpPr>
        <p:grpSp>
          <p:nvGrpSpPr>
            <p:cNvPr id="1826" name="Groupe 1825">
              <a:extLst>
                <a:ext uri="{FF2B5EF4-FFF2-40B4-BE49-F238E27FC236}">
                  <a16:creationId xmlns:a16="http://schemas.microsoft.com/office/drawing/2014/main" id="{ADEA2229-22F9-F9CB-C24C-04226F1CF055}"/>
                </a:ext>
              </a:extLst>
            </p:cNvPr>
            <p:cNvGrpSpPr/>
            <p:nvPr/>
          </p:nvGrpSpPr>
          <p:grpSpPr>
            <a:xfrm>
              <a:off x="5432611" y="3388659"/>
              <a:ext cx="786594" cy="2355356"/>
              <a:chOff x="5432611" y="3388659"/>
              <a:chExt cx="786594" cy="2355356"/>
            </a:xfrm>
          </p:grpSpPr>
          <p:sp>
            <p:nvSpPr>
              <p:cNvPr id="1936" name="Forme libre 1935">
                <a:extLst>
                  <a:ext uri="{FF2B5EF4-FFF2-40B4-BE49-F238E27FC236}">
                    <a16:creationId xmlns:a16="http://schemas.microsoft.com/office/drawing/2014/main" id="{7BF3F474-1FD7-72FB-C426-6A0EEBC4383F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7" name="Forme libre 1936">
                <a:extLst>
                  <a:ext uri="{FF2B5EF4-FFF2-40B4-BE49-F238E27FC236}">
                    <a16:creationId xmlns:a16="http://schemas.microsoft.com/office/drawing/2014/main" id="{F36690D6-6035-28FD-53E9-008EE247A1A7}"/>
                  </a:ext>
                </a:extLst>
              </p:cNvPr>
              <p:cNvSpPr/>
              <p:nvPr/>
            </p:nvSpPr>
            <p:spPr>
              <a:xfrm rot="19276266" flipH="1">
                <a:off x="5861622" y="4763492"/>
                <a:ext cx="216533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41" name="Forme libre 1940">
                <a:extLst>
                  <a:ext uri="{FF2B5EF4-FFF2-40B4-BE49-F238E27FC236}">
                    <a16:creationId xmlns:a16="http://schemas.microsoft.com/office/drawing/2014/main" id="{74CC4A12-388C-7CCC-A5C9-66023B9880F2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4" name="Forme libre 1943">
                <a:extLst>
                  <a:ext uri="{FF2B5EF4-FFF2-40B4-BE49-F238E27FC236}">
                    <a16:creationId xmlns:a16="http://schemas.microsoft.com/office/drawing/2014/main" id="{112EBE83-666F-5E19-7D6E-D31CB428BA66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6" name="Forme libre 1945">
                <a:extLst>
                  <a:ext uri="{FF2B5EF4-FFF2-40B4-BE49-F238E27FC236}">
                    <a16:creationId xmlns:a16="http://schemas.microsoft.com/office/drawing/2014/main" id="{26CD4EBA-45E4-D9F6-D820-C23F6CF333CC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7" name="Forme libre 1946">
                <a:extLst>
                  <a:ext uri="{FF2B5EF4-FFF2-40B4-BE49-F238E27FC236}">
                    <a16:creationId xmlns:a16="http://schemas.microsoft.com/office/drawing/2014/main" id="{A40FA22B-7BDE-EECD-FBDA-7428212C1771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0" name="Forme libre 1949">
                <a:extLst>
                  <a:ext uri="{FF2B5EF4-FFF2-40B4-BE49-F238E27FC236}">
                    <a16:creationId xmlns:a16="http://schemas.microsoft.com/office/drawing/2014/main" id="{55FCD123-C899-5A31-54AC-9291BD687BA2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4" name="Forme libre 1953">
                <a:extLst>
                  <a:ext uri="{FF2B5EF4-FFF2-40B4-BE49-F238E27FC236}">
                    <a16:creationId xmlns:a16="http://schemas.microsoft.com/office/drawing/2014/main" id="{4BC3D9D6-AC6A-765B-FA3F-D1D2FDF2E0ED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58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2" name="Forme libre 1961">
                <a:extLst>
                  <a:ext uri="{FF2B5EF4-FFF2-40B4-BE49-F238E27FC236}">
                    <a16:creationId xmlns:a16="http://schemas.microsoft.com/office/drawing/2014/main" id="{DF4CD2B2-C446-87CE-A193-8521C4DFFA32}"/>
                  </a:ext>
                </a:extLst>
              </p:cNvPr>
              <p:cNvSpPr/>
              <p:nvPr/>
            </p:nvSpPr>
            <p:spPr>
              <a:xfrm>
                <a:off x="5748618" y="3455894"/>
                <a:ext cx="221876" cy="228600"/>
              </a:xfrm>
              <a:custGeom>
                <a:avLst/>
                <a:gdLst>
                  <a:gd name="connsiteX0" fmla="*/ 0 w 221876"/>
                  <a:gd name="connsiteY0" fmla="*/ 228600 h 228600"/>
                  <a:gd name="connsiteX1" fmla="*/ 60511 w 221876"/>
                  <a:gd name="connsiteY1" fmla="*/ 168088 h 228600"/>
                  <a:gd name="connsiteX2" fmla="*/ 134470 w 221876"/>
                  <a:gd name="connsiteY2" fmla="*/ 80682 h 228600"/>
                  <a:gd name="connsiteX3" fmla="*/ 221876 w 221876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228600">
                    <a:moveTo>
                      <a:pt x="0" y="228600"/>
                    </a:moveTo>
                    <a:cubicBezTo>
                      <a:pt x="19049" y="210670"/>
                      <a:pt x="38099" y="192741"/>
                      <a:pt x="60511" y="168088"/>
                    </a:cubicBezTo>
                    <a:cubicBezTo>
                      <a:pt x="82923" y="143435"/>
                      <a:pt x="107576" y="108697"/>
                      <a:pt x="134470" y="80682"/>
                    </a:cubicBezTo>
                    <a:cubicBezTo>
                      <a:pt x="161364" y="52667"/>
                      <a:pt x="191620" y="26333"/>
                      <a:pt x="221876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3" name="Forme libre 1962">
                <a:extLst>
                  <a:ext uri="{FF2B5EF4-FFF2-40B4-BE49-F238E27FC236}">
                    <a16:creationId xmlns:a16="http://schemas.microsoft.com/office/drawing/2014/main" id="{8DC9AC93-798C-EB10-FFCD-FB547C58F9F4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4" name="Forme libre 1963">
                <a:extLst>
                  <a:ext uri="{FF2B5EF4-FFF2-40B4-BE49-F238E27FC236}">
                    <a16:creationId xmlns:a16="http://schemas.microsoft.com/office/drawing/2014/main" id="{28BE589E-94BE-056E-15BB-597E43035528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5" name="Forme libre 1964">
                <a:extLst>
                  <a:ext uri="{FF2B5EF4-FFF2-40B4-BE49-F238E27FC236}">
                    <a16:creationId xmlns:a16="http://schemas.microsoft.com/office/drawing/2014/main" id="{14D3C699-6A49-A4CA-CFF3-1043F1411E85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6" name="Forme libre 1965">
                <a:extLst>
                  <a:ext uri="{FF2B5EF4-FFF2-40B4-BE49-F238E27FC236}">
                    <a16:creationId xmlns:a16="http://schemas.microsoft.com/office/drawing/2014/main" id="{64F9A1C6-6C61-E380-D9D3-04A3D8FEC8DD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7" name="Forme libre 1966">
                <a:extLst>
                  <a:ext uri="{FF2B5EF4-FFF2-40B4-BE49-F238E27FC236}">
                    <a16:creationId xmlns:a16="http://schemas.microsoft.com/office/drawing/2014/main" id="{647B84DB-69CA-1524-73FA-BEB81B9B7F96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8" name="Forme libre 1967">
                <a:extLst>
                  <a:ext uri="{FF2B5EF4-FFF2-40B4-BE49-F238E27FC236}">
                    <a16:creationId xmlns:a16="http://schemas.microsoft.com/office/drawing/2014/main" id="{46C095FA-7187-5E58-284F-7EADE1529755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9" name="Forme libre 1968">
                <a:extLst>
                  <a:ext uri="{FF2B5EF4-FFF2-40B4-BE49-F238E27FC236}">
                    <a16:creationId xmlns:a16="http://schemas.microsoft.com/office/drawing/2014/main" id="{6DBFA0DE-C7DB-D41E-0C26-DEFFEB1FB8F9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0" name="Forme libre 1969">
                <a:extLst>
                  <a:ext uri="{FF2B5EF4-FFF2-40B4-BE49-F238E27FC236}">
                    <a16:creationId xmlns:a16="http://schemas.microsoft.com/office/drawing/2014/main" id="{9F97F9E5-3D4C-C6A3-1964-DD519C42F5FC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15875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7" name="Groupe 1826">
              <a:extLst>
                <a:ext uri="{FF2B5EF4-FFF2-40B4-BE49-F238E27FC236}">
                  <a16:creationId xmlns:a16="http://schemas.microsoft.com/office/drawing/2014/main" id="{B33AD6D9-4231-0BA8-0291-133863DAC86B}"/>
                </a:ext>
              </a:extLst>
            </p:cNvPr>
            <p:cNvGrpSpPr/>
            <p:nvPr/>
          </p:nvGrpSpPr>
          <p:grpSpPr>
            <a:xfrm rot="248994">
              <a:off x="5536046" y="3319884"/>
              <a:ext cx="786594" cy="2425879"/>
              <a:chOff x="5432611" y="3318136"/>
              <a:chExt cx="786594" cy="2425879"/>
            </a:xfrm>
          </p:grpSpPr>
          <p:sp>
            <p:nvSpPr>
              <p:cNvPr id="1507" name="Forme libre 1506">
                <a:extLst>
                  <a:ext uri="{FF2B5EF4-FFF2-40B4-BE49-F238E27FC236}">
                    <a16:creationId xmlns:a16="http://schemas.microsoft.com/office/drawing/2014/main" id="{BF2F5EF2-7AE6-739F-E1A0-8D3212396EF3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8593 w 139456"/>
                  <a:gd name="connsiteY0" fmla="*/ 0 h 1872649"/>
                  <a:gd name="connsiteX1" fmla="*/ 8593 w 139456"/>
                  <a:gd name="connsiteY1" fmla="*/ 497541 h 1872649"/>
                  <a:gd name="connsiteX2" fmla="*/ 97895 w 139456"/>
                  <a:gd name="connsiteY2" fmla="*/ 1035423 h 1872649"/>
                  <a:gd name="connsiteX3" fmla="*/ 139112 w 139456"/>
                  <a:gd name="connsiteY3" fmla="*/ 1559859 h 1872649"/>
                  <a:gd name="connsiteX4" fmla="*/ 77287 w 139456"/>
                  <a:gd name="connsiteY4" fmla="*/ 1828800 h 1872649"/>
                  <a:gd name="connsiteX5" fmla="*/ 8593 w 139456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9456" h="1872649" extrusionOk="0">
                    <a:moveTo>
                      <a:pt x="8593" y="0"/>
                    </a:moveTo>
                    <a:cubicBezTo>
                      <a:pt x="-26536" y="145408"/>
                      <a:pt x="-12603" y="327340"/>
                      <a:pt x="8593" y="497541"/>
                    </a:cubicBezTo>
                    <a:cubicBezTo>
                      <a:pt x="54781" y="676701"/>
                      <a:pt x="66765" y="858668"/>
                      <a:pt x="97895" y="1035423"/>
                    </a:cubicBezTo>
                    <a:cubicBezTo>
                      <a:pt x="110740" y="1221176"/>
                      <a:pt x="141434" y="1433776"/>
                      <a:pt x="139112" y="1559859"/>
                    </a:cubicBezTo>
                    <a:cubicBezTo>
                      <a:pt x="132592" y="1690400"/>
                      <a:pt x="107680" y="1781381"/>
                      <a:pt x="77287" y="1828800"/>
                    </a:cubicBezTo>
                    <a:cubicBezTo>
                      <a:pt x="58238" y="1880668"/>
                      <a:pt x="32293" y="1874270"/>
                      <a:pt x="8593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16821 w 272988"/>
                          <a:gd name="connsiteY0" fmla="*/ 0 h 1872649"/>
                          <a:gd name="connsiteX1" fmla="*/ 16821 w 272988"/>
                          <a:gd name="connsiteY1" fmla="*/ 497541 h 1872649"/>
                          <a:gd name="connsiteX2" fmla="*/ 191633 w 272988"/>
                          <a:gd name="connsiteY2" fmla="*/ 1035423 h 1872649"/>
                          <a:gd name="connsiteX3" fmla="*/ 272315 w 272988"/>
                          <a:gd name="connsiteY3" fmla="*/ 1559859 h 1872649"/>
                          <a:gd name="connsiteX4" fmla="*/ 151292 w 272988"/>
                          <a:gd name="connsiteY4" fmla="*/ 1828800 h 1872649"/>
                          <a:gd name="connsiteX5" fmla="*/ 16821 w 272988"/>
                          <a:gd name="connsiteY5" fmla="*/ 1869141 h 187264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72988" h="1872649">
                            <a:moveTo>
                              <a:pt x="16821" y="0"/>
                            </a:moveTo>
                            <a:cubicBezTo>
                              <a:pt x="2253" y="162485"/>
                              <a:pt x="-12314" y="324971"/>
                              <a:pt x="16821" y="497541"/>
                            </a:cubicBezTo>
                            <a:cubicBezTo>
                              <a:pt x="45956" y="670111"/>
                              <a:pt x="149051" y="858370"/>
                              <a:pt x="191633" y="1035423"/>
                            </a:cubicBezTo>
                            <a:cubicBezTo>
                              <a:pt x="234215" y="1212476"/>
                              <a:pt x="279038" y="1427630"/>
                              <a:pt x="272315" y="1559859"/>
                            </a:cubicBezTo>
                            <a:cubicBezTo>
                              <a:pt x="265592" y="1692088"/>
                              <a:pt x="193874" y="1777253"/>
                              <a:pt x="151292" y="1828800"/>
                            </a:cubicBezTo>
                            <a:cubicBezTo>
                              <a:pt x="108710" y="1880347"/>
                              <a:pt x="62765" y="1874744"/>
                              <a:pt x="16821" y="1869141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1" name="Forme libre 1510">
                <a:extLst>
                  <a:ext uri="{FF2B5EF4-FFF2-40B4-BE49-F238E27FC236}">
                    <a16:creationId xmlns:a16="http://schemas.microsoft.com/office/drawing/2014/main" id="{710E4C04-53A9-1E14-2880-20621746281F}"/>
                  </a:ext>
                </a:extLst>
              </p:cNvPr>
              <p:cNvSpPr/>
              <p:nvPr/>
            </p:nvSpPr>
            <p:spPr>
              <a:xfrm rot="19276266" flipH="1">
                <a:off x="5844408" y="4763493"/>
                <a:ext cx="216533" cy="800712"/>
              </a:xfrm>
              <a:custGeom>
                <a:avLst/>
                <a:gdLst>
                  <a:gd name="connsiteX0" fmla="*/ 0 w 216533"/>
                  <a:gd name="connsiteY0" fmla="*/ 0 h 800712"/>
                  <a:gd name="connsiteX1" fmla="*/ 55284 w 216533"/>
                  <a:gd name="connsiteY1" fmla="*/ 160142 h 800712"/>
                  <a:gd name="connsiteX2" fmla="*/ 59891 w 216533"/>
                  <a:gd name="connsiteY2" fmla="*/ 249110 h 800712"/>
                  <a:gd name="connsiteX3" fmla="*/ 105962 w 216533"/>
                  <a:gd name="connsiteY3" fmla="*/ 364768 h 800712"/>
                  <a:gd name="connsiteX4" fmla="*/ 147426 w 216533"/>
                  <a:gd name="connsiteY4" fmla="*/ 471530 h 800712"/>
                  <a:gd name="connsiteX5" fmla="*/ 216533 w 216533"/>
                  <a:gd name="connsiteY5" fmla="*/ 800712 h 8007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16533" h="800712" extrusionOk="0">
                    <a:moveTo>
                      <a:pt x="0" y="0"/>
                    </a:moveTo>
                    <a:cubicBezTo>
                      <a:pt x="18139" y="64366"/>
                      <a:pt x="44617" y="124580"/>
                      <a:pt x="55284" y="160142"/>
                    </a:cubicBezTo>
                    <a:cubicBezTo>
                      <a:pt x="66185" y="203251"/>
                      <a:pt x="51256" y="213628"/>
                      <a:pt x="59891" y="249110"/>
                    </a:cubicBezTo>
                    <a:cubicBezTo>
                      <a:pt x="60968" y="284568"/>
                      <a:pt x="84106" y="330297"/>
                      <a:pt x="105962" y="364768"/>
                    </a:cubicBezTo>
                    <a:cubicBezTo>
                      <a:pt x="120880" y="403019"/>
                      <a:pt x="129731" y="399539"/>
                      <a:pt x="147426" y="471530"/>
                    </a:cubicBezTo>
                    <a:cubicBezTo>
                      <a:pt x="165933" y="538659"/>
                      <a:pt x="206038" y="690438"/>
                      <a:pt x="216533" y="8007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94157703">
                      <a:custGeom>
                        <a:avLst/>
                        <a:gdLst>
                          <a:gd name="connsiteX0" fmla="*/ 0 w 632011"/>
                          <a:gd name="connsiteY0" fmla="*/ 0 h 1210235"/>
                          <a:gd name="connsiteX1" fmla="*/ 161364 w 632011"/>
                          <a:gd name="connsiteY1" fmla="*/ 242047 h 1210235"/>
                          <a:gd name="connsiteX2" fmla="*/ 174811 w 632011"/>
                          <a:gd name="connsiteY2" fmla="*/ 376518 h 1210235"/>
                          <a:gd name="connsiteX3" fmla="*/ 309282 w 632011"/>
                          <a:gd name="connsiteY3" fmla="*/ 551329 h 1210235"/>
                          <a:gd name="connsiteX4" fmla="*/ 430305 w 632011"/>
                          <a:gd name="connsiteY4" fmla="*/ 712694 h 1210235"/>
                          <a:gd name="connsiteX5" fmla="*/ 632011 w 632011"/>
                          <a:gd name="connsiteY5" fmla="*/ 1210235 h 12102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632011" h="1210235">
                            <a:moveTo>
                              <a:pt x="0" y="0"/>
                            </a:moveTo>
                            <a:cubicBezTo>
                              <a:pt x="66114" y="89647"/>
                              <a:pt x="132229" y="179294"/>
                              <a:pt x="161364" y="242047"/>
                            </a:cubicBezTo>
                            <a:cubicBezTo>
                              <a:pt x="190499" y="304800"/>
                              <a:pt x="150158" y="324971"/>
                              <a:pt x="174811" y="376518"/>
                            </a:cubicBezTo>
                            <a:cubicBezTo>
                              <a:pt x="199464" y="428065"/>
                              <a:pt x="266700" y="495300"/>
                              <a:pt x="309282" y="551329"/>
                            </a:cubicBezTo>
                            <a:cubicBezTo>
                              <a:pt x="351864" y="607358"/>
                              <a:pt x="376517" y="602876"/>
                              <a:pt x="430305" y="712694"/>
                            </a:cubicBezTo>
                            <a:cubicBezTo>
                              <a:pt x="484093" y="822512"/>
                              <a:pt x="558052" y="1016373"/>
                              <a:pt x="632011" y="1210235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3" name="Forme libre 1512">
                <a:extLst>
                  <a:ext uri="{FF2B5EF4-FFF2-40B4-BE49-F238E27FC236}">
                    <a16:creationId xmlns:a16="http://schemas.microsoft.com/office/drawing/2014/main" id="{D32DBC31-C430-E865-F09E-604DB78C088E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 extrusionOk="0">
                    <a:moveTo>
                      <a:pt x="0" y="389965"/>
                    </a:moveTo>
                    <a:cubicBezTo>
                      <a:pt x="21122" y="322472"/>
                      <a:pt x="46699" y="260316"/>
                      <a:pt x="67236" y="201706"/>
                    </a:cubicBezTo>
                    <a:cubicBezTo>
                      <a:pt x="85195" y="140090"/>
                      <a:pt x="93695" y="72084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023741404">
                      <a:custGeom>
                        <a:avLst/>
                        <a:gdLst>
                          <a:gd name="connsiteX0" fmla="*/ 0 w 121024"/>
                          <a:gd name="connsiteY0" fmla="*/ 389965 h 389965"/>
                          <a:gd name="connsiteX1" fmla="*/ 67236 w 121024"/>
                          <a:gd name="connsiteY1" fmla="*/ 201706 h 389965"/>
                          <a:gd name="connsiteX2" fmla="*/ 121024 w 121024"/>
                          <a:gd name="connsiteY2" fmla="*/ 0 h 389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21024" h="389965">
                            <a:moveTo>
                              <a:pt x="0" y="389965"/>
                            </a:moveTo>
                            <a:cubicBezTo>
                              <a:pt x="23532" y="328332"/>
                              <a:pt x="47065" y="266700"/>
                              <a:pt x="67236" y="201706"/>
                            </a:cubicBezTo>
                            <a:cubicBezTo>
                              <a:pt x="87407" y="136712"/>
                              <a:pt x="104215" y="68356"/>
                              <a:pt x="121024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4" name="Forme libre 1513">
                <a:extLst>
                  <a:ext uri="{FF2B5EF4-FFF2-40B4-BE49-F238E27FC236}">
                    <a16:creationId xmlns:a16="http://schemas.microsoft.com/office/drawing/2014/main" id="{E5109088-3A88-7A47-DC10-0DC660EB70AC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 extrusionOk="0">
                    <a:moveTo>
                      <a:pt x="188258" y="389965"/>
                    </a:moveTo>
                    <a:cubicBezTo>
                      <a:pt x="186141" y="352824"/>
                      <a:pt x="183659" y="311010"/>
                      <a:pt x="161364" y="268942"/>
                    </a:cubicBezTo>
                    <a:cubicBezTo>
                      <a:pt x="144700" y="223964"/>
                      <a:pt x="98487" y="168797"/>
                      <a:pt x="80682" y="121024"/>
                    </a:cubicBezTo>
                    <a:cubicBezTo>
                      <a:pt x="61025" y="76508"/>
                      <a:pt x="26609" y="37314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477382929">
                      <a:custGeom>
                        <a:avLst/>
                        <a:gdLst>
                          <a:gd name="connsiteX0" fmla="*/ 188258 w 188258"/>
                          <a:gd name="connsiteY0" fmla="*/ 389965 h 389965"/>
                          <a:gd name="connsiteX1" fmla="*/ 161364 w 188258"/>
                          <a:gd name="connsiteY1" fmla="*/ 268942 h 389965"/>
                          <a:gd name="connsiteX2" fmla="*/ 80682 w 188258"/>
                          <a:gd name="connsiteY2" fmla="*/ 121024 h 389965"/>
                          <a:gd name="connsiteX3" fmla="*/ 0 w 188258"/>
                          <a:gd name="connsiteY3" fmla="*/ 0 h 38996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88258" h="389965">
                            <a:moveTo>
                              <a:pt x="188258" y="389965"/>
                            </a:moveTo>
                            <a:cubicBezTo>
                              <a:pt x="183775" y="351865"/>
                              <a:pt x="179293" y="313765"/>
                              <a:pt x="161364" y="268942"/>
                            </a:cubicBezTo>
                            <a:cubicBezTo>
                              <a:pt x="143435" y="224119"/>
                              <a:pt x="107576" y="165848"/>
                              <a:pt x="80682" y="121024"/>
                            </a:cubicBezTo>
                            <a:cubicBezTo>
                              <a:pt x="53788" y="76200"/>
                              <a:pt x="26894" y="38100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5" name="Forme libre 1514">
                <a:extLst>
                  <a:ext uri="{FF2B5EF4-FFF2-40B4-BE49-F238E27FC236}">
                    <a16:creationId xmlns:a16="http://schemas.microsoft.com/office/drawing/2014/main" id="{614AC62C-6C68-D35F-16E3-FB43A1937551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 extrusionOk="0">
                    <a:moveTo>
                      <a:pt x="0" y="0"/>
                    </a:moveTo>
                    <a:cubicBezTo>
                      <a:pt x="30185" y="95751"/>
                      <a:pt x="49793" y="194283"/>
                      <a:pt x="80683" y="255494"/>
                    </a:cubicBezTo>
                    <a:cubicBezTo>
                      <a:pt x="109089" y="315262"/>
                      <a:pt x="149214" y="297906"/>
                      <a:pt x="174812" y="322730"/>
                    </a:cubicBezTo>
                    <a:cubicBezTo>
                      <a:pt x="196798" y="346723"/>
                      <a:pt x="226843" y="388080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395427667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0" name="Forme libre 1519">
                <a:extLst>
                  <a:ext uri="{FF2B5EF4-FFF2-40B4-BE49-F238E27FC236}">
                    <a16:creationId xmlns:a16="http://schemas.microsoft.com/office/drawing/2014/main" id="{5DC9ED61-603D-4EFE-A59E-7864E94C9945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387444"/>
                  <a:gd name="connsiteY0" fmla="*/ 0 h 416859"/>
                  <a:gd name="connsiteX1" fmla="*/ 129148 w 387444"/>
                  <a:gd name="connsiteY1" fmla="*/ 255494 h 416859"/>
                  <a:gd name="connsiteX2" fmla="*/ 279819 w 387444"/>
                  <a:gd name="connsiteY2" fmla="*/ 322730 h 416859"/>
                  <a:gd name="connsiteX3" fmla="*/ 387444 w 387444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444" h="416859" extrusionOk="0">
                    <a:moveTo>
                      <a:pt x="0" y="0"/>
                    </a:moveTo>
                    <a:cubicBezTo>
                      <a:pt x="36326" y="97469"/>
                      <a:pt x="75830" y="191684"/>
                      <a:pt x="129148" y="255494"/>
                    </a:cubicBezTo>
                    <a:cubicBezTo>
                      <a:pt x="170701" y="303995"/>
                      <a:pt x="236314" y="298646"/>
                      <a:pt x="279819" y="322730"/>
                    </a:cubicBezTo>
                    <a:cubicBezTo>
                      <a:pt x="321614" y="346627"/>
                      <a:pt x="359123" y="384925"/>
                      <a:pt x="387444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346699132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5" name="Forme libre 1524">
                <a:extLst>
                  <a:ext uri="{FF2B5EF4-FFF2-40B4-BE49-F238E27FC236}">
                    <a16:creationId xmlns:a16="http://schemas.microsoft.com/office/drawing/2014/main" id="{F34395C4-43A4-F9F3-E3EE-2C7ADC83C115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387444"/>
                  <a:gd name="connsiteY0" fmla="*/ 0 h 416859"/>
                  <a:gd name="connsiteX1" fmla="*/ 129148 w 387444"/>
                  <a:gd name="connsiteY1" fmla="*/ 255494 h 416859"/>
                  <a:gd name="connsiteX2" fmla="*/ 279819 w 387444"/>
                  <a:gd name="connsiteY2" fmla="*/ 322730 h 416859"/>
                  <a:gd name="connsiteX3" fmla="*/ 387444 w 387444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7444" h="416859" extrusionOk="0">
                    <a:moveTo>
                      <a:pt x="0" y="0"/>
                    </a:moveTo>
                    <a:cubicBezTo>
                      <a:pt x="29451" y="107023"/>
                      <a:pt x="80008" y="197858"/>
                      <a:pt x="129148" y="255494"/>
                    </a:cubicBezTo>
                    <a:cubicBezTo>
                      <a:pt x="170213" y="310269"/>
                      <a:pt x="242929" y="303138"/>
                      <a:pt x="279819" y="322730"/>
                    </a:cubicBezTo>
                    <a:cubicBezTo>
                      <a:pt x="324845" y="358292"/>
                      <a:pt x="351531" y="381857"/>
                      <a:pt x="387444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623426199">
                      <a:custGeom>
                        <a:avLst/>
                        <a:gdLst>
                          <a:gd name="connsiteX0" fmla="*/ 0 w 242048"/>
                          <a:gd name="connsiteY0" fmla="*/ 0 h 416859"/>
                          <a:gd name="connsiteX1" fmla="*/ 80683 w 242048"/>
                          <a:gd name="connsiteY1" fmla="*/ 255494 h 416859"/>
                          <a:gd name="connsiteX2" fmla="*/ 174812 w 242048"/>
                          <a:gd name="connsiteY2" fmla="*/ 322730 h 416859"/>
                          <a:gd name="connsiteX3" fmla="*/ 242048 w 242048"/>
                          <a:gd name="connsiteY3" fmla="*/ 416859 h 4168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42048" h="416859">
                            <a:moveTo>
                              <a:pt x="0" y="0"/>
                            </a:moveTo>
                            <a:cubicBezTo>
                              <a:pt x="25774" y="100853"/>
                              <a:pt x="51548" y="201706"/>
                              <a:pt x="80683" y="255494"/>
                            </a:cubicBezTo>
                            <a:cubicBezTo>
                              <a:pt x="109818" y="309282"/>
                              <a:pt x="147918" y="295836"/>
                              <a:pt x="174812" y="322730"/>
                            </a:cubicBezTo>
                            <a:cubicBezTo>
                              <a:pt x="201706" y="349624"/>
                              <a:pt x="221877" y="383241"/>
                              <a:pt x="242048" y="416859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6" name="Forme libre 1525">
                <a:extLst>
                  <a:ext uri="{FF2B5EF4-FFF2-40B4-BE49-F238E27FC236}">
                    <a16:creationId xmlns:a16="http://schemas.microsoft.com/office/drawing/2014/main" id="{B161B14E-7F4D-E79F-7C60-79B8ECF5C6FF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87393 w 121024"/>
                  <a:gd name="connsiteY0" fmla="*/ 8072 h 121106"/>
                  <a:gd name="connsiteX1" fmla="*/ 4504 w 121024"/>
                  <a:gd name="connsiteY1" fmla="*/ 18174 h 121106"/>
                  <a:gd name="connsiteX2" fmla="*/ 22266 w 121024"/>
                  <a:gd name="connsiteY2" fmla="*/ 104049 h 121106"/>
                  <a:gd name="connsiteX3" fmla="*/ 116997 w 121024"/>
                  <a:gd name="connsiteY3" fmla="*/ 114152 h 121106"/>
                  <a:gd name="connsiteX4" fmla="*/ 87393 w 121024"/>
                  <a:gd name="connsiteY4" fmla="*/ 8072 h 1211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024" h="121106" fill="none" extrusionOk="0">
                    <a:moveTo>
                      <a:pt x="87393" y="8072"/>
                    </a:moveTo>
                    <a:cubicBezTo>
                      <a:pt x="69471" y="-9132"/>
                      <a:pt x="14092" y="-270"/>
                      <a:pt x="4504" y="18174"/>
                    </a:cubicBezTo>
                    <a:cubicBezTo>
                      <a:pt x="-5930" y="31494"/>
                      <a:pt x="4656" y="88699"/>
                      <a:pt x="22266" y="104049"/>
                    </a:cubicBezTo>
                    <a:cubicBezTo>
                      <a:pt x="38789" y="119431"/>
                      <a:pt x="102969" y="128984"/>
                      <a:pt x="116997" y="114152"/>
                    </a:cubicBezTo>
                    <a:cubicBezTo>
                      <a:pt x="131411" y="100391"/>
                      <a:pt x="104078" y="24774"/>
                      <a:pt x="87393" y="8072"/>
                    </a:cubicBezTo>
                    <a:close/>
                  </a:path>
                  <a:path w="121024" h="121106" stroke="0" extrusionOk="0">
                    <a:moveTo>
                      <a:pt x="87393" y="8072"/>
                    </a:moveTo>
                    <a:cubicBezTo>
                      <a:pt x="71397" y="-5582"/>
                      <a:pt x="13518" y="4406"/>
                      <a:pt x="4504" y="18174"/>
                    </a:cubicBezTo>
                    <a:cubicBezTo>
                      <a:pt x="-6985" y="36529"/>
                      <a:pt x="3017" y="87308"/>
                      <a:pt x="22266" y="104049"/>
                    </a:cubicBezTo>
                    <a:cubicBezTo>
                      <a:pt x="42120" y="120640"/>
                      <a:pt x="105107" y="129959"/>
                      <a:pt x="116997" y="114152"/>
                    </a:cubicBezTo>
                    <a:cubicBezTo>
                      <a:pt x="131136" y="102792"/>
                      <a:pt x="105288" y="27408"/>
                      <a:pt x="87393" y="8072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904889481">
                      <a:custGeom>
                        <a:avLst/>
                        <a:gdLst>
                          <a:gd name="connsiteX0" fmla="*/ 99244 w 137434"/>
                          <a:gd name="connsiteY0" fmla="*/ 10744 h 161193"/>
                          <a:gd name="connsiteX1" fmla="*/ 5115 w 137434"/>
                          <a:gd name="connsiteY1" fmla="*/ 24191 h 161193"/>
                          <a:gd name="connsiteX2" fmla="*/ 25286 w 137434"/>
                          <a:gd name="connsiteY2" fmla="*/ 138491 h 161193"/>
                          <a:gd name="connsiteX3" fmla="*/ 132862 w 137434"/>
                          <a:gd name="connsiteY3" fmla="*/ 151938 h 161193"/>
                          <a:gd name="connsiteX4" fmla="*/ 99244 w 137434"/>
                          <a:gd name="connsiteY4" fmla="*/ 10744 h 161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37434" h="161193">
                            <a:moveTo>
                              <a:pt x="99244" y="10744"/>
                            </a:moveTo>
                            <a:cubicBezTo>
                              <a:pt x="77953" y="-10547"/>
                              <a:pt x="17441" y="2900"/>
                              <a:pt x="5115" y="24191"/>
                            </a:cubicBezTo>
                            <a:cubicBezTo>
                              <a:pt x="-7211" y="45482"/>
                              <a:pt x="3995" y="117200"/>
                              <a:pt x="25286" y="138491"/>
                            </a:cubicBezTo>
                            <a:cubicBezTo>
                              <a:pt x="46577" y="159782"/>
                              <a:pt x="117174" y="169867"/>
                              <a:pt x="132862" y="151938"/>
                            </a:cubicBezTo>
                            <a:cubicBezTo>
                              <a:pt x="148550" y="134009"/>
                              <a:pt x="120535" y="32035"/>
                              <a:pt x="99244" y="10744"/>
                            </a:cubicBezTo>
                            <a:close/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7" name="Forme libre 1526">
                <a:extLst>
                  <a:ext uri="{FF2B5EF4-FFF2-40B4-BE49-F238E27FC236}">
                    <a16:creationId xmlns:a16="http://schemas.microsoft.com/office/drawing/2014/main" id="{5FE12D12-7FF9-2B7C-C55F-00B121C08BE2}"/>
                  </a:ext>
                </a:extLst>
              </p:cNvPr>
              <p:cNvSpPr/>
              <p:nvPr/>
            </p:nvSpPr>
            <p:spPr>
              <a:xfrm>
                <a:off x="5748618" y="3318136"/>
                <a:ext cx="221876" cy="366359"/>
              </a:xfrm>
              <a:custGeom>
                <a:avLst/>
                <a:gdLst>
                  <a:gd name="connsiteX0" fmla="*/ 0 w 221876"/>
                  <a:gd name="connsiteY0" fmla="*/ 366359 h 366359"/>
                  <a:gd name="connsiteX1" fmla="*/ 60511 w 221876"/>
                  <a:gd name="connsiteY1" fmla="*/ 269381 h 366359"/>
                  <a:gd name="connsiteX2" fmla="*/ 134470 w 221876"/>
                  <a:gd name="connsiteY2" fmla="*/ 129302 h 366359"/>
                  <a:gd name="connsiteX3" fmla="*/ 221876 w 221876"/>
                  <a:gd name="connsiteY3" fmla="*/ 0 h 366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366359" extrusionOk="0">
                    <a:moveTo>
                      <a:pt x="0" y="366359"/>
                    </a:moveTo>
                    <a:cubicBezTo>
                      <a:pt x="24786" y="341359"/>
                      <a:pt x="32998" y="311189"/>
                      <a:pt x="60511" y="269381"/>
                    </a:cubicBezTo>
                    <a:cubicBezTo>
                      <a:pt x="83492" y="228731"/>
                      <a:pt x="117111" y="176535"/>
                      <a:pt x="134470" y="129302"/>
                    </a:cubicBezTo>
                    <a:cubicBezTo>
                      <a:pt x="158647" y="82838"/>
                      <a:pt x="196901" y="44641"/>
                      <a:pt x="2218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894092107">
                      <a:custGeom>
                        <a:avLst/>
                        <a:gdLst>
                          <a:gd name="connsiteX0" fmla="*/ 0 w 221876"/>
                          <a:gd name="connsiteY0" fmla="*/ 228600 h 228600"/>
                          <a:gd name="connsiteX1" fmla="*/ 60511 w 221876"/>
                          <a:gd name="connsiteY1" fmla="*/ 168088 h 228600"/>
                          <a:gd name="connsiteX2" fmla="*/ 134470 w 221876"/>
                          <a:gd name="connsiteY2" fmla="*/ 80682 h 228600"/>
                          <a:gd name="connsiteX3" fmla="*/ 221876 w 221876"/>
                          <a:gd name="connsiteY3" fmla="*/ 0 h 22860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221876" h="228600">
                            <a:moveTo>
                              <a:pt x="0" y="228600"/>
                            </a:moveTo>
                            <a:cubicBezTo>
                              <a:pt x="19049" y="210670"/>
                              <a:pt x="38099" y="192741"/>
                              <a:pt x="60511" y="168088"/>
                            </a:cubicBezTo>
                            <a:cubicBezTo>
                              <a:pt x="82923" y="143435"/>
                              <a:pt x="107576" y="108697"/>
                              <a:pt x="134470" y="80682"/>
                            </a:cubicBezTo>
                            <a:cubicBezTo>
                              <a:pt x="161364" y="52667"/>
                              <a:pt x="191620" y="26333"/>
                              <a:pt x="221876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1" name="Forme libre 1530">
                <a:extLst>
                  <a:ext uri="{FF2B5EF4-FFF2-40B4-BE49-F238E27FC236}">
                    <a16:creationId xmlns:a16="http://schemas.microsoft.com/office/drawing/2014/main" id="{980F8A0B-4288-FB9C-F87A-15C6273BE4EE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 extrusionOk="0">
                    <a:moveTo>
                      <a:pt x="0" y="55134"/>
                    </a:moveTo>
                    <a:cubicBezTo>
                      <a:pt x="46823" y="35992"/>
                      <a:pt x="102698" y="11589"/>
                      <a:pt x="134471" y="1346"/>
                    </a:cubicBezTo>
                    <a:cubicBezTo>
                      <a:pt x="166107" y="-1227"/>
                      <a:pt x="191809" y="1180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76841088">
                      <a:custGeom>
                        <a:avLst/>
                        <a:gdLst>
                          <a:gd name="connsiteX0" fmla="*/ 0 w 208429"/>
                          <a:gd name="connsiteY0" fmla="*/ 55134 h 55134"/>
                          <a:gd name="connsiteX1" fmla="*/ 134471 w 208429"/>
                          <a:gd name="connsiteY1" fmla="*/ 1346 h 55134"/>
                          <a:gd name="connsiteX2" fmla="*/ 208429 w 208429"/>
                          <a:gd name="connsiteY2" fmla="*/ 21517 h 5513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08429" h="55134">
                            <a:moveTo>
                              <a:pt x="0" y="55134"/>
                            </a:moveTo>
                            <a:cubicBezTo>
                              <a:pt x="49866" y="31041"/>
                              <a:pt x="99733" y="6949"/>
                              <a:pt x="134471" y="1346"/>
                            </a:cubicBezTo>
                            <a:cubicBezTo>
                              <a:pt x="169209" y="-4257"/>
                              <a:pt x="188819" y="8630"/>
                              <a:pt x="208429" y="21517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3" name="Forme libre 1532">
                <a:extLst>
                  <a:ext uri="{FF2B5EF4-FFF2-40B4-BE49-F238E27FC236}">
                    <a16:creationId xmlns:a16="http://schemas.microsoft.com/office/drawing/2014/main" id="{2622DC61-D54F-75FB-CF1B-A390AD610F1A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 extrusionOk="0">
                    <a:moveTo>
                      <a:pt x="221877" y="80682"/>
                    </a:moveTo>
                    <a:cubicBezTo>
                      <a:pt x="198311" y="55370"/>
                      <a:pt x="169313" y="33418"/>
                      <a:pt x="134471" y="20170"/>
                    </a:cubicBezTo>
                    <a:cubicBezTo>
                      <a:pt x="97206" y="16286"/>
                      <a:pt x="58031" y="426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281968152">
                      <a:custGeom>
                        <a:avLst/>
                        <a:gdLst>
                          <a:gd name="connsiteX0" fmla="*/ 221877 w 221877"/>
                          <a:gd name="connsiteY0" fmla="*/ 80682 h 80682"/>
                          <a:gd name="connsiteX1" fmla="*/ 134471 w 221877"/>
                          <a:gd name="connsiteY1" fmla="*/ 20170 h 80682"/>
                          <a:gd name="connsiteX2" fmla="*/ 0 w 221877"/>
                          <a:gd name="connsiteY2" fmla="*/ 0 h 8068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21877" h="80682">
                            <a:moveTo>
                              <a:pt x="221877" y="80682"/>
                            </a:moveTo>
                            <a:cubicBezTo>
                              <a:pt x="196663" y="57149"/>
                              <a:pt x="171450" y="33617"/>
                              <a:pt x="134471" y="20170"/>
                            </a:cubicBezTo>
                            <a:cubicBezTo>
                              <a:pt x="97492" y="6723"/>
                              <a:pt x="48746" y="3361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5" name="Forme libre 1534">
                <a:extLst>
                  <a:ext uri="{FF2B5EF4-FFF2-40B4-BE49-F238E27FC236}">
                    <a16:creationId xmlns:a16="http://schemas.microsoft.com/office/drawing/2014/main" id="{3846F294-8E03-8C2B-5F27-2FDA0FB08315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 extrusionOk="0">
                    <a:moveTo>
                      <a:pt x="40341" y="188259"/>
                    </a:moveTo>
                    <a:cubicBezTo>
                      <a:pt x="45885" y="136994"/>
                      <a:pt x="44622" y="93196"/>
                      <a:pt x="33618" y="60512"/>
                    </a:cubicBezTo>
                    <a:cubicBezTo>
                      <a:pt x="30589" y="29330"/>
                      <a:pt x="11397" y="1344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95311644">
                      <a:custGeom>
                        <a:avLst/>
                        <a:gdLst>
                          <a:gd name="connsiteX0" fmla="*/ 40341 w 40341"/>
                          <a:gd name="connsiteY0" fmla="*/ 188259 h 188259"/>
                          <a:gd name="connsiteX1" fmla="*/ 33618 w 40341"/>
                          <a:gd name="connsiteY1" fmla="*/ 60512 h 188259"/>
                          <a:gd name="connsiteX2" fmla="*/ 0 w 40341"/>
                          <a:gd name="connsiteY2" fmla="*/ 0 h 18825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0341" h="188259">
                            <a:moveTo>
                              <a:pt x="40341" y="188259"/>
                            </a:moveTo>
                            <a:cubicBezTo>
                              <a:pt x="40341" y="140073"/>
                              <a:pt x="40341" y="91888"/>
                              <a:pt x="33618" y="60512"/>
                            </a:cubicBezTo>
                            <a:cubicBezTo>
                              <a:pt x="26895" y="29136"/>
                              <a:pt x="13447" y="14568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5" name="Forme libre 1924">
                <a:extLst>
                  <a:ext uri="{FF2B5EF4-FFF2-40B4-BE49-F238E27FC236}">
                    <a16:creationId xmlns:a16="http://schemas.microsoft.com/office/drawing/2014/main" id="{1D1B24E6-2C66-2C00-F82D-F62A91F3110D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 extrusionOk="0">
                    <a:moveTo>
                      <a:pt x="20170" y="248771"/>
                    </a:moveTo>
                    <a:cubicBezTo>
                      <a:pt x="23531" y="200312"/>
                      <a:pt x="24780" y="157763"/>
                      <a:pt x="26894" y="114300"/>
                    </a:cubicBezTo>
                    <a:cubicBezTo>
                      <a:pt x="28855" y="72523"/>
                      <a:pt x="10696" y="32772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14239849">
                      <a:custGeom>
                        <a:avLst/>
                        <a:gdLst>
                          <a:gd name="connsiteX0" fmla="*/ 20170 w 27982"/>
                          <a:gd name="connsiteY0" fmla="*/ 248771 h 248771"/>
                          <a:gd name="connsiteX1" fmla="*/ 26894 w 27982"/>
                          <a:gd name="connsiteY1" fmla="*/ 114300 h 248771"/>
                          <a:gd name="connsiteX2" fmla="*/ 0 w 27982"/>
                          <a:gd name="connsiteY2" fmla="*/ 0 h 24877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7982" h="248771">
                            <a:moveTo>
                              <a:pt x="20170" y="248771"/>
                            </a:moveTo>
                            <a:cubicBezTo>
                              <a:pt x="25213" y="202266"/>
                              <a:pt x="30256" y="155762"/>
                              <a:pt x="26894" y="114300"/>
                            </a:cubicBezTo>
                            <a:cubicBezTo>
                              <a:pt x="23532" y="72838"/>
                              <a:pt x="11766" y="36419"/>
                              <a:pt x="0" y="0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8" name="Forme libre 1927">
                <a:extLst>
                  <a:ext uri="{FF2B5EF4-FFF2-40B4-BE49-F238E27FC236}">
                    <a16:creationId xmlns:a16="http://schemas.microsoft.com/office/drawing/2014/main" id="{EE87981F-8E95-D758-EAF9-298FB8CAF94A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 extrusionOk="0">
                    <a:moveTo>
                      <a:pt x="255494" y="76370"/>
                    </a:moveTo>
                    <a:cubicBezTo>
                      <a:pt x="204943" y="47519"/>
                      <a:pt x="143609" y="20305"/>
                      <a:pt x="100853" y="9135"/>
                    </a:cubicBezTo>
                    <a:cubicBezTo>
                      <a:pt x="55166" y="-8014"/>
                      <a:pt x="27626" y="-2543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251448982">
                      <a:custGeom>
                        <a:avLst/>
                        <a:gdLst>
                          <a:gd name="connsiteX0" fmla="*/ 255494 w 255494"/>
                          <a:gd name="connsiteY0" fmla="*/ 76370 h 76370"/>
                          <a:gd name="connsiteX1" fmla="*/ 100853 w 255494"/>
                          <a:gd name="connsiteY1" fmla="*/ 9135 h 76370"/>
                          <a:gd name="connsiteX2" fmla="*/ 0 w 255494"/>
                          <a:gd name="connsiteY2" fmla="*/ 2411 h 7637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255494" h="76370">
                            <a:moveTo>
                              <a:pt x="255494" y="76370"/>
                            </a:moveTo>
                            <a:cubicBezTo>
                              <a:pt x="199464" y="48915"/>
                              <a:pt x="143435" y="21461"/>
                              <a:pt x="100853" y="9135"/>
                            </a:cubicBezTo>
                            <a:cubicBezTo>
                              <a:pt x="58271" y="-3192"/>
                              <a:pt x="29135" y="-391"/>
                              <a:pt x="0" y="2411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9" name="Forme libre 1928">
                <a:extLst>
                  <a:ext uri="{FF2B5EF4-FFF2-40B4-BE49-F238E27FC236}">
                    <a16:creationId xmlns:a16="http://schemas.microsoft.com/office/drawing/2014/main" id="{5CD1CC18-0FCA-9AA8-22D0-104B9062EEE6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60" cy="921123"/>
              </a:xfrm>
              <a:custGeom>
                <a:avLst/>
                <a:gdLst>
                  <a:gd name="connsiteX0" fmla="*/ 188260 w 188260"/>
                  <a:gd name="connsiteY0" fmla="*/ 0 h 921123"/>
                  <a:gd name="connsiteX1" fmla="*/ 168088 w 188260"/>
                  <a:gd name="connsiteY1" fmla="*/ 517711 h 921123"/>
                  <a:gd name="connsiteX2" fmla="*/ 107576 w 188260"/>
                  <a:gd name="connsiteY2" fmla="*/ 766482 h 921123"/>
                  <a:gd name="connsiteX3" fmla="*/ 0 w 188260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60" h="921123" extrusionOk="0">
                    <a:moveTo>
                      <a:pt x="188260" y="0"/>
                    </a:moveTo>
                    <a:cubicBezTo>
                      <a:pt x="177256" y="194073"/>
                      <a:pt x="186635" y="399870"/>
                      <a:pt x="168088" y="517711"/>
                    </a:cubicBezTo>
                    <a:cubicBezTo>
                      <a:pt x="154573" y="644680"/>
                      <a:pt x="139250" y="697937"/>
                      <a:pt x="107576" y="766482"/>
                    </a:cubicBezTo>
                    <a:cubicBezTo>
                      <a:pt x="78511" y="836561"/>
                      <a:pt x="41620" y="872524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3609594837">
                      <a:custGeom>
                        <a:avLst/>
                        <a:gdLst>
                          <a:gd name="connsiteX0" fmla="*/ 188259 w 188259"/>
                          <a:gd name="connsiteY0" fmla="*/ 0 h 921123"/>
                          <a:gd name="connsiteX1" fmla="*/ 168088 w 188259"/>
                          <a:gd name="connsiteY1" fmla="*/ 517711 h 921123"/>
                          <a:gd name="connsiteX2" fmla="*/ 107576 w 188259"/>
                          <a:gd name="connsiteY2" fmla="*/ 766482 h 921123"/>
                          <a:gd name="connsiteX3" fmla="*/ 0 w 188259"/>
                          <a:gd name="connsiteY3" fmla="*/ 921123 h 92112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88259" h="921123">
                            <a:moveTo>
                              <a:pt x="188259" y="0"/>
                            </a:moveTo>
                            <a:cubicBezTo>
                              <a:pt x="184897" y="194982"/>
                              <a:pt x="181535" y="389964"/>
                              <a:pt x="168088" y="517711"/>
                            </a:cubicBezTo>
                            <a:cubicBezTo>
                              <a:pt x="154641" y="645458"/>
                              <a:pt x="135591" y="699247"/>
                              <a:pt x="107576" y="766482"/>
                            </a:cubicBezTo>
                            <a:cubicBezTo>
                              <a:pt x="79561" y="833717"/>
                              <a:pt x="39780" y="877420"/>
                              <a:pt x="0" y="921123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4" name="Forme libre 1933">
                <a:extLst>
                  <a:ext uri="{FF2B5EF4-FFF2-40B4-BE49-F238E27FC236}">
                    <a16:creationId xmlns:a16="http://schemas.microsoft.com/office/drawing/2014/main" id="{19584F00-341B-CE29-D2DA-FF4340B46A78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 extrusionOk="0">
                    <a:moveTo>
                      <a:pt x="100853" y="0"/>
                    </a:moveTo>
                    <a:cubicBezTo>
                      <a:pt x="91446" y="44103"/>
                      <a:pt x="68592" y="87773"/>
                      <a:pt x="47065" y="134471"/>
                    </a:cubicBezTo>
                    <a:cubicBezTo>
                      <a:pt x="34740" y="173217"/>
                      <a:pt x="20035" y="240155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626691157">
                      <a:custGeom>
                        <a:avLst/>
                        <a:gdLst>
                          <a:gd name="connsiteX0" fmla="*/ 100853 w 100853"/>
                          <a:gd name="connsiteY0" fmla="*/ 0 h 289112"/>
                          <a:gd name="connsiteX1" fmla="*/ 47065 w 100853"/>
                          <a:gd name="connsiteY1" fmla="*/ 134471 h 289112"/>
                          <a:gd name="connsiteX2" fmla="*/ 0 w 100853"/>
                          <a:gd name="connsiteY2" fmla="*/ 289112 h 28911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100853" h="289112">
                            <a:moveTo>
                              <a:pt x="100853" y="0"/>
                            </a:moveTo>
                            <a:cubicBezTo>
                              <a:pt x="82363" y="43143"/>
                              <a:pt x="63874" y="86286"/>
                              <a:pt x="47065" y="134471"/>
                            </a:cubicBezTo>
                            <a:cubicBezTo>
                              <a:pt x="30256" y="182656"/>
                              <a:pt x="15128" y="235884"/>
                              <a:pt x="0" y="289112"/>
                            </a:cubicBez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5" name="Forme libre 1934">
                <a:extLst>
                  <a:ext uri="{FF2B5EF4-FFF2-40B4-BE49-F238E27FC236}">
                    <a16:creationId xmlns:a16="http://schemas.microsoft.com/office/drawing/2014/main" id="{3EAE4EC2-95E1-09D2-945B-6E8F0C037890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 extrusionOk="0">
                    <a:moveTo>
                      <a:pt x="33618" y="0"/>
                    </a:moveTo>
                    <a:cubicBezTo>
                      <a:pt x="18208" y="35474"/>
                      <a:pt x="4994" y="64102"/>
                      <a:pt x="0" y="107576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extLst>
                  <a:ext uri="{C807C97D-BFC1-408E-A445-0C87EB9F89A2}">
                    <ask:lineSketchStyleProps xmlns:ask="http://schemas.microsoft.com/office/drawing/2018/sketchyshapes" sd="188895952">
                      <a:custGeom>
                        <a:avLst/>
                        <a:gdLst>
                          <a:gd name="connsiteX0" fmla="*/ 33618 w 33618"/>
                          <a:gd name="connsiteY0" fmla="*/ 0 h 107576"/>
                          <a:gd name="connsiteX1" fmla="*/ 0 w 33618"/>
                          <a:gd name="connsiteY1" fmla="*/ 107576 h 10757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33618" h="107576">
                            <a:moveTo>
                              <a:pt x="33618" y="0"/>
                            </a:moveTo>
                            <a:lnTo>
                              <a:pt x="0" y="107576"/>
                            </a:lnTo>
                          </a:path>
                        </a:pathLst>
                      </a:custGeom>
                      <ask:type>
                        <ask:lineSketchCurved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29" name="Groupe 1828">
              <a:extLst>
                <a:ext uri="{FF2B5EF4-FFF2-40B4-BE49-F238E27FC236}">
                  <a16:creationId xmlns:a16="http://schemas.microsoft.com/office/drawing/2014/main" id="{B37FAFCE-D8D6-E71D-7EBD-577E18794345}"/>
                </a:ext>
              </a:extLst>
            </p:cNvPr>
            <p:cNvGrpSpPr/>
            <p:nvPr/>
          </p:nvGrpSpPr>
          <p:grpSpPr>
            <a:xfrm>
              <a:off x="5585011" y="3541059"/>
              <a:ext cx="786594" cy="2355356"/>
              <a:chOff x="5432611" y="3388659"/>
              <a:chExt cx="786594" cy="2355356"/>
            </a:xfrm>
          </p:grpSpPr>
          <p:sp>
            <p:nvSpPr>
              <p:cNvPr id="1481" name="Forme libre 1480">
                <a:extLst>
                  <a:ext uri="{FF2B5EF4-FFF2-40B4-BE49-F238E27FC236}">
                    <a16:creationId xmlns:a16="http://schemas.microsoft.com/office/drawing/2014/main" id="{5696A2F4-554C-4000-82EC-A93036F56A79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4" name="Forme libre 1483">
                <a:extLst>
                  <a:ext uri="{FF2B5EF4-FFF2-40B4-BE49-F238E27FC236}">
                    <a16:creationId xmlns:a16="http://schemas.microsoft.com/office/drawing/2014/main" id="{CBD6A6BF-AEB8-7A99-F426-0C438E1D38A3}"/>
                  </a:ext>
                </a:extLst>
              </p:cNvPr>
              <p:cNvSpPr/>
              <p:nvPr/>
            </p:nvSpPr>
            <p:spPr>
              <a:xfrm rot="19276266" flipH="1">
                <a:off x="5844408" y="4763493"/>
                <a:ext cx="216533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5" name="Forme libre 1484">
                <a:extLst>
                  <a:ext uri="{FF2B5EF4-FFF2-40B4-BE49-F238E27FC236}">
                    <a16:creationId xmlns:a16="http://schemas.microsoft.com/office/drawing/2014/main" id="{31FD00DA-3710-C4B8-DD6D-9123971A52B9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6" name="Forme libre 1485">
                <a:extLst>
                  <a:ext uri="{FF2B5EF4-FFF2-40B4-BE49-F238E27FC236}">
                    <a16:creationId xmlns:a16="http://schemas.microsoft.com/office/drawing/2014/main" id="{63792CCA-9B7B-06B6-AEDD-A5D612F860A2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7" name="Forme libre 1486">
                <a:extLst>
                  <a:ext uri="{FF2B5EF4-FFF2-40B4-BE49-F238E27FC236}">
                    <a16:creationId xmlns:a16="http://schemas.microsoft.com/office/drawing/2014/main" id="{3EF34955-66FA-0C53-DBA9-3ED87AEDF81D}"/>
                  </a:ext>
                </a:extLst>
              </p:cNvPr>
              <p:cNvSpPr/>
              <p:nvPr/>
            </p:nvSpPr>
            <p:spPr>
              <a:xfrm>
                <a:off x="5838374" y="5327156"/>
                <a:ext cx="242048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8" name="Forme libre 1487">
                <a:extLst>
                  <a:ext uri="{FF2B5EF4-FFF2-40B4-BE49-F238E27FC236}">
                    <a16:creationId xmlns:a16="http://schemas.microsoft.com/office/drawing/2014/main" id="{F0D72F17-B68D-5931-643B-C7071E8AAACA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89" name="Forme libre 1488">
                <a:extLst>
                  <a:ext uri="{FF2B5EF4-FFF2-40B4-BE49-F238E27FC236}">
                    <a16:creationId xmlns:a16="http://schemas.microsoft.com/office/drawing/2014/main" id="{65F4B570-62C0-10D7-1083-289E3E976118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0" name="Forme libre 1489">
                <a:extLst>
                  <a:ext uri="{FF2B5EF4-FFF2-40B4-BE49-F238E27FC236}">
                    <a16:creationId xmlns:a16="http://schemas.microsoft.com/office/drawing/2014/main" id="{F24C7A9D-DA08-789D-7AD4-D18BB76837CC}"/>
                  </a:ext>
                </a:extLst>
              </p:cNvPr>
              <p:cNvSpPr/>
              <p:nvPr/>
            </p:nvSpPr>
            <p:spPr>
              <a:xfrm rot="2993525">
                <a:off x="5642520" y="3787404"/>
                <a:ext cx="121024" cy="121106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1" name="Forme libre 1490">
                <a:extLst>
                  <a:ext uri="{FF2B5EF4-FFF2-40B4-BE49-F238E27FC236}">
                    <a16:creationId xmlns:a16="http://schemas.microsoft.com/office/drawing/2014/main" id="{F87E73A7-50C2-D6E3-DE85-515DC2201B55}"/>
                  </a:ext>
                </a:extLst>
              </p:cNvPr>
              <p:cNvSpPr/>
              <p:nvPr/>
            </p:nvSpPr>
            <p:spPr>
              <a:xfrm>
                <a:off x="5748618" y="3455894"/>
                <a:ext cx="221876" cy="228600"/>
              </a:xfrm>
              <a:custGeom>
                <a:avLst/>
                <a:gdLst>
                  <a:gd name="connsiteX0" fmla="*/ 0 w 221876"/>
                  <a:gd name="connsiteY0" fmla="*/ 228600 h 228600"/>
                  <a:gd name="connsiteX1" fmla="*/ 60511 w 221876"/>
                  <a:gd name="connsiteY1" fmla="*/ 168088 h 228600"/>
                  <a:gd name="connsiteX2" fmla="*/ 134470 w 221876"/>
                  <a:gd name="connsiteY2" fmla="*/ 80682 h 228600"/>
                  <a:gd name="connsiteX3" fmla="*/ 221876 w 221876"/>
                  <a:gd name="connsiteY3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1876" h="228600">
                    <a:moveTo>
                      <a:pt x="0" y="228600"/>
                    </a:moveTo>
                    <a:cubicBezTo>
                      <a:pt x="19049" y="210670"/>
                      <a:pt x="38099" y="192741"/>
                      <a:pt x="60511" y="168088"/>
                    </a:cubicBezTo>
                    <a:cubicBezTo>
                      <a:pt x="82923" y="143435"/>
                      <a:pt x="107576" y="108697"/>
                      <a:pt x="134470" y="80682"/>
                    </a:cubicBezTo>
                    <a:cubicBezTo>
                      <a:pt x="161364" y="52667"/>
                      <a:pt x="191620" y="26333"/>
                      <a:pt x="221876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5" name="Forme libre 1494">
                <a:extLst>
                  <a:ext uri="{FF2B5EF4-FFF2-40B4-BE49-F238E27FC236}">
                    <a16:creationId xmlns:a16="http://schemas.microsoft.com/office/drawing/2014/main" id="{FC8C3B0C-3463-7D13-53BD-735927063666}"/>
                  </a:ext>
                </a:extLst>
              </p:cNvPr>
              <p:cNvSpPr/>
              <p:nvPr/>
            </p:nvSpPr>
            <p:spPr>
              <a:xfrm>
                <a:off x="5829300" y="3541954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8" name="Forme libre 1497">
                <a:extLst>
                  <a:ext uri="{FF2B5EF4-FFF2-40B4-BE49-F238E27FC236}">
                    <a16:creationId xmlns:a16="http://schemas.microsoft.com/office/drawing/2014/main" id="{F69DF7E3-A6A5-9C0B-B2D4-15888D95536D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499" name="Forme libre 1498">
                <a:extLst>
                  <a:ext uri="{FF2B5EF4-FFF2-40B4-BE49-F238E27FC236}">
                    <a16:creationId xmlns:a16="http://schemas.microsoft.com/office/drawing/2014/main" id="{3787A2D2-7AE3-1F88-4591-B548A32A73A8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0" name="Forme libre 1499">
                <a:extLst>
                  <a:ext uri="{FF2B5EF4-FFF2-40B4-BE49-F238E27FC236}">
                    <a16:creationId xmlns:a16="http://schemas.microsoft.com/office/drawing/2014/main" id="{4C3D8566-BA47-AFA1-2976-A72FBD55AC2F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1" name="Forme libre 1500">
                <a:extLst>
                  <a:ext uri="{FF2B5EF4-FFF2-40B4-BE49-F238E27FC236}">
                    <a16:creationId xmlns:a16="http://schemas.microsoft.com/office/drawing/2014/main" id="{B36FCF4C-E81D-A38B-DC75-32F3299507BB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2" name="Forme libre 1501">
                <a:extLst>
                  <a:ext uri="{FF2B5EF4-FFF2-40B4-BE49-F238E27FC236}">
                    <a16:creationId xmlns:a16="http://schemas.microsoft.com/office/drawing/2014/main" id="{61E8E013-5E32-D2AB-5A92-D7BBD470BF1F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3" name="Forme libre 1502">
                <a:extLst>
                  <a:ext uri="{FF2B5EF4-FFF2-40B4-BE49-F238E27FC236}">
                    <a16:creationId xmlns:a16="http://schemas.microsoft.com/office/drawing/2014/main" id="{6BB6ACD4-3242-2407-9C02-166854D8EA04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  <p:sp>
            <p:nvSpPr>
              <p:cNvPr id="1504" name="Forme libre 1503">
                <a:extLst>
                  <a:ext uri="{FF2B5EF4-FFF2-40B4-BE49-F238E27FC236}">
                    <a16:creationId xmlns:a16="http://schemas.microsoft.com/office/drawing/2014/main" id="{0DA33376-A248-6443-CE47-484B0D1C2573}"/>
                  </a:ext>
                </a:extLst>
              </p:cNvPr>
              <p:cNvSpPr/>
              <p:nvPr/>
            </p:nvSpPr>
            <p:spPr>
              <a:xfrm>
                <a:off x="5909982" y="5607424"/>
                <a:ext cx="33618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/>
              </a:p>
            </p:txBody>
          </p:sp>
        </p:grpSp>
        <p:grpSp>
          <p:nvGrpSpPr>
            <p:cNvPr id="1830" name="Groupe 1829">
              <a:extLst>
                <a:ext uri="{FF2B5EF4-FFF2-40B4-BE49-F238E27FC236}">
                  <a16:creationId xmlns:a16="http://schemas.microsoft.com/office/drawing/2014/main" id="{07EC097E-59AF-68AC-C5B4-0D9A4686BB5D}"/>
                </a:ext>
              </a:extLst>
            </p:cNvPr>
            <p:cNvGrpSpPr/>
            <p:nvPr/>
          </p:nvGrpSpPr>
          <p:grpSpPr>
            <a:xfrm rot="21285413" flipH="1">
              <a:off x="5015267" y="3489465"/>
              <a:ext cx="722242" cy="2359363"/>
              <a:chOff x="5432611" y="3334372"/>
              <a:chExt cx="859771" cy="2359363"/>
            </a:xfrm>
          </p:grpSpPr>
          <p:sp>
            <p:nvSpPr>
              <p:cNvPr id="1903" name="Forme libre 1902">
                <a:extLst>
                  <a:ext uri="{FF2B5EF4-FFF2-40B4-BE49-F238E27FC236}">
                    <a16:creationId xmlns:a16="http://schemas.microsoft.com/office/drawing/2014/main" id="{7F2E773B-43C6-83F4-E88F-3D4657382EEB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4" name="Forme libre 1903">
                <a:extLst>
                  <a:ext uri="{FF2B5EF4-FFF2-40B4-BE49-F238E27FC236}">
                    <a16:creationId xmlns:a16="http://schemas.microsoft.com/office/drawing/2014/main" id="{644DC940-673E-1848-C78E-B683E29E2FEF}"/>
                  </a:ext>
                </a:extLst>
              </p:cNvPr>
              <p:cNvSpPr/>
              <p:nvPr/>
            </p:nvSpPr>
            <p:spPr>
              <a:xfrm rot="19276266" flipH="1">
                <a:off x="5819043" y="4863082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5" name="Forme libre 1904">
                <a:extLst>
                  <a:ext uri="{FF2B5EF4-FFF2-40B4-BE49-F238E27FC236}">
                    <a16:creationId xmlns:a16="http://schemas.microsoft.com/office/drawing/2014/main" id="{39F367F9-9D64-BCDC-CF3D-3ACEB16A02A2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6" name="Forme libre 1905">
                <a:extLst>
                  <a:ext uri="{FF2B5EF4-FFF2-40B4-BE49-F238E27FC236}">
                    <a16:creationId xmlns:a16="http://schemas.microsoft.com/office/drawing/2014/main" id="{0B63EB34-C98F-0613-4E35-66AA42117B4A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9" name="Forme libre 1908">
                <a:extLst>
                  <a:ext uri="{FF2B5EF4-FFF2-40B4-BE49-F238E27FC236}">
                    <a16:creationId xmlns:a16="http://schemas.microsoft.com/office/drawing/2014/main" id="{F32E3EDA-B510-75C7-69E1-5308D68059AE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0" name="Forme libre 1909">
                <a:extLst>
                  <a:ext uri="{FF2B5EF4-FFF2-40B4-BE49-F238E27FC236}">
                    <a16:creationId xmlns:a16="http://schemas.microsoft.com/office/drawing/2014/main" id="{860D349E-895B-9FBA-59C9-840D0A726FA4}"/>
                  </a:ext>
                </a:extLst>
              </p:cNvPr>
              <p:cNvSpPr/>
              <p:nvPr/>
            </p:nvSpPr>
            <p:spPr>
              <a:xfrm rot="20209623" flipH="1">
                <a:off x="5542865" y="5077400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8" name="Forme libre 1917">
                <a:extLst>
                  <a:ext uri="{FF2B5EF4-FFF2-40B4-BE49-F238E27FC236}">
                    <a16:creationId xmlns:a16="http://schemas.microsoft.com/office/drawing/2014/main" id="{76C9D36A-33EC-4CC5-F7C6-11B6AC705E82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2" name="Forme libre 1471">
                <a:extLst>
                  <a:ext uri="{FF2B5EF4-FFF2-40B4-BE49-F238E27FC236}">
                    <a16:creationId xmlns:a16="http://schemas.microsoft.com/office/drawing/2014/main" id="{C5995251-8EF9-24CA-48BB-1DC4CCA1FBC3}"/>
                  </a:ext>
                </a:extLst>
              </p:cNvPr>
              <p:cNvSpPr/>
              <p:nvPr/>
            </p:nvSpPr>
            <p:spPr>
              <a:xfrm rot="19882441">
                <a:off x="5590670" y="3334372"/>
                <a:ext cx="701712" cy="326615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  <a:gd name="connsiteX0" fmla="*/ 0 w 298058"/>
                  <a:gd name="connsiteY0" fmla="*/ 157257 h 157257"/>
                  <a:gd name="connsiteX1" fmla="*/ 134471 w 298058"/>
                  <a:gd name="connsiteY1" fmla="*/ 103469 h 157257"/>
                  <a:gd name="connsiteX2" fmla="*/ 298058 w 298058"/>
                  <a:gd name="connsiteY2" fmla="*/ 1051 h 157257"/>
                  <a:gd name="connsiteX0" fmla="*/ 0 w 298058"/>
                  <a:gd name="connsiteY0" fmla="*/ 157430 h 157430"/>
                  <a:gd name="connsiteX1" fmla="*/ 112234 w 298058"/>
                  <a:gd name="connsiteY1" fmla="*/ 86915 h 157430"/>
                  <a:gd name="connsiteX2" fmla="*/ 298058 w 298058"/>
                  <a:gd name="connsiteY2" fmla="*/ 1224 h 1574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98058" h="157430">
                    <a:moveTo>
                      <a:pt x="0" y="157430"/>
                    </a:moveTo>
                    <a:cubicBezTo>
                      <a:pt x="49866" y="133337"/>
                      <a:pt x="77496" y="92518"/>
                      <a:pt x="112234" y="86915"/>
                    </a:cubicBezTo>
                    <a:cubicBezTo>
                      <a:pt x="146972" y="81312"/>
                      <a:pt x="278448" y="-11663"/>
                      <a:pt x="298058" y="1224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3" name="Forme libre 1472">
                <a:extLst>
                  <a:ext uri="{FF2B5EF4-FFF2-40B4-BE49-F238E27FC236}">
                    <a16:creationId xmlns:a16="http://schemas.microsoft.com/office/drawing/2014/main" id="{84B3C470-E485-0EB3-D8A2-8B8E4CDD8F86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4" name="Forme libre 1473">
                <a:extLst>
                  <a:ext uri="{FF2B5EF4-FFF2-40B4-BE49-F238E27FC236}">
                    <a16:creationId xmlns:a16="http://schemas.microsoft.com/office/drawing/2014/main" id="{200047ED-5B67-7581-72AC-6EE61645B26A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5" name="Forme libre 1474">
                <a:extLst>
                  <a:ext uri="{FF2B5EF4-FFF2-40B4-BE49-F238E27FC236}">
                    <a16:creationId xmlns:a16="http://schemas.microsoft.com/office/drawing/2014/main" id="{CB751B53-E368-AC52-66C1-FE7A2ED6A399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6" name="Forme libre 1475">
                <a:extLst>
                  <a:ext uri="{FF2B5EF4-FFF2-40B4-BE49-F238E27FC236}">
                    <a16:creationId xmlns:a16="http://schemas.microsoft.com/office/drawing/2014/main" id="{E2D6E542-ADBA-B61D-4B3E-7B1B2F19892D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7" name="Forme libre 1476">
                <a:extLst>
                  <a:ext uri="{FF2B5EF4-FFF2-40B4-BE49-F238E27FC236}">
                    <a16:creationId xmlns:a16="http://schemas.microsoft.com/office/drawing/2014/main" id="{BA64ABA5-7159-C363-A298-0D156A4F0FA6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8" name="Forme libre 1477">
                <a:extLst>
                  <a:ext uri="{FF2B5EF4-FFF2-40B4-BE49-F238E27FC236}">
                    <a16:creationId xmlns:a16="http://schemas.microsoft.com/office/drawing/2014/main" id="{41938CB9-4DCF-C968-6863-73D3DDECC74C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9" name="Forme libre 1478">
                <a:extLst>
                  <a:ext uri="{FF2B5EF4-FFF2-40B4-BE49-F238E27FC236}">
                    <a16:creationId xmlns:a16="http://schemas.microsoft.com/office/drawing/2014/main" id="{A2F59FCB-1075-54B8-50E3-5E28FB6B6FC7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3" name="Groupe 1832">
              <a:extLst>
                <a:ext uri="{FF2B5EF4-FFF2-40B4-BE49-F238E27FC236}">
                  <a16:creationId xmlns:a16="http://schemas.microsoft.com/office/drawing/2014/main" id="{A9F5785E-3533-62FA-B879-EB8DC6364A6F}"/>
                </a:ext>
              </a:extLst>
            </p:cNvPr>
            <p:cNvGrpSpPr/>
            <p:nvPr/>
          </p:nvGrpSpPr>
          <p:grpSpPr>
            <a:xfrm rot="21285413" flipH="1">
              <a:off x="5224569" y="3348985"/>
              <a:ext cx="660771" cy="2406729"/>
              <a:chOff x="5432611" y="3388659"/>
              <a:chExt cx="786594" cy="2406729"/>
            </a:xfrm>
          </p:grpSpPr>
          <p:sp>
            <p:nvSpPr>
              <p:cNvPr id="1864" name="Forme libre 1863">
                <a:extLst>
                  <a:ext uri="{FF2B5EF4-FFF2-40B4-BE49-F238E27FC236}">
                    <a16:creationId xmlns:a16="http://schemas.microsoft.com/office/drawing/2014/main" id="{2C4A027B-EE8C-235A-C6BE-E56FDF985996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9" name="Forme libre 1868">
                <a:extLst>
                  <a:ext uri="{FF2B5EF4-FFF2-40B4-BE49-F238E27FC236}">
                    <a16:creationId xmlns:a16="http://schemas.microsoft.com/office/drawing/2014/main" id="{ADC161EE-D64A-3CA4-FECA-4DF8904D5995}"/>
                  </a:ext>
                </a:extLst>
              </p:cNvPr>
              <p:cNvSpPr/>
              <p:nvPr/>
            </p:nvSpPr>
            <p:spPr>
              <a:xfrm rot="19276266" flipH="1">
                <a:off x="5913839" y="4994676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0" name="Forme libre 1869">
                <a:extLst>
                  <a:ext uri="{FF2B5EF4-FFF2-40B4-BE49-F238E27FC236}">
                    <a16:creationId xmlns:a16="http://schemas.microsoft.com/office/drawing/2014/main" id="{2EFAD06B-EDC5-04E9-2655-FCB63421EE7B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1" name="Forme libre 1870">
                <a:extLst>
                  <a:ext uri="{FF2B5EF4-FFF2-40B4-BE49-F238E27FC236}">
                    <a16:creationId xmlns:a16="http://schemas.microsoft.com/office/drawing/2014/main" id="{27311B1C-3560-D4BA-7544-AD83A131ED02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2" name="Forme libre 1871">
                <a:extLst>
                  <a:ext uri="{FF2B5EF4-FFF2-40B4-BE49-F238E27FC236}">
                    <a16:creationId xmlns:a16="http://schemas.microsoft.com/office/drawing/2014/main" id="{74CADDF9-FAD2-985B-EA4C-0E60946451EC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3" name="Forme libre 1872">
                <a:extLst>
                  <a:ext uri="{FF2B5EF4-FFF2-40B4-BE49-F238E27FC236}">
                    <a16:creationId xmlns:a16="http://schemas.microsoft.com/office/drawing/2014/main" id="{0F2DB951-88DA-161D-4CC5-3E90C9D27857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4" name="Forme libre 1873">
                <a:extLst>
                  <a:ext uri="{FF2B5EF4-FFF2-40B4-BE49-F238E27FC236}">
                    <a16:creationId xmlns:a16="http://schemas.microsoft.com/office/drawing/2014/main" id="{FD00B89C-052F-BB99-CE66-98C2A1AB8C1C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6" name="Forme libre 1875">
                <a:extLst>
                  <a:ext uri="{FF2B5EF4-FFF2-40B4-BE49-F238E27FC236}">
                    <a16:creationId xmlns:a16="http://schemas.microsoft.com/office/drawing/2014/main" id="{54C5FC54-5796-536E-173E-A95D02A0B199}"/>
                  </a:ext>
                </a:extLst>
              </p:cNvPr>
              <p:cNvSpPr/>
              <p:nvPr/>
            </p:nvSpPr>
            <p:spPr>
              <a:xfrm>
                <a:off x="5747387" y="3611989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8" name="Forme libre 1877">
                <a:extLst>
                  <a:ext uri="{FF2B5EF4-FFF2-40B4-BE49-F238E27FC236}">
                    <a16:creationId xmlns:a16="http://schemas.microsoft.com/office/drawing/2014/main" id="{1C3DB7D0-8AF4-19A3-9D1B-B715D7FA2228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3" name="Forme libre 1882">
                <a:extLst>
                  <a:ext uri="{FF2B5EF4-FFF2-40B4-BE49-F238E27FC236}">
                    <a16:creationId xmlns:a16="http://schemas.microsoft.com/office/drawing/2014/main" id="{39B0AE65-27C7-7852-6B39-015E4B891B68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5" name="Forme libre 1884">
                <a:extLst>
                  <a:ext uri="{FF2B5EF4-FFF2-40B4-BE49-F238E27FC236}">
                    <a16:creationId xmlns:a16="http://schemas.microsoft.com/office/drawing/2014/main" id="{F5E0881B-46CE-3618-FA0A-F37C899EE025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6" name="Forme libre 1885">
                <a:extLst>
                  <a:ext uri="{FF2B5EF4-FFF2-40B4-BE49-F238E27FC236}">
                    <a16:creationId xmlns:a16="http://schemas.microsoft.com/office/drawing/2014/main" id="{5CE7F06E-42F3-6863-52E2-04E7CF80C630}"/>
                  </a:ext>
                </a:extLst>
              </p:cNvPr>
              <p:cNvSpPr/>
              <p:nvPr/>
            </p:nvSpPr>
            <p:spPr>
              <a:xfrm>
                <a:off x="5446059" y="3648465"/>
                <a:ext cx="255494" cy="76370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7" name="Forme libre 1886">
                <a:extLst>
                  <a:ext uri="{FF2B5EF4-FFF2-40B4-BE49-F238E27FC236}">
                    <a16:creationId xmlns:a16="http://schemas.microsoft.com/office/drawing/2014/main" id="{BBC3875D-36BF-3DA9-0F69-C201975CD115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3" name="Forme libre 1892">
                <a:extLst>
                  <a:ext uri="{FF2B5EF4-FFF2-40B4-BE49-F238E27FC236}">
                    <a16:creationId xmlns:a16="http://schemas.microsoft.com/office/drawing/2014/main" id="{9ECA66E5-313E-65BC-FAB2-7EFD7C586B59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35" name="Groupe 1834">
              <a:extLst>
                <a:ext uri="{FF2B5EF4-FFF2-40B4-BE49-F238E27FC236}">
                  <a16:creationId xmlns:a16="http://schemas.microsoft.com/office/drawing/2014/main" id="{4B92563B-3C32-6079-D6FC-EF4C01548654}"/>
                </a:ext>
              </a:extLst>
            </p:cNvPr>
            <p:cNvGrpSpPr/>
            <p:nvPr/>
          </p:nvGrpSpPr>
          <p:grpSpPr>
            <a:xfrm rot="21285413" flipH="1">
              <a:off x="5603731" y="3368066"/>
              <a:ext cx="826651" cy="2539182"/>
              <a:chOff x="5235144" y="3256206"/>
              <a:chExt cx="984061" cy="2539182"/>
            </a:xfrm>
          </p:grpSpPr>
          <p:sp>
            <p:nvSpPr>
              <p:cNvPr id="1842" name="Forme libre 1841">
                <a:extLst>
                  <a:ext uri="{FF2B5EF4-FFF2-40B4-BE49-F238E27FC236}">
                    <a16:creationId xmlns:a16="http://schemas.microsoft.com/office/drawing/2014/main" id="{663041C4-BF4A-CC4B-7955-002B67DE63EF}"/>
                  </a:ext>
                </a:extLst>
              </p:cNvPr>
              <p:cNvSpPr/>
              <p:nvPr/>
            </p:nvSpPr>
            <p:spPr>
              <a:xfrm>
                <a:off x="5699591" y="3821086"/>
                <a:ext cx="139456" cy="1872649"/>
              </a:xfrm>
              <a:custGeom>
                <a:avLst/>
                <a:gdLst>
                  <a:gd name="connsiteX0" fmla="*/ 16821 w 272988"/>
                  <a:gd name="connsiteY0" fmla="*/ 0 h 1872649"/>
                  <a:gd name="connsiteX1" fmla="*/ 16821 w 272988"/>
                  <a:gd name="connsiteY1" fmla="*/ 497541 h 1872649"/>
                  <a:gd name="connsiteX2" fmla="*/ 191633 w 272988"/>
                  <a:gd name="connsiteY2" fmla="*/ 1035423 h 1872649"/>
                  <a:gd name="connsiteX3" fmla="*/ 272315 w 272988"/>
                  <a:gd name="connsiteY3" fmla="*/ 1559859 h 1872649"/>
                  <a:gd name="connsiteX4" fmla="*/ 151292 w 272988"/>
                  <a:gd name="connsiteY4" fmla="*/ 1828800 h 1872649"/>
                  <a:gd name="connsiteX5" fmla="*/ 16821 w 272988"/>
                  <a:gd name="connsiteY5" fmla="*/ 1869141 h 1872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2988" h="1872649">
                    <a:moveTo>
                      <a:pt x="16821" y="0"/>
                    </a:moveTo>
                    <a:cubicBezTo>
                      <a:pt x="2253" y="162485"/>
                      <a:pt x="-12314" y="324971"/>
                      <a:pt x="16821" y="497541"/>
                    </a:cubicBezTo>
                    <a:cubicBezTo>
                      <a:pt x="45956" y="670111"/>
                      <a:pt x="149051" y="858370"/>
                      <a:pt x="191633" y="1035423"/>
                    </a:cubicBezTo>
                    <a:cubicBezTo>
                      <a:pt x="234215" y="1212476"/>
                      <a:pt x="279038" y="1427630"/>
                      <a:pt x="272315" y="1559859"/>
                    </a:cubicBezTo>
                    <a:cubicBezTo>
                      <a:pt x="265592" y="1692088"/>
                      <a:pt x="193874" y="1777253"/>
                      <a:pt x="151292" y="1828800"/>
                    </a:cubicBezTo>
                    <a:cubicBezTo>
                      <a:pt x="108710" y="1880347"/>
                      <a:pt x="62765" y="1874744"/>
                      <a:pt x="16821" y="186914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4" name="Forme libre 1843">
                <a:extLst>
                  <a:ext uri="{FF2B5EF4-FFF2-40B4-BE49-F238E27FC236}">
                    <a16:creationId xmlns:a16="http://schemas.microsoft.com/office/drawing/2014/main" id="{333463A1-804B-2444-26C8-13A9595C1FD0}"/>
                  </a:ext>
                </a:extLst>
              </p:cNvPr>
              <p:cNvSpPr/>
              <p:nvPr/>
            </p:nvSpPr>
            <p:spPr>
              <a:xfrm rot="19276266" flipH="1">
                <a:off x="5913839" y="4994676"/>
                <a:ext cx="216534" cy="800712"/>
              </a:xfrm>
              <a:custGeom>
                <a:avLst/>
                <a:gdLst>
                  <a:gd name="connsiteX0" fmla="*/ 0 w 632011"/>
                  <a:gd name="connsiteY0" fmla="*/ 0 h 1210235"/>
                  <a:gd name="connsiteX1" fmla="*/ 161364 w 632011"/>
                  <a:gd name="connsiteY1" fmla="*/ 242047 h 1210235"/>
                  <a:gd name="connsiteX2" fmla="*/ 174811 w 632011"/>
                  <a:gd name="connsiteY2" fmla="*/ 376518 h 1210235"/>
                  <a:gd name="connsiteX3" fmla="*/ 309282 w 632011"/>
                  <a:gd name="connsiteY3" fmla="*/ 551329 h 1210235"/>
                  <a:gd name="connsiteX4" fmla="*/ 430305 w 632011"/>
                  <a:gd name="connsiteY4" fmla="*/ 712694 h 1210235"/>
                  <a:gd name="connsiteX5" fmla="*/ 632011 w 632011"/>
                  <a:gd name="connsiteY5" fmla="*/ 1210235 h 12102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32011" h="1210235">
                    <a:moveTo>
                      <a:pt x="0" y="0"/>
                    </a:moveTo>
                    <a:cubicBezTo>
                      <a:pt x="66114" y="89647"/>
                      <a:pt x="132229" y="179294"/>
                      <a:pt x="161364" y="242047"/>
                    </a:cubicBezTo>
                    <a:cubicBezTo>
                      <a:pt x="190499" y="304800"/>
                      <a:pt x="150158" y="324971"/>
                      <a:pt x="174811" y="376518"/>
                    </a:cubicBezTo>
                    <a:cubicBezTo>
                      <a:pt x="199464" y="428065"/>
                      <a:pt x="266700" y="495300"/>
                      <a:pt x="309282" y="551329"/>
                    </a:cubicBezTo>
                    <a:cubicBezTo>
                      <a:pt x="351864" y="607358"/>
                      <a:pt x="376517" y="602876"/>
                      <a:pt x="430305" y="712694"/>
                    </a:cubicBezTo>
                    <a:cubicBezTo>
                      <a:pt x="484093" y="822512"/>
                      <a:pt x="558052" y="1016373"/>
                      <a:pt x="632011" y="1210235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6" name="Forme libre 1845">
                <a:extLst>
                  <a:ext uri="{FF2B5EF4-FFF2-40B4-BE49-F238E27FC236}">
                    <a16:creationId xmlns:a16="http://schemas.microsoft.com/office/drawing/2014/main" id="{0C91A136-AE8E-E73E-D31B-97FBC2F0CAEA}"/>
                  </a:ext>
                </a:extLst>
              </p:cNvPr>
              <p:cNvSpPr/>
              <p:nvPr/>
            </p:nvSpPr>
            <p:spPr>
              <a:xfrm>
                <a:off x="5707533" y="3390388"/>
                <a:ext cx="121024" cy="389965"/>
              </a:xfrm>
              <a:custGeom>
                <a:avLst/>
                <a:gdLst>
                  <a:gd name="connsiteX0" fmla="*/ 0 w 121024"/>
                  <a:gd name="connsiteY0" fmla="*/ 389965 h 389965"/>
                  <a:gd name="connsiteX1" fmla="*/ 67236 w 121024"/>
                  <a:gd name="connsiteY1" fmla="*/ 201706 h 389965"/>
                  <a:gd name="connsiteX2" fmla="*/ 121024 w 121024"/>
                  <a:gd name="connsiteY2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1024" h="389965">
                    <a:moveTo>
                      <a:pt x="0" y="389965"/>
                    </a:moveTo>
                    <a:cubicBezTo>
                      <a:pt x="23532" y="328332"/>
                      <a:pt x="47065" y="266700"/>
                      <a:pt x="67236" y="201706"/>
                    </a:cubicBezTo>
                    <a:cubicBezTo>
                      <a:pt x="87407" y="136712"/>
                      <a:pt x="104215" y="68356"/>
                      <a:pt x="121024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7" name="Forme libre 1846">
                <a:extLst>
                  <a:ext uri="{FF2B5EF4-FFF2-40B4-BE49-F238E27FC236}">
                    <a16:creationId xmlns:a16="http://schemas.microsoft.com/office/drawing/2014/main" id="{598DD4EA-B87B-068D-7A2B-9FBDFC0EC727}"/>
                  </a:ext>
                </a:extLst>
              </p:cNvPr>
              <p:cNvSpPr/>
              <p:nvPr/>
            </p:nvSpPr>
            <p:spPr>
              <a:xfrm>
                <a:off x="5519275" y="3390388"/>
                <a:ext cx="188258" cy="389965"/>
              </a:xfrm>
              <a:custGeom>
                <a:avLst/>
                <a:gdLst>
                  <a:gd name="connsiteX0" fmla="*/ 188258 w 188258"/>
                  <a:gd name="connsiteY0" fmla="*/ 389965 h 389965"/>
                  <a:gd name="connsiteX1" fmla="*/ 161364 w 188258"/>
                  <a:gd name="connsiteY1" fmla="*/ 268942 h 389965"/>
                  <a:gd name="connsiteX2" fmla="*/ 80682 w 188258"/>
                  <a:gd name="connsiteY2" fmla="*/ 121024 h 389965"/>
                  <a:gd name="connsiteX3" fmla="*/ 0 w 188258"/>
                  <a:gd name="connsiteY3" fmla="*/ 0 h 389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8" h="389965">
                    <a:moveTo>
                      <a:pt x="188258" y="389965"/>
                    </a:moveTo>
                    <a:cubicBezTo>
                      <a:pt x="183775" y="351865"/>
                      <a:pt x="179293" y="313765"/>
                      <a:pt x="161364" y="268942"/>
                    </a:cubicBezTo>
                    <a:cubicBezTo>
                      <a:pt x="143435" y="224119"/>
                      <a:pt x="107576" y="165848"/>
                      <a:pt x="80682" y="121024"/>
                    </a:cubicBezTo>
                    <a:cubicBezTo>
                      <a:pt x="53788" y="76200"/>
                      <a:pt x="26894" y="38100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8" name="Forme libre 1847">
                <a:extLst>
                  <a:ext uri="{FF2B5EF4-FFF2-40B4-BE49-F238E27FC236}">
                    <a16:creationId xmlns:a16="http://schemas.microsoft.com/office/drawing/2014/main" id="{CD8F5998-0FD8-5957-D40F-7D58C9861B0E}"/>
                  </a:ext>
                </a:extLst>
              </p:cNvPr>
              <p:cNvSpPr/>
              <p:nvPr/>
            </p:nvSpPr>
            <p:spPr>
              <a:xfrm>
                <a:off x="5831761" y="5262042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0" name="Forme libre 1849">
                <a:extLst>
                  <a:ext uri="{FF2B5EF4-FFF2-40B4-BE49-F238E27FC236}">
                    <a16:creationId xmlns:a16="http://schemas.microsoft.com/office/drawing/2014/main" id="{E615CE17-7B7F-EB18-3D46-E8042278BF1B}"/>
                  </a:ext>
                </a:extLst>
              </p:cNvPr>
              <p:cNvSpPr/>
              <p:nvPr/>
            </p:nvSpPr>
            <p:spPr>
              <a:xfrm rot="20209623" flipH="1">
                <a:off x="5529262" y="5078383"/>
                <a:ext cx="387444" cy="416859"/>
              </a:xfrm>
              <a:custGeom>
                <a:avLst/>
                <a:gdLst>
                  <a:gd name="connsiteX0" fmla="*/ 0 w 242048"/>
                  <a:gd name="connsiteY0" fmla="*/ 0 h 416859"/>
                  <a:gd name="connsiteX1" fmla="*/ 80683 w 242048"/>
                  <a:gd name="connsiteY1" fmla="*/ 255494 h 416859"/>
                  <a:gd name="connsiteX2" fmla="*/ 174812 w 242048"/>
                  <a:gd name="connsiteY2" fmla="*/ 322730 h 416859"/>
                  <a:gd name="connsiteX3" fmla="*/ 242048 w 242048"/>
                  <a:gd name="connsiteY3" fmla="*/ 416859 h 4168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2048" h="416859">
                    <a:moveTo>
                      <a:pt x="0" y="0"/>
                    </a:moveTo>
                    <a:cubicBezTo>
                      <a:pt x="25774" y="100853"/>
                      <a:pt x="51548" y="201706"/>
                      <a:pt x="80683" y="255494"/>
                    </a:cubicBezTo>
                    <a:cubicBezTo>
                      <a:pt x="109818" y="309282"/>
                      <a:pt x="147918" y="295836"/>
                      <a:pt x="174812" y="322730"/>
                    </a:cubicBezTo>
                    <a:cubicBezTo>
                      <a:pt x="201706" y="349624"/>
                      <a:pt x="221877" y="383241"/>
                      <a:pt x="242048" y="416859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1" name="Forme libre 1850">
                <a:extLst>
                  <a:ext uri="{FF2B5EF4-FFF2-40B4-BE49-F238E27FC236}">
                    <a16:creationId xmlns:a16="http://schemas.microsoft.com/office/drawing/2014/main" id="{5196CD47-D2AB-C870-AF4D-6D6BE6B40F8E}"/>
                  </a:ext>
                </a:extLst>
              </p:cNvPr>
              <p:cNvSpPr/>
              <p:nvPr/>
            </p:nvSpPr>
            <p:spPr>
              <a:xfrm rot="4128891">
                <a:off x="5645813" y="3790861"/>
                <a:ext cx="114958" cy="85059"/>
              </a:xfrm>
              <a:custGeom>
                <a:avLst/>
                <a:gdLst>
                  <a:gd name="connsiteX0" fmla="*/ 99244 w 137434"/>
                  <a:gd name="connsiteY0" fmla="*/ 10744 h 161193"/>
                  <a:gd name="connsiteX1" fmla="*/ 5115 w 137434"/>
                  <a:gd name="connsiteY1" fmla="*/ 24191 h 161193"/>
                  <a:gd name="connsiteX2" fmla="*/ 25286 w 137434"/>
                  <a:gd name="connsiteY2" fmla="*/ 138491 h 161193"/>
                  <a:gd name="connsiteX3" fmla="*/ 132862 w 137434"/>
                  <a:gd name="connsiteY3" fmla="*/ 151938 h 161193"/>
                  <a:gd name="connsiteX4" fmla="*/ 99244 w 137434"/>
                  <a:gd name="connsiteY4" fmla="*/ 10744 h 1611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7434" h="161193">
                    <a:moveTo>
                      <a:pt x="99244" y="10744"/>
                    </a:moveTo>
                    <a:cubicBezTo>
                      <a:pt x="77953" y="-10547"/>
                      <a:pt x="17441" y="2900"/>
                      <a:pt x="5115" y="24191"/>
                    </a:cubicBezTo>
                    <a:cubicBezTo>
                      <a:pt x="-7211" y="45482"/>
                      <a:pt x="3995" y="117200"/>
                      <a:pt x="25286" y="138491"/>
                    </a:cubicBezTo>
                    <a:cubicBezTo>
                      <a:pt x="46577" y="159782"/>
                      <a:pt x="117174" y="169867"/>
                      <a:pt x="132862" y="151938"/>
                    </a:cubicBezTo>
                    <a:cubicBezTo>
                      <a:pt x="148550" y="134009"/>
                      <a:pt x="120535" y="32035"/>
                      <a:pt x="99244" y="10744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63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2" name="Forme libre 1851">
                <a:extLst>
                  <a:ext uri="{FF2B5EF4-FFF2-40B4-BE49-F238E27FC236}">
                    <a16:creationId xmlns:a16="http://schemas.microsoft.com/office/drawing/2014/main" id="{E651A280-51A6-068D-3F46-052EBDD80A30}"/>
                  </a:ext>
                </a:extLst>
              </p:cNvPr>
              <p:cNvSpPr/>
              <p:nvPr/>
            </p:nvSpPr>
            <p:spPr>
              <a:xfrm>
                <a:off x="5747387" y="3611989"/>
                <a:ext cx="208429" cy="55134"/>
              </a:xfrm>
              <a:custGeom>
                <a:avLst/>
                <a:gdLst>
                  <a:gd name="connsiteX0" fmla="*/ 0 w 208429"/>
                  <a:gd name="connsiteY0" fmla="*/ 55134 h 55134"/>
                  <a:gd name="connsiteX1" fmla="*/ 134471 w 208429"/>
                  <a:gd name="connsiteY1" fmla="*/ 1346 h 55134"/>
                  <a:gd name="connsiteX2" fmla="*/ 208429 w 208429"/>
                  <a:gd name="connsiteY2" fmla="*/ 21517 h 55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8429" h="55134">
                    <a:moveTo>
                      <a:pt x="0" y="55134"/>
                    </a:moveTo>
                    <a:cubicBezTo>
                      <a:pt x="49866" y="31041"/>
                      <a:pt x="99733" y="6949"/>
                      <a:pt x="134471" y="1346"/>
                    </a:cubicBezTo>
                    <a:cubicBezTo>
                      <a:pt x="169209" y="-4257"/>
                      <a:pt x="188819" y="8630"/>
                      <a:pt x="208429" y="21517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3" name="Forme libre 1852">
                <a:extLst>
                  <a:ext uri="{FF2B5EF4-FFF2-40B4-BE49-F238E27FC236}">
                    <a16:creationId xmlns:a16="http://schemas.microsoft.com/office/drawing/2014/main" id="{2DB370E9-4908-A0AF-6543-049467AD3779}"/>
                  </a:ext>
                </a:extLst>
              </p:cNvPr>
              <p:cNvSpPr/>
              <p:nvPr/>
            </p:nvSpPr>
            <p:spPr>
              <a:xfrm>
                <a:off x="5432611" y="3516406"/>
                <a:ext cx="221877" cy="80682"/>
              </a:xfrm>
              <a:custGeom>
                <a:avLst/>
                <a:gdLst>
                  <a:gd name="connsiteX0" fmla="*/ 221877 w 221877"/>
                  <a:gd name="connsiteY0" fmla="*/ 80682 h 80682"/>
                  <a:gd name="connsiteX1" fmla="*/ 134471 w 221877"/>
                  <a:gd name="connsiteY1" fmla="*/ 20170 h 80682"/>
                  <a:gd name="connsiteX2" fmla="*/ 0 w 221877"/>
                  <a:gd name="connsiteY2" fmla="*/ 0 h 806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877" h="80682">
                    <a:moveTo>
                      <a:pt x="221877" y="80682"/>
                    </a:moveTo>
                    <a:cubicBezTo>
                      <a:pt x="196663" y="57149"/>
                      <a:pt x="171450" y="33617"/>
                      <a:pt x="134471" y="20170"/>
                    </a:cubicBezTo>
                    <a:cubicBezTo>
                      <a:pt x="97492" y="6723"/>
                      <a:pt x="48746" y="3361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4" name="Forme libre 1853">
                <a:extLst>
                  <a:ext uri="{FF2B5EF4-FFF2-40B4-BE49-F238E27FC236}">
                    <a16:creationId xmlns:a16="http://schemas.microsoft.com/office/drawing/2014/main" id="{54953CCC-BD07-241A-EFD8-8DA15C4F99EE}"/>
                  </a:ext>
                </a:extLst>
              </p:cNvPr>
              <p:cNvSpPr/>
              <p:nvPr/>
            </p:nvSpPr>
            <p:spPr>
              <a:xfrm>
                <a:off x="5741894" y="3388659"/>
                <a:ext cx="40341" cy="188259"/>
              </a:xfrm>
              <a:custGeom>
                <a:avLst/>
                <a:gdLst>
                  <a:gd name="connsiteX0" fmla="*/ 40341 w 40341"/>
                  <a:gd name="connsiteY0" fmla="*/ 188259 h 188259"/>
                  <a:gd name="connsiteX1" fmla="*/ 33618 w 40341"/>
                  <a:gd name="connsiteY1" fmla="*/ 60512 h 188259"/>
                  <a:gd name="connsiteX2" fmla="*/ 0 w 40341"/>
                  <a:gd name="connsiteY2" fmla="*/ 0 h 188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0341" h="188259">
                    <a:moveTo>
                      <a:pt x="40341" y="188259"/>
                    </a:moveTo>
                    <a:cubicBezTo>
                      <a:pt x="40341" y="140073"/>
                      <a:pt x="40341" y="91888"/>
                      <a:pt x="33618" y="60512"/>
                    </a:cubicBezTo>
                    <a:cubicBezTo>
                      <a:pt x="26895" y="29136"/>
                      <a:pt x="13447" y="14568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8" name="Forme libre 1857">
                <a:extLst>
                  <a:ext uri="{FF2B5EF4-FFF2-40B4-BE49-F238E27FC236}">
                    <a16:creationId xmlns:a16="http://schemas.microsoft.com/office/drawing/2014/main" id="{EA0D300C-48CE-1571-615F-EC3EDC6324EE}"/>
                  </a:ext>
                </a:extLst>
              </p:cNvPr>
              <p:cNvSpPr/>
              <p:nvPr/>
            </p:nvSpPr>
            <p:spPr>
              <a:xfrm>
                <a:off x="5661212" y="3408829"/>
                <a:ext cx="27982" cy="248771"/>
              </a:xfrm>
              <a:custGeom>
                <a:avLst/>
                <a:gdLst>
                  <a:gd name="connsiteX0" fmla="*/ 20170 w 27982"/>
                  <a:gd name="connsiteY0" fmla="*/ 248771 h 248771"/>
                  <a:gd name="connsiteX1" fmla="*/ 26894 w 27982"/>
                  <a:gd name="connsiteY1" fmla="*/ 114300 h 248771"/>
                  <a:gd name="connsiteX2" fmla="*/ 0 w 27982"/>
                  <a:gd name="connsiteY2" fmla="*/ 0 h 248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982" h="248771">
                    <a:moveTo>
                      <a:pt x="20170" y="248771"/>
                    </a:moveTo>
                    <a:cubicBezTo>
                      <a:pt x="25213" y="202266"/>
                      <a:pt x="30256" y="155762"/>
                      <a:pt x="26894" y="114300"/>
                    </a:cubicBezTo>
                    <a:cubicBezTo>
                      <a:pt x="23532" y="72838"/>
                      <a:pt x="11766" y="36419"/>
                      <a:pt x="0" y="0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0" name="Forme libre 1859">
                <a:extLst>
                  <a:ext uri="{FF2B5EF4-FFF2-40B4-BE49-F238E27FC236}">
                    <a16:creationId xmlns:a16="http://schemas.microsoft.com/office/drawing/2014/main" id="{27D96989-0395-E9E8-8E8F-4CBD32938CC5}"/>
                  </a:ext>
                </a:extLst>
              </p:cNvPr>
              <p:cNvSpPr/>
              <p:nvPr/>
            </p:nvSpPr>
            <p:spPr>
              <a:xfrm>
                <a:off x="5235144" y="3256206"/>
                <a:ext cx="466411" cy="468629"/>
              </a:xfrm>
              <a:custGeom>
                <a:avLst/>
                <a:gdLst>
                  <a:gd name="connsiteX0" fmla="*/ 255494 w 255494"/>
                  <a:gd name="connsiteY0" fmla="*/ 76370 h 76370"/>
                  <a:gd name="connsiteX1" fmla="*/ 100853 w 255494"/>
                  <a:gd name="connsiteY1" fmla="*/ 9135 h 76370"/>
                  <a:gd name="connsiteX2" fmla="*/ 0 w 255494"/>
                  <a:gd name="connsiteY2" fmla="*/ 2411 h 763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5494" h="76370">
                    <a:moveTo>
                      <a:pt x="255494" y="76370"/>
                    </a:moveTo>
                    <a:cubicBezTo>
                      <a:pt x="199464" y="48915"/>
                      <a:pt x="143435" y="21461"/>
                      <a:pt x="100853" y="9135"/>
                    </a:cubicBezTo>
                    <a:cubicBezTo>
                      <a:pt x="58271" y="-3192"/>
                      <a:pt x="29135" y="-391"/>
                      <a:pt x="0" y="2411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1" name="Forme libre 1860">
                <a:extLst>
                  <a:ext uri="{FF2B5EF4-FFF2-40B4-BE49-F238E27FC236}">
                    <a16:creationId xmlns:a16="http://schemas.microsoft.com/office/drawing/2014/main" id="{BA04452C-31B5-9D71-3C6D-19F219B701DA}"/>
                  </a:ext>
                </a:extLst>
              </p:cNvPr>
              <p:cNvSpPr/>
              <p:nvPr/>
            </p:nvSpPr>
            <p:spPr>
              <a:xfrm>
                <a:off x="5546912" y="4491318"/>
                <a:ext cx="188259" cy="921123"/>
              </a:xfrm>
              <a:custGeom>
                <a:avLst/>
                <a:gdLst>
                  <a:gd name="connsiteX0" fmla="*/ 188259 w 188259"/>
                  <a:gd name="connsiteY0" fmla="*/ 0 h 921123"/>
                  <a:gd name="connsiteX1" fmla="*/ 168088 w 188259"/>
                  <a:gd name="connsiteY1" fmla="*/ 517711 h 921123"/>
                  <a:gd name="connsiteX2" fmla="*/ 107576 w 188259"/>
                  <a:gd name="connsiteY2" fmla="*/ 766482 h 921123"/>
                  <a:gd name="connsiteX3" fmla="*/ 0 w 188259"/>
                  <a:gd name="connsiteY3" fmla="*/ 921123 h 9211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259" h="921123">
                    <a:moveTo>
                      <a:pt x="188259" y="0"/>
                    </a:moveTo>
                    <a:cubicBezTo>
                      <a:pt x="184897" y="194982"/>
                      <a:pt x="181535" y="389964"/>
                      <a:pt x="168088" y="517711"/>
                    </a:cubicBezTo>
                    <a:cubicBezTo>
                      <a:pt x="154641" y="645458"/>
                      <a:pt x="135591" y="699247"/>
                      <a:pt x="107576" y="766482"/>
                    </a:cubicBezTo>
                    <a:cubicBezTo>
                      <a:pt x="79561" y="833717"/>
                      <a:pt x="39780" y="877420"/>
                      <a:pt x="0" y="921123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2" name="Forme libre 1861">
                <a:extLst>
                  <a:ext uri="{FF2B5EF4-FFF2-40B4-BE49-F238E27FC236}">
                    <a16:creationId xmlns:a16="http://schemas.microsoft.com/office/drawing/2014/main" id="{52ACE242-1A79-A099-0DB7-0CF2AE149281}"/>
                  </a:ext>
                </a:extLst>
              </p:cNvPr>
              <p:cNvSpPr/>
              <p:nvPr/>
            </p:nvSpPr>
            <p:spPr>
              <a:xfrm>
                <a:off x="5667935" y="5358653"/>
                <a:ext cx="100853" cy="289112"/>
              </a:xfrm>
              <a:custGeom>
                <a:avLst/>
                <a:gdLst>
                  <a:gd name="connsiteX0" fmla="*/ 100853 w 100853"/>
                  <a:gd name="connsiteY0" fmla="*/ 0 h 289112"/>
                  <a:gd name="connsiteX1" fmla="*/ 47065 w 100853"/>
                  <a:gd name="connsiteY1" fmla="*/ 134471 h 289112"/>
                  <a:gd name="connsiteX2" fmla="*/ 0 w 100853"/>
                  <a:gd name="connsiteY2" fmla="*/ 289112 h 289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853" h="289112">
                    <a:moveTo>
                      <a:pt x="100853" y="0"/>
                    </a:moveTo>
                    <a:cubicBezTo>
                      <a:pt x="82363" y="43143"/>
                      <a:pt x="63874" y="86286"/>
                      <a:pt x="47065" y="134471"/>
                    </a:cubicBezTo>
                    <a:cubicBezTo>
                      <a:pt x="30256" y="182656"/>
                      <a:pt x="15128" y="235884"/>
                      <a:pt x="0" y="289112"/>
                    </a:cubicBez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3" name="Forme libre 1862">
                <a:extLst>
                  <a:ext uri="{FF2B5EF4-FFF2-40B4-BE49-F238E27FC236}">
                    <a16:creationId xmlns:a16="http://schemas.microsoft.com/office/drawing/2014/main" id="{F5C7C5F2-ED33-0383-36E1-37388A645274}"/>
                  </a:ext>
                </a:extLst>
              </p:cNvPr>
              <p:cNvSpPr/>
              <p:nvPr/>
            </p:nvSpPr>
            <p:spPr>
              <a:xfrm>
                <a:off x="5910451" y="5479488"/>
                <a:ext cx="33617" cy="107576"/>
              </a:xfrm>
              <a:custGeom>
                <a:avLst/>
                <a:gdLst>
                  <a:gd name="connsiteX0" fmla="*/ 33618 w 33618"/>
                  <a:gd name="connsiteY0" fmla="*/ 0 h 107576"/>
                  <a:gd name="connsiteX1" fmla="*/ 0 w 33618"/>
                  <a:gd name="connsiteY1" fmla="*/ 107576 h 1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33618" h="107576">
                    <a:moveTo>
                      <a:pt x="33618" y="0"/>
                    </a:moveTo>
                    <a:lnTo>
                      <a:pt x="0" y="107576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971" name="Forme libre 1970">
            <a:extLst>
              <a:ext uri="{FF2B5EF4-FFF2-40B4-BE49-F238E27FC236}">
                <a16:creationId xmlns:a16="http://schemas.microsoft.com/office/drawing/2014/main" id="{464B4B8E-1CAF-A635-7781-5FF3BE21621D}"/>
              </a:ext>
            </a:extLst>
          </p:cNvPr>
          <p:cNvSpPr/>
          <p:nvPr/>
        </p:nvSpPr>
        <p:spPr>
          <a:xfrm>
            <a:off x="1403071" y="570539"/>
            <a:ext cx="4295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2" name="Forme libre 1971">
            <a:extLst>
              <a:ext uri="{FF2B5EF4-FFF2-40B4-BE49-F238E27FC236}">
                <a16:creationId xmlns:a16="http://schemas.microsoft.com/office/drawing/2014/main" id="{B02F7E87-5D7A-419B-0208-3BA52AA66472}"/>
              </a:ext>
            </a:extLst>
          </p:cNvPr>
          <p:cNvSpPr/>
          <p:nvPr/>
        </p:nvSpPr>
        <p:spPr>
          <a:xfrm rot="19276266" flipH="1">
            <a:off x="1451208" y="825115"/>
            <a:ext cx="66690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3" name="Forme libre 1972">
            <a:extLst>
              <a:ext uri="{FF2B5EF4-FFF2-40B4-BE49-F238E27FC236}">
                <a16:creationId xmlns:a16="http://schemas.microsoft.com/office/drawing/2014/main" id="{ADBC35D4-9812-D84D-E011-14CCA7CB0631}"/>
              </a:ext>
            </a:extLst>
          </p:cNvPr>
          <p:cNvSpPr/>
          <p:nvPr/>
        </p:nvSpPr>
        <p:spPr>
          <a:xfrm>
            <a:off x="1405517" y="454192"/>
            <a:ext cx="37274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4" name="Forme libre 1973">
            <a:extLst>
              <a:ext uri="{FF2B5EF4-FFF2-40B4-BE49-F238E27FC236}">
                <a16:creationId xmlns:a16="http://schemas.microsoft.com/office/drawing/2014/main" id="{68958670-3108-AEAD-7497-6E3A70C7C390}"/>
              </a:ext>
            </a:extLst>
          </p:cNvPr>
          <p:cNvSpPr/>
          <p:nvPr/>
        </p:nvSpPr>
        <p:spPr>
          <a:xfrm>
            <a:off x="1347535" y="454192"/>
            <a:ext cx="57982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5" name="Forme libre 1974">
            <a:extLst>
              <a:ext uri="{FF2B5EF4-FFF2-40B4-BE49-F238E27FC236}">
                <a16:creationId xmlns:a16="http://schemas.microsoft.com/office/drawing/2014/main" id="{5F8FDB7A-048F-3DD6-499B-6384942AB5AA}"/>
              </a:ext>
            </a:extLst>
          </p:cNvPr>
          <p:cNvSpPr/>
          <p:nvPr/>
        </p:nvSpPr>
        <p:spPr>
          <a:xfrm>
            <a:off x="1445815" y="977380"/>
            <a:ext cx="7454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6" name="Forme libre 1975">
            <a:extLst>
              <a:ext uri="{FF2B5EF4-FFF2-40B4-BE49-F238E27FC236}">
                <a16:creationId xmlns:a16="http://schemas.microsoft.com/office/drawing/2014/main" id="{E4383AE7-169B-08BD-071B-8102870B2470}"/>
              </a:ext>
            </a:extLst>
          </p:cNvPr>
          <p:cNvSpPr/>
          <p:nvPr/>
        </p:nvSpPr>
        <p:spPr>
          <a:xfrm>
            <a:off x="1443778" y="959790"/>
            <a:ext cx="11932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7" name="Forme libre 1976">
            <a:extLst>
              <a:ext uri="{FF2B5EF4-FFF2-40B4-BE49-F238E27FC236}">
                <a16:creationId xmlns:a16="http://schemas.microsoft.com/office/drawing/2014/main" id="{3B8A25AB-2C45-0CC2-6CAE-E41B4C9C95B3}"/>
              </a:ext>
            </a:extLst>
          </p:cNvPr>
          <p:cNvSpPr/>
          <p:nvPr/>
        </p:nvSpPr>
        <p:spPr>
          <a:xfrm rot="20209623" flipH="1">
            <a:off x="1350612" y="910177"/>
            <a:ext cx="119329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8" name="Forme libre 1977">
            <a:extLst>
              <a:ext uri="{FF2B5EF4-FFF2-40B4-BE49-F238E27FC236}">
                <a16:creationId xmlns:a16="http://schemas.microsoft.com/office/drawing/2014/main" id="{698B4099-9554-6068-85B5-E5733E498AE4}"/>
              </a:ext>
            </a:extLst>
          </p:cNvPr>
          <p:cNvSpPr/>
          <p:nvPr/>
        </p:nvSpPr>
        <p:spPr>
          <a:xfrm rot="2993525">
            <a:off x="1387785" y="559148"/>
            <a:ext cx="32693" cy="37300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58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9" name="Forme libre 1978">
            <a:extLst>
              <a:ext uri="{FF2B5EF4-FFF2-40B4-BE49-F238E27FC236}">
                <a16:creationId xmlns:a16="http://schemas.microsoft.com/office/drawing/2014/main" id="{1851FE95-5A93-2BD3-DC49-3B7091E5AB03}"/>
              </a:ext>
            </a:extLst>
          </p:cNvPr>
          <p:cNvSpPr/>
          <p:nvPr/>
        </p:nvSpPr>
        <p:spPr>
          <a:xfrm>
            <a:off x="1418171" y="471888"/>
            <a:ext cx="68336" cy="61753"/>
          </a:xfrm>
          <a:custGeom>
            <a:avLst/>
            <a:gdLst>
              <a:gd name="connsiteX0" fmla="*/ 0 w 221876"/>
              <a:gd name="connsiteY0" fmla="*/ 228600 h 228600"/>
              <a:gd name="connsiteX1" fmla="*/ 60511 w 221876"/>
              <a:gd name="connsiteY1" fmla="*/ 168088 h 228600"/>
              <a:gd name="connsiteX2" fmla="*/ 134470 w 221876"/>
              <a:gd name="connsiteY2" fmla="*/ 80682 h 228600"/>
              <a:gd name="connsiteX3" fmla="*/ 221876 w 221876"/>
              <a:gd name="connsiteY3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1876" h="228600">
                <a:moveTo>
                  <a:pt x="0" y="228600"/>
                </a:moveTo>
                <a:cubicBezTo>
                  <a:pt x="19049" y="210670"/>
                  <a:pt x="38099" y="192741"/>
                  <a:pt x="60511" y="168088"/>
                </a:cubicBezTo>
                <a:cubicBezTo>
                  <a:pt x="82923" y="143435"/>
                  <a:pt x="107576" y="108697"/>
                  <a:pt x="134470" y="80682"/>
                </a:cubicBezTo>
                <a:cubicBezTo>
                  <a:pt x="161364" y="52667"/>
                  <a:pt x="191620" y="26333"/>
                  <a:pt x="221876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0" name="Forme libre 1979">
            <a:extLst>
              <a:ext uri="{FF2B5EF4-FFF2-40B4-BE49-F238E27FC236}">
                <a16:creationId xmlns:a16="http://schemas.microsoft.com/office/drawing/2014/main" id="{3E883344-9252-8060-638E-F7CC0BCEFBC1}"/>
              </a:ext>
            </a:extLst>
          </p:cNvPr>
          <p:cNvSpPr/>
          <p:nvPr/>
        </p:nvSpPr>
        <p:spPr>
          <a:xfrm>
            <a:off x="1443020" y="495135"/>
            <a:ext cx="64194" cy="14894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2" name="Forme libre 1981">
            <a:extLst>
              <a:ext uri="{FF2B5EF4-FFF2-40B4-BE49-F238E27FC236}">
                <a16:creationId xmlns:a16="http://schemas.microsoft.com/office/drawing/2014/main" id="{A99C4FC4-05F9-C02C-C8D3-DFF1FBD6AC7A}"/>
              </a:ext>
            </a:extLst>
          </p:cNvPr>
          <p:cNvSpPr/>
          <p:nvPr/>
        </p:nvSpPr>
        <p:spPr>
          <a:xfrm>
            <a:off x="1320844" y="488233"/>
            <a:ext cx="68336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3" name="Forme libre 1982">
            <a:extLst>
              <a:ext uri="{FF2B5EF4-FFF2-40B4-BE49-F238E27FC236}">
                <a16:creationId xmlns:a16="http://schemas.microsoft.com/office/drawing/2014/main" id="{831B1A79-96D9-0B01-FBC3-839625841D53}"/>
              </a:ext>
            </a:extLst>
          </p:cNvPr>
          <p:cNvSpPr/>
          <p:nvPr/>
        </p:nvSpPr>
        <p:spPr>
          <a:xfrm>
            <a:off x="1416100" y="453725"/>
            <a:ext cx="12425" cy="5085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4" name="Forme libre 1983">
            <a:extLst>
              <a:ext uri="{FF2B5EF4-FFF2-40B4-BE49-F238E27FC236}">
                <a16:creationId xmlns:a16="http://schemas.microsoft.com/office/drawing/2014/main" id="{A192C44C-F4AE-7DF8-825A-FAC21D284158}"/>
              </a:ext>
            </a:extLst>
          </p:cNvPr>
          <p:cNvSpPr/>
          <p:nvPr/>
        </p:nvSpPr>
        <p:spPr>
          <a:xfrm>
            <a:off x="1391251" y="459174"/>
            <a:ext cx="8618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5" name="Forme libre 1984">
            <a:extLst>
              <a:ext uri="{FF2B5EF4-FFF2-40B4-BE49-F238E27FC236}">
                <a16:creationId xmlns:a16="http://schemas.microsoft.com/office/drawing/2014/main" id="{D986FB88-2C40-5242-3C61-4D8D67C95130}"/>
              </a:ext>
            </a:extLst>
          </p:cNvPr>
          <p:cNvSpPr/>
          <p:nvPr/>
        </p:nvSpPr>
        <p:spPr>
          <a:xfrm>
            <a:off x="1324986" y="523908"/>
            <a:ext cx="78690" cy="20630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6" name="Forme libre 1985">
            <a:extLst>
              <a:ext uri="{FF2B5EF4-FFF2-40B4-BE49-F238E27FC236}">
                <a16:creationId xmlns:a16="http://schemas.microsoft.com/office/drawing/2014/main" id="{746C5889-9BBB-C565-E0B3-A7550D5E9C86}"/>
              </a:ext>
            </a:extLst>
          </p:cNvPr>
          <p:cNvSpPr/>
          <p:nvPr/>
        </p:nvSpPr>
        <p:spPr>
          <a:xfrm>
            <a:off x="1356047" y="751591"/>
            <a:ext cx="57982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7" name="Forme libre 1986">
            <a:extLst>
              <a:ext uri="{FF2B5EF4-FFF2-40B4-BE49-F238E27FC236}">
                <a16:creationId xmlns:a16="http://schemas.microsoft.com/office/drawing/2014/main" id="{9E28544B-A50E-4657-37FF-463696C6F768}"/>
              </a:ext>
            </a:extLst>
          </p:cNvPr>
          <p:cNvSpPr/>
          <p:nvPr/>
        </p:nvSpPr>
        <p:spPr>
          <a:xfrm>
            <a:off x="1393321" y="985888"/>
            <a:ext cx="31062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8" name="Forme libre 1987">
            <a:extLst>
              <a:ext uri="{FF2B5EF4-FFF2-40B4-BE49-F238E27FC236}">
                <a16:creationId xmlns:a16="http://schemas.microsoft.com/office/drawing/2014/main" id="{EFB127B8-771C-C93A-CE31-07DDC49C14DD}"/>
              </a:ext>
            </a:extLst>
          </p:cNvPr>
          <p:cNvSpPr/>
          <p:nvPr/>
        </p:nvSpPr>
        <p:spPr>
          <a:xfrm>
            <a:off x="1467869" y="1053090"/>
            <a:ext cx="10354" cy="29060"/>
          </a:xfrm>
          <a:custGeom>
            <a:avLst/>
            <a:gdLst>
              <a:gd name="connsiteX0" fmla="*/ 33618 w 33618"/>
              <a:gd name="connsiteY0" fmla="*/ 0 h 107576"/>
              <a:gd name="connsiteX1" fmla="*/ 0 w 33618"/>
              <a:gd name="connsiteY1" fmla="*/ 107576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8" h="107576">
                <a:moveTo>
                  <a:pt x="33618" y="0"/>
                </a:moveTo>
                <a:lnTo>
                  <a:pt x="0" y="107576"/>
                </a:lnTo>
              </a:path>
            </a:pathLst>
          </a:custGeom>
          <a:noFill/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9" name="Forme libre 1988">
            <a:extLst>
              <a:ext uri="{FF2B5EF4-FFF2-40B4-BE49-F238E27FC236}">
                <a16:creationId xmlns:a16="http://schemas.microsoft.com/office/drawing/2014/main" id="{B11231EA-3BFC-BEC1-0CD3-A1DA7CD6184C}"/>
              </a:ext>
            </a:extLst>
          </p:cNvPr>
          <p:cNvSpPr/>
          <p:nvPr/>
        </p:nvSpPr>
        <p:spPr>
          <a:xfrm rot="248994">
            <a:off x="1444371" y="569813"/>
            <a:ext cx="42951" cy="505867"/>
          </a:xfrm>
          <a:custGeom>
            <a:avLst/>
            <a:gdLst>
              <a:gd name="connsiteX0" fmla="*/ 2646 w 42951"/>
              <a:gd name="connsiteY0" fmla="*/ 0 h 505867"/>
              <a:gd name="connsiteX1" fmla="*/ 2646 w 42951"/>
              <a:gd name="connsiteY1" fmla="*/ 134402 h 505867"/>
              <a:gd name="connsiteX2" fmla="*/ 30150 w 42951"/>
              <a:gd name="connsiteY2" fmla="*/ 279703 h 505867"/>
              <a:gd name="connsiteX3" fmla="*/ 42845 w 42951"/>
              <a:gd name="connsiteY3" fmla="*/ 421371 h 505867"/>
              <a:gd name="connsiteX4" fmla="*/ 23803 w 42951"/>
              <a:gd name="connsiteY4" fmla="*/ 494021 h 505867"/>
              <a:gd name="connsiteX5" fmla="*/ 2646 w 42951"/>
              <a:gd name="connsiteY5" fmla="*/ 504919 h 50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51" h="505867" extrusionOk="0">
                <a:moveTo>
                  <a:pt x="2646" y="0"/>
                </a:moveTo>
                <a:cubicBezTo>
                  <a:pt x="-328" y="43471"/>
                  <a:pt x="-8244" y="90152"/>
                  <a:pt x="2646" y="134402"/>
                </a:cubicBezTo>
                <a:cubicBezTo>
                  <a:pt x="11407" y="181899"/>
                  <a:pt x="18762" y="232024"/>
                  <a:pt x="30150" y="279703"/>
                </a:cubicBezTo>
                <a:cubicBezTo>
                  <a:pt x="33794" y="330516"/>
                  <a:pt x="42922" y="391071"/>
                  <a:pt x="42845" y="421371"/>
                </a:cubicBezTo>
                <a:cubicBezTo>
                  <a:pt x="39992" y="456109"/>
                  <a:pt x="30870" y="480272"/>
                  <a:pt x="23803" y="494021"/>
                </a:cubicBezTo>
                <a:cubicBezTo>
                  <a:pt x="17373" y="507978"/>
                  <a:pt x="10087" y="505996"/>
                  <a:pt x="2646" y="5049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821 w 272988"/>
                      <a:gd name="connsiteY0" fmla="*/ 0 h 1872649"/>
                      <a:gd name="connsiteX1" fmla="*/ 16821 w 272988"/>
                      <a:gd name="connsiteY1" fmla="*/ 497541 h 1872649"/>
                      <a:gd name="connsiteX2" fmla="*/ 191633 w 272988"/>
                      <a:gd name="connsiteY2" fmla="*/ 1035423 h 1872649"/>
                      <a:gd name="connsiteX3" fmla="*/ 272315 w 272988"/>
                      <a:gd name="connsiteY3" fmla="*/ 1559859 h 1872649"/>
                      <a:gd name="connsiteX4" fmla="*/ 151292 w 272988"/>
                      <a:gd name="connsiteY4" fmla="*/ 1828800 h 1872649"/>
                      <a:gd name="connsiteX5" fmla="*/ 16821 w 272988"/>
                      <a:gd name="connsiteY5" fmla="*/ 1869141 h 1872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2988" h="1872649">
                        <a:moveTo>
                          <a:pt x="16821" y="0"/>
                        </a:moveTo>
                        <a:cubicBezTo>
                          <a:pt x="2253" y="162485"/>
                          <a:pt x="-12314" y="324971"/>
                          <a:pt x="16821" y="497541"/>
                        </a:cubicBezTo>
                        <a:cubicBezTo>
                          <a:pt x="45956" y="670111"/>
                          <a:pt x="149051" y="858370"/>
                          <a:pt x="191633" y="1035423"/>
                        </a:cubicBezTo>
                        <a:cubicBezTo>
                          <a:pt x="234215" y="1212476"/>
                          <a:pt x="279038" y="1427630"/>
                          <a:pt x="272315" y="1559859"/>
                        </a:cubicBezTo>
                        <a:cubicBezTo>
                          <a:pt x="265592" y="1692088"/>
                          <a:pt x="193874" y="1777253"/>
                          <a:pt x="151292" y="1828800"/>
                        </a:cubicBezTo>
                        <a:cubicBezTo>
                          <a:pt x="108710" y="1880347"/>
                          <a:pt x="62765" y="1874744"/>
                          <a:pt x="16821" y="18691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0" name="Forme libre 1989">
            <a:extLst>
              <a:ext uri="{FF2B5EF4-FFF2-40B4-BE49-F238E27FC236}">
                <a16:creationId xmlns:a16="http://schemas.microsoft.com/office/drawing/2014/main" id="{125FAA31-D108-96CC-B353-F663CE1E4947}"/>
              </a:ext>
            </a:extLst>
          </p:cNvPr>
          <p:cNvSpPr/>
          <p:nvPr/>
        </p:nvSpPr>
        <p:spPr>
          <a:xfrm rot="19525260" flipH="1">
            <a:off x="1479164" y="827463"/>
            <a:ext cx="66690" cy="216300"/>
          </a:xfrm>
          <a:custGeom>
            <a:avLst/>
            <a:gdLst>
              <a:gd name="connsiteX0" fmla="*/ 0 w 66690"/>
              <a:gd name="connsiteY0" fmla="*/ 0 h 216300"/>
              <a:gd name="connsiteX1" fmla="*/ 17027 w 66690"/>
              <a:gd name="connsiteY1" fmla="*/ 43260 h 216300"/>
              <a:gd name="connsiteX2" fmla="*/ 18446 w 66690"/>
              <a:gd name="connsiteY2" fmla="*/ 67293 h 216300"/>
              <a:gd name="connsiteX3" fmla="*/ 32635 w 66690"/>
              <a:gd name="connsiteY3" fmla="*/ 98536 h 216300"/>
              <a:gd name="connsiteX4" fmla="*/ 45405 w 66690"/>
              <a:gd name="connsiteY4" fmla="*/ 127376 h 216300"/>
              <a:gd name="connsiteX5" fmla="*/ 66690 w 66690"/>
              <a:gd name="connsiteY5" fmla="*/ 216300 h 2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90" h="216300" extrusionOk="0">
                <a:moveTo>
                  <a:pt x="0" y="0"/>
                </a:moveTo>
                <a:cubicBezTo>
                  <a:pt x="6215" y="16875"/>
                  <a:pt x="13835" y="33063"/>
                  <a:pt x="17027" y="43260"/>
                </a:cubicBezTo>
                <a:cubicBezTo>
                  <a:pt x="20561" y="55272"/>
                  <a:pt x="15802" y="57772"/>
                  <a:pt x="18446" y="67293"/>
                </a:cubicBezTo>
                <a:cubicBezTo>
                  <a:pt x="19904" y="76716"/>
                  <a:pt x="27390" y="88791"/>
                  <a:pt x="32635" y="98536"/>
                </a:cubicBezTo>
                <a:cubicBezTo>
                  <a:pt x="37237" y="108941"/>
                  <a:pt x="39872" y="107878"/>
                  <a:pt x="45405" y="127376"/>
                </a:cubicBezTo>
                <a:cubicBezTo>
                  <a:pt x="51161" y="141411"/>
                  <a:pt x="62524" y="186061"/>
                  <a:pt x="66690" y="21630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94157703">
                  <a:custGeom>
                    <a:avLst/>
                    <a:gdLst>
                      <a:gd name="connsiteX0" fmla="*/ 0 w 632011"/>
                      <a:gd name="connsiteY0" fmla="*/ 0 h 1210235"/>
                      <a:gd name="connsiteX1" fmla="*/ 161364 w 632011"/>
                      <a:gd name="connsiteY1" fmla="*/ 242047 h 1210235"/>
                      <a:gd name="connsiteX2" fmla="*/ 174811 w 632011"/>
                      <a:gd name="connsiteY2" fmla="*/ 376518 h 1210235"/>
                      <a:gd name="connsiteX3" fmla="*/ 309282 w 632011"/>
                      <a:gd name="connsiteY3" fmla="*/ 551329 h 1210235"/>
                      <a:gd name="connsiteX4" fmla="*/ 430305 w 632011"/>
                      <a:gd name="connsiteY4" fmla="*/ 712694 h 1210235"/>
                      <a:gd name="connsiteX5" fmla="*/ 632011 w 632011"/>
                      <a:gd name="connsiteY5" fmla="*/ 1210235 h 1210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2011" h="1210235">
                        <a:moveTo>
                          <a:pt x="0" y="0"/>
                        </a:moveTo>
                        <a:cubicBezTo>
                          <a:pt x="66114" y="89647"/>
                          <a:pt x="132229" y="179294"/>
                          <a:pt x="161364" y="242047"/>
                        </a:cubicBezTo>
                        <a:cubicBezTo>
                          <a:pt x="190499" y="304800"/>
                          <a:pt x="150158" y="324971"/>
                          <a:pt x="174811" y="376518"/>
                        </a:cubicBezTo>
                        <a:cubicBezTo>
                          <a:pt x="199464" y="428065"/>
                          <a:pt x="266700" y="495300"/>
                          <a:pt x="309282" y="551329"/>
                        </a:cubicBezTo>
                        <a:cubicBezTo>
                          <a:pt x="351864" y="607358"/>
                          <a:pt x="376517" y="602876"/>
                          <a:pt x="430305" y="712694"/>
                        </a:cubicBezTo>
                        <a:cubicBezTo>
                          <a:pt x="484093" y="822512"/>
                          <a:pt x="558052" y="1016373"/>
                          <a:pt x="632011" y="121023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1" name="Forme libre 1990">
            <a:extLst>
              <a:ext uri="{FF2B5EF4-FFF2-40B4-BE49-F238E27FC236}">
                <a16:creationId xmlns:a16="http://schemas.microsoft.com/office/drawing/2014/main" id="{E89859CD-AA76-B7A8-4BC5-0BE71CB2BC8E}"/>
              </a:ext>
            </a:extLst>
          </p:cNvPr>
          <p:cNvSpPr/>
          <p:nvPr/>
        </p:nvSpPr>
        <p:spPr>
          <a:xfrm rot="248994">
            <a:off x="1474677" y="454274"/>
            <a:ext cx="37274" cy="105343"/>
          </a:xfrm>
          <a:custGeom>
            <a:avLst/>
            <a:gdLst>
              <a:gd name="connsiteX0" fmla="*/ 0 w 37274"/>
              <a:gd name="connsiteY0" fmla="*/ 105343 h 105343"/>
              <a:gd name="connsiteX1" fmla="*/ 20707 w 37274"/>
              <a:gd name="connsiteY1" fmla="*/ 54487 h 105343"/>
              <a:gd name="connsiteX2" fmla="*/ 37274 w 37274"/>
              <a:gd name="connsiteY2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274" h="105343" extrusionOk="0">
                <a:moveTo>
                  <a:pt x="0" y="105343"/>
                </a:moveTo>
                <a:cubicBezTo>
                  <a:pt x="6192" y="86127"/>
                  <a:pt x="14385" y="70126"/>
                  <a:pt x="20707" y="54487"/>
                </a:cubicBezTo>
                <a:cubicBezTo>
                  <a:pt x="26129" y="38137"/>
                  <a:pt x="29013" y="19558"/>
                  <a:pt x="37274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21024"/>
                      <a:gd name="connsiteY0" fmla="*/ 389965 h 389965"/>
                      <a:gd name="connsiteX1" fmla="*/ 67236 w 121024"/>
                      <a:gd name="connsiteY1" fmla="*/ 201706 h 389965"/>
                      <a:gd name="connsiteX2" fmla="*/ 121024 w 121024"/>
                      <a:gd name="connsiteY2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024" h="389965">
                        <a:moveTo>
                          <a:pt x="0" y="389965"/>
                        </a:moveTo>
                        <a:cubicBezTo>
                          <a:pt x="23532" y="328332"/>
                          <a:pt x="47065" y="266700"/>
                          <a:pt x="67236" y="201706"/>
                        </a:cubicBezTo>
                        <a:cubicBezTo>
                          <a:pt x="87407" y="136712"/>
                          <a:pt x="104215" y="68356"/>
                          <a:pt x="12102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5" name="Forme libre 2004">
            <a:extLst>
              <a:ext uri="{FF2B5EF4-FFF2-40B4-BE49-F238E27FC236}">
                <a16:creationId xmlns:a16="http://schemas.microsoft.com/office/drawing/2014/main" id="{E568D766-FA3A-1CA4-FA1A-20EFC735CAA0}"/>
              </a:ext>
            </a:extLst>
          </p:cNvPr>
          <p:cNvSpPr/>
          <p:nvPr/>
        </p:nvSpPr>
        <p:spPr>
          <a:xfrm rot="248994">
            <a:off x="1416821" y="451439"/>
            <a:ext cx="57982" cy="105343"/>
          </a:xfrm>
          <a:custGeom>
            <a:avLst/>
            <a:gdLst>
              <a:gd name="connsiteX0" fmla="*/ 57982 w 57982"/>
              <a:gd name="connsiteY0" fmla="*/ 105343 h 105343"/>
              <a:gd name="connsiteX1" fmla="*/ 49698 w 57982"/>
              <a:gd name="connsiteY1" fmla="*/ 72650 h 105343"/>
              <a:gd name="connsiteX2" fmla="*/ 24849 w 57982"/>
              <a:gd name="connsiteY2" fmla="*/ 32692 h 105343"/>
              <a:gd name="connsiteX3" fmla="*/ 0 w 57982"/>
              <a:gd name="connsiteY3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105343" extrusionOk="0">
                <a:moveTo>
                  <a:pt x="57982" y="105343"/>
                </a:moveTo>
                <a:cubicBezTo>
                  <a:pt x="58265" y="95725"/>
                  <a:pt x="56442" y="83987"/>
                  <a:pt x="49698" y="72650"/>
                </a:cubicBezTo>
                <a:cubicBezTo>
                  <a:pt x="44780" y="60468"/>
                  <a:pt x="30977" y="45500"/>
                  <a:pt x="24849" y="32692"/>
                </a:cubicBezTo>
                <a:cubicBezTo>
                  <a:pt x="17306" y="20615"/>
                  <a:pt x="7789" y="893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7382929">
                  <a:custGeom>
                    <a:avLst/>
                    <a:gdLst>
                      <a:gd name="connsiteX0" fmla="*/ 188258 w 188258"/>
                      <a:gd name="connsiteY0" fmla="*/ 389965 h 389965"/>
                      <a:gd name="connsiteX1" fmla="*/ 161364 w 188258"/>
                      <a:gd name="connsiteY1" fmla="*/ 268942 h 389965"/>
                      <a:gd name="connsiteX2" fmla="*/ 80682 w 188258"/>
                      <a:gd name="connsiteY2" fmla="*/ 121024 h 389965"/>
                      <a:gd name="connsiteX3" fmla="*/ 0 w 188258"/>
                      <a:gd name="connsiteY3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8" h="389965">
                        <a:moveTo>
                          <a:pt x="188258" y="389965"/>
                        </a:moveTo>
                        <a:cubicBezTo>
                          <a:pt x="183775" y="351865"/>
                          <a:pt x="179293" y="313765"/>
                          <a:pt x="161364" y="268942"/>
                        </a:cubicBezTo>
                        <a:cubicBezTo>
                          <a:pt x="143435" y="224119"/>
                          <a:pt x="107576" y="165848"/>
                          <a:pt x="80682" y="121024"/>
                        </a:cubicBezTo>
                        <a:cubicBezTo>
                          <a:pt x="53788" y="76200"/>
                          <a:pt x="26894" y="38100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1" name="Forme libre 2010">
            <a:extLst>
              <a:ext uri="{FF2B5EF4-FFF2-40B4-BE49-F238E27FC236}">
                <a16:creationId xmlns:a16="http://schemas.microsoft.com/office/drawing/2014/main" id="{943C2CDB-FC5C-A73A-67DB-0A27BCF78F43}"/>
              </a:ext>
            </a:extLst>
          </p:cNvPr>
          <p:cNvSpPr/>
          <p:nvPr/>
        </p:nvSpPr>
        <p:spPr>
          <a:xfrm rot="248994">
            <a:off x="1468464" y="979587"/>
            <a:ext cx="74549" cy="112608"/>
          </a:xfrm>
          <a:custGeom>
            <a:avLst/>
            <a:gdLst>
              <a:gd name="connsiteX0" fmla="*/ 0 w 74549"/>
              <a:gd name="connsiteY0" fmla="*/ 0 h 112608"/>
              <a:gd name="connsiteX1" fmla="*/ 24849 w 74549"/>
              <a:gd name="connsiteY1" fmla="*/ 69017 h 112608"/>
              <a:gd name="connsiteX2" fmla="*/ 53840 w 74549"/>
              <a:gd name="connsiteY2" fmla="*/ 87180 h 112608"/>
              <a:gd name="connsiteX3" fmla="*/ 74549 w 7454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" h="112608" extrusionOk="0">
                <a:moveTo>
                  <a:pt x="0" y="0"/>
                </a:moveTo>
                <a:cubicBezTo>
                  <a:pt x="8758" y="26295"/>
                  <a:pt x="15151" y="51422"/>
                  <a:pt x="24849" y="69017"/>
                </a:cubicBezTo>
                <a:cubicBezTo>
                  <a:pt x="33676" y="84754"/>
                  <a:pt x="45875" y="80423"/>
                  <a:pt x="53840" y="87180"/>
                </a:cubicBezTo>
                <a:cubicBezTo>
                  <a:pt x="60776" y="93649"/>
                  <a:pt x="69718" y="104873"/>
                  <a:pt x="7454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427667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2" name="Forme libre 2011">
            <a:extLst>
              <a:ext uri="{FF2B5EF4-FFF2-40B4-BE49-F238E27FC236}">
                <a16:creationId xmlns:a16="http://schemas.microsoft.com/office/drawing/2014/main" id="{30E0468F-7D78-FF24-55F9-042CE9D8CEAE}"/>
              </a:ext>
            </a:extLst>
          </p:cNvPr>
          <p:cNvSpPr/>
          <p:nvPr/>
        </p:nvSpPr>
        <p:spPr>
          <a:xfrm rot="248994">
            <a:off x="1467921" y="963256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11755" y="26590"/>
                  <a:pt x="23325" y="51355"/>
                  <a:pt x="39776" y="69017"/>
                </a:cubicBezTo>
                <a:cubicBezTo>
                  <a:pt x="53957" y="83358"/>
                  <a:pt x="72756" y="80943"/>
                  <a:pt x="86181" y="87180"/>
                </a:cubicBezTo>
                <a:cubicBezTo>
                  <a:pt x="98811" y="92943"/>
                  <a:pt x="110065" y="103815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6699132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3" name="Forme libre 2012">
            <a:extLst>
              <a:ext uri="{FF2B5EF4-FFF2-40B4-BE49-F238E27FC236}">
                <a16:creationId xmlns:a16="http://schemas.microsoft.com/office/drawing/2014/main" id="{A6514B76-10E5-2F57-32EE-8A32F907FFFB}"/>
              </a:ext>
            </a:extLst>
          </p:cNvPr>
          <p:cNvSpPr/>
          <p:nvPr/>
        </p:nvSpPr>
        <p:spPr>
          <a:xfrm rot="20458617" flipH="1">
            <a:off x="1379365" y="908228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9405" y="28968"/>
                  <a:pt x="23514" y="51569"/>
                  <a:pt x="39776" y="69017"/>
                </a:cubicBezTo>
                <a:cubicBezTo>
                  <a:pt x="51900" y="83944"/>
                  <a:pt x="74572" y="81870"/>
                  <a:pt x="86181" y="87180"/>
                </a:cubicBezTo>
                <a:cubicBezTo>
                  <a:pt x="99671" y="95457"/>
                  <a:pt x="107218" y="102699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23426199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4" name="Forme libre 2013">
            <a:extLst>
              <a:ext uri="{FF2B5EF4-FFF2-40B4-BE49-F238E27FC236}">
                <a16:creationId xmlns:a16="http://schemas.microsoft.com/office/drawing/2014/main" id="{07F36F41-8172-A103-0788-D66DA50FE6E9}"/>
              </a:ext>
            </a:extLst>
          </p:cNvPr>
          <p:cNvSpPr/>
          <p:nvPr/>
        </p:nvSpPr>
        <p:spPr>
          <a:xfrm rot="3242519">
            <a:off x="1450756" y="557851"/>
            <a:ext cx="32693" cy="37300"/>
          </a:xfrm>
          <a:custGeom>
            <a:avLst/>
            <a:gdLst>
              <a:gd name="connsiteX0" fmla="*/ 23608 w 32693"/>
              <a:gd name="connsiteY0" fmla="*/ 2486 h 37300"/>
              <a:gd name="connsiteX1" fmla="*/ 1216 w 32693"/>
              <a:gd name="connsiteY1" fmla="*/ 5597 h 37300"/>
              <a:gd name="connsiteX2" fmla="*/ 6015 w 32693"/>
              <a:gd name="connsiteY2" fmla="*/ 32046 h 37300"/>
              <a:gd name="connsiteX3" fmla="*/ 31605 w 32693"/>
              <a:gd name="connsiteY3" fmla="*/ 35158 h 37300"/>
              <a:gd name="connsiteX4" fmla="*/ 23608 w 32693"/>
              <a:gd name="connsiteY4" fmla="*/ 2486 h 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3" h="37300" fill="none" extrusionOk="0">
                <a:moveTo>
                  <a:pt x="23608" y="2486"/>
                </a:moveTo>
                <a:cubicBezTo>
                  <a:pt x="18950" y="-3035"/>
                  <a:pt x="4024" y="432"/>
                  <a:pt x="1216" y="5597"/>
                </a:cubicBezTo>
                <a:cubicBezTo>
                  <a:pt x="-1693" y="10380"/>
                  <a:pt x="1103" y="27207"/>
                  <a:pt x="6015" y="32046"/>
                </a:cubicBezTo>
                <a:cubicBezTo>
                  <a:pt x="10784" y="36892"/>
                  <a:pt x="27710" y="40347"/>
                  <a:pt x="31605" y="35158"/>
                </a:cubicBezTo>
                <a:cubicBezTo>
                  <a:pt x="36310" y="30536"/>
                  <a:pt x="27430" y="7837"/>
                  <a:pt x="23608" y="2486"/>
                </a:cubicBezTo>
                <a:close/>
              </a:path>
              <a:path w="32693" h="37300" stroke="0" extrusionOk="0">
                <a:moveTo>
                  <a:pt x="23608" y="2486"/>
                </a:moveTo>
                <a:cubicBezTo>
                  <a:pt x="18947" y="-2097"/>
                  <a:pt x="3583" y="1355"/>
                  <a:pt x="1216" y="5597"/>
                </a:cubicBezTo>
                <a:cubicBezTo>
                  <a:pt x="-2000" y="11579"/>
                  <a:pt x="390" y="26286"/>
                  <a:pt x="6015" y="32046"/>
                </a:cubicBezTo>
                <a:cubicBezTo>
                  <a:pt x="11891" y="37411"/>
                  <a:pt x="28267" y="39786"/>
                  <a:pt x="31605" y="35158"/>
                </a:cubicBezTo>
                <a:cubicBezTo>
                  <a:pt x="35407" y="31464"/>
                  <a:pt x="28386" y="8536"/>
                  <a:pt x="23608" y="2486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04889481">
                  <a:custGeom>
                    <a:avLst/>
                    <a:gdLst>
                      <a:gd name="connsiteX0" fmla="*/ 99244 w 137434"/>
                      <a:gd name="connsiteY0" fmla="*/ 10744 h 161193"/>
                      <a:gd name="connsiteX1" fmla="*/ 5115 w 137434"/>
                      <a:gd name="connsiteY1" fmla="*/ 24191 h 161193"/>
                      <a:gd name="connsiteX2" fmla="*/ 25286 w 137434"/>
                      <a:gd name="connsiteY2" fmla="*/ 138491 h 161193"/>
                      <a:gd name="connsiteX3" fmla="*/ 132862 w 137434"/>
                      <a:gd name="connsiteY3" fmla="*/ 151938 h 161193"/>
                      <a:gd name="connsiteX4" fmla="*/ 99244 w 137434"/>
                      <a:gd name="connsiteY4" fmla="*/ 10744 h 16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34" h="161193">
                        <a:moveTo>
                          <a:pt x="99244" y="10744"/>
                        </a:moveTo>
                        <a:cubicBezTo>
                          <a:pt x="77953" y="-10547"/>
                          <a:pt x="17441" y="2900"/>
                          <a:pt x="5115" y="24191"/>
                        </a:cubicBezTo>
                        <a:cubicBezTo>
                          <a:pt x="-7211" y="45482"/>
                          <a:pt x="3995" y="117200"/>
                          <a:pt x="25286" y="138491"/>
                        </a:cubicBezTo>
                        <a:cubicBezTo>
                          <a:pt x="46577" y="159782"/>
                          <a:pt x="117174" y="169867"/>
                          <a:pt x="132862" y="151938"/>
                        </a:cubicBezTo>
                        <a:cubicBezTo>
                          <a:pt x="148550" y="134009"/>
                          <a:pt x="120535" y="32035"/>
                          <a:pt x="99244" y="1074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5" name="Forme libre 2014">
            <a:extLst>
              <a:ext uri="{FF2B5EF4-FFF2-40B4-BE49-F238E27FC236}">
                <a16:creationId xmlns:a16="http://schemas.microsoft.com/office/drawing/2014/main" id="{088FF6A2-9111-427E-8503-37FE3E71D5C5}"/>
              </a:ext>
            </a:extLst>
          </p:cNvPr>
          <p:cNvSpPr/>
          <p:nvPr/>
        </p:nvSpPr>
        <p:spPr>
          <a:xfrm rot="248994">
            <a:off x="1487618" y="473657"/>
            <a:ext cx="68336" cy="61753"/>
          </a:xfrm>
          <a:custGeom>
            <a:avLst/>
            <a:gdLst>
              <a:gd name="connsiteX0" fmla="*/ 0 w 68336"/>
              <a:gd name="connsiteY0" fmla="*/ 61753 h 61753"/>
              <a:gd name="connsiteX1" fmla="*/ 18636 w 68336"/>
              <a:gd name="connsiteY1" fmla="*/ 45406 h 61753"/>
              <a:gd name="connsiteX2" fmla="*/ 41415 w 68336"/>
              <a:gd name="connsiteY2" fmla="*/ 21795 h 61753"/>
              <a:gd name="connsiteX3" fmla="*/ 68336 w 68336"/>
              <a:gd name="connsiteY3" fmla="*/ 0 h 61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336" h="61753" extrusionOk="0">
                <a:moveTo>
                  <a:pt x="0" y="61753"/>
                </a:moveTo>
                <a:cubicBezTo>
                  <a:pt x="6455" y="57292"/>
                  <a:pt x="11580" y="52135"/>
                  <a:pt x="18636" y="45406"/>
                </a:cubicBezTo>
                <a:cubicBezTo>
                  <a:pt x="25909" y="38005"/>
                  <a:pt x="34399" y="29672"/>
                  <a:pt x="41415" y="21795"/>
                </a:cubicBezTo>
                <a:cubicBezTo>
                  <a:pt x="48010" y="13254"/>
                  <a:pt x="60121" y="7623"/>
                  <a:pt x="68336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4092107">
                  <a:custGeom>
                    <a:avLst/>
                    <a:gdLst>
                      <a:gd name="connsiteX0" fmla="*/ 0 w 221876"/>
                      <a:gd name="connsiteY0" fmla="*/ 228600 h 228600"/>
                      <a:gd name="connsiteX1" fmla="*/ 60511 w 221876"/>
                      <a:gd name="connsiteY1" fmla="*/ 168088 h 228600"/>
                      <a:gd name="connsiteX2" fmla="*/ 134470 w 221876"/>
                      <a:gd name="connsiteY2" fmla="*/ 80682 h 228600"/>
                      <a:gd name="connsiteX3" fmla="*/ 221876 w 221876"/>
                      <a:gd name="connsiteY3" fmla="*/ 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1876" h="228600">
                        <a:moveTo>
                          <a:pt x="0" y="228600"/>
                        </a:moveTo>
                        <a:cubicBezTo>
                          <a:pt x="19049" y="210670"/>
                          <a:pt x="38099" y="192741"/>
                          <a:pt x="60511" y="168088"/>
                        </a:cubicBezTo>
                        <a:cubicBezTo>
                          <a:pt x="82923" y="143435"/>
                          <a:pt x="107576" y="108697"/>
                          <a:pt x="134470" y="80682"/>
                        </a:cubicBezTo>
                        <a:cubicBezTo>
                          <a:pt x="161364" y="52667"/>
                          <a:pt x="191620" y="26333"/>
                          <a:pt x="221876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6" name="Forme libre 2015">
            <a:extLst>
              <a:ext uri="{FF2B5EF4-FFF2-40B4-BE49-F238E27FC236}">
                <a16:creationId xmlns:a16="http://schemas.microsoft.com/office/drawing/2014/main" id="{768385F6-87C7-765F-A8DD-EB6FE9949749}"/>
              </a:ext>
            </a:extLst>
          </p:cNvPr>
          <p:cNvSpPr/>
          <p:nvPr/>
        </p:nvSpPr>
        <p:spPr>
          <a:xfrm rot="248994">
            <a:off x="1512424" y="498261"/>
            <a:ext cx="64194" cy="14894"/>
          </a:xfrm>
          <a:custGeom>
            <a:avLst/>
            <a:gdLst>
              <a:gd name="connsiteX0" fmla="*/ 0 w 64194"/>
              <a:gd name="connsiteY0" fmla="*/ 14893 h 14894"/>
              <a:gd name="connsiteX1" fmla="*/ 41415 w 64194"/>
              <a:gd name="connsiteY1" fmla="*/ 363 h 14894"/>
              <a:gd name="connsiteX2" fmla="*/ 64194 w 64194"/>
              <a:gd name="connsiteY2" fmla="*/ 5812 h 14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4194" h="14894" extrusionOk="0">
                <a:moveTo>
                  <a:pt x="0" y="14893"/>
                </a:moveTo>
                <a:cubicBezTo>
                  <a:pt x="14640" y="9553"/>
                  <a:pt x="31784" y="3548"/>
                  <a:pt x="41415" y="363"/>
                </a:cubicBezTo>
                <a:cubicBezTo>
                  <a:pt x="51656" y="-702"/>
                  <a:pt x="58816" y="3033"/>
                  <a:pt x="64194" y="5812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76841088">
                  <a:custGeom>
                    <a:avLst/>
                    <a:gdLst>
                      <a:gd name="connsiteX0" fmla="*/ 0 w 208429"/>
                      <a:gd name="connsiteY0" fmla="*/ 55134 h 55134"/>
                      <a:gd name="connsiteX1" fmla="*/ 134471 w 208429"/>
                      <a:gd name="connsiteY1" fmla="*/ 1346 h 55134"/>
                      <a:gd name="connsiteX2" fmla="*/ 208429 w 208429"/>
                      <a:gd name="connsiteY2" fmla="*/ 21517 h 551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8429" h="55134">
                        <a:moveTo>
                          <a:pt x="0" y="55134"/>
                        </a:moveTo>
                        <a:cubicBezTo>
                          <a:pt x="49866" y="31041"/>
                          <a:pt x="99733" y="6949"/>
                          <a:pt x="134471" y="1346"/>
                        </a:cubicBezTo>
                        <a:cubicBezTo>
                          <a:pt x="169209" y="-4257"/>
                          <a:pt x="188819" y="8630"/>
                          <a:pt x="208429" y="2151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7" name="Forme libre 2016">
            <a:extLst>
              <a:ext uri="{FF2B5EF4-FFF2-40B4-BE49-F238E27FC236}">
                <a16:creationId xmlns:a16="http://schemas.microsoft.com/office/drawing/2014/main" id="{8BDB5756-E4B0-E2F9-65CD-EA3922FB18AB}"/>
              </a:ext>
            </a:extLst>
          </p:cNvPr>
          <p:cNvSpPr/>
          <p:nvPr/>
        </p:nvSpPr>
        <p:spPr>
          <a:xfrm rot="248994">
            <a:off x="1390866" y="484221"/>
            <a:ext cx="68336" cy="21795"/>
          </a:xfrm>
          <a:custGeom>
            <a:avLst/>
            <a:gdLst>
              <a:gd name="connsiteX0" fmla="*/ 68336 w 68336"/>
              <a:gd name="connsiteY0" fmla="*/ 21795 h 21795"/>
              <a:gd name="connsiteX1" fmla="*/ 41415 w 68336"/>
              <a:gd name="connsiteY1" fmla="*/ 5448 h 21795"/>
              <a:gd name="connsiteX2" fmla="*/ 0 w 68336"/>
              <a:gd name="connsiteY2" fmla="*/ 0 h 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36" h="21795" extrusionOk="0">
                <a:moveTo>
                  <a:pt x="68336" y="21795"/>
                </a:moveTo>
                <a:cubicBezTo>
                  <a:pt x="61648" y="14273"/>
                  <a:pt x="52020" y="9008"/>
                  <a:pt x="41415" y="5448"/>
                </a:cubicBezTo>
                <a:cubicBezTo>
                  <a:pt x="30019" y="2041"/>
                  <a:pt x="17510" y="11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1968152">
                  <a:custGeom>
                    <a:avLst/>
                    <a:gdLst>
                      <a:gd name="connsiteX0" fmla="*/ 221877 w 221877"/>
                      <a:gd name="connsiteY0" fmla="*/ 80682 h 80682"/>
                      <a:gd name="connsiteX1" fmla="*/ 134471 w 221877"/>
                      <a:gd name="connsiteY1" fmla="*/ 20170 h 80682"/>
                      <a:gd name="connsiteX2" fmla="*/ 0 w 221877"/>
                      <a:gd name="connsiteY2" fmla="*/ 0 h 8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77" h="80682">
                        <a:moveTo>
                          <a:pt x="221877" y="80682"/>
                        </a:moveTo>
                        <a:cubicBezTo>
                          <a:pt x="196663" y="57149"/>
                          <a:pt x="171450" y="33617"/>
                          <a:pt x="134471" y="20170"/>
                        </a:cubicBezTo>
                        <a:cubicBezTo>
                          <a:pt x="97492" y="6723"/>
                          <a:pt x="48746" y="3361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8" name="Forme libre 2017">
            <a:extLst>
              <a:ext uri="{FF2B5EF4-FFF2-40B4-BE49-F238E27FC236}">
                <a16:creationId xmlns:a16="http://schemas.microsoft.com/office/drawing/2014/main" id="{F6F54850-E702-9FAD-8F05-64953AE024CF}"/>
              </a:ext>
            </a:extLst>
          </p:cNvPr>
          <p:cNvSpPr/>
          <p:nvPr/>
        </p:nvSpPr>
        <p:spPr>
          <a:xfrm rot="248994">
            <a:off x="1487704" y="453769"/>
            <a:ext cx="12425" cy="50855"/>
          </a:xfrm>
          <a:custGeom>
            <a:avLst/>
            <a:gdLst>
              <a:gd name="connsiteX0" fmla="*/ 12425 w 12425"/>
              <a:gd name="connsiteY0" fmla="*/ 50855 h 50855"/>
              <a:gd name="connsiteX1" fmla="*/ 10354 w 12425"/>
              <a:gd name="connsiteY1" fmla="*/ 16346 h 50855"/>
              <a:gd name="connsiteX2" fmla="*/ 0 w 12425"/>
              <a:gd name="connsiteY2" fmla="*/ 0 h 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" h="50855" extrusionOk="0">
                <a:moveTo>
                  <a:pt x="12425" y="50855"/>
                </a:moveTo>
                <a:cubicBezTo>
                  <a:pt x="12842" y="37607"/>
                  <a:pt x="13449" y="25134"/>
                  <a:pt x="10354" y="16346"/>
                </a:cubicBezTo>
                <a:cubicBezTo>
                  <a:pt x="8620" y="7888"/>
                  <a:pt x="3626" y="365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5311644">
                  <a:custGeom>
                    <a:avLst/>
                    <a:gdLst>
                      <a:gd name="connsiteX0" fmla="*/ 40341 w 40341"/>
                      <a:gd name="connsiteY0" fmla="*/ 188259 h 188259"/>
                      <a:gd name="connsiteX1" fmla="*/ 33618 w 40341"/>
                      <a:gd name="connsiteY1" fmla="*/ 60512 h 188259"/>
                      <a:gd name="connsiteX2" fmla="*/ 0 w 40341"/>
                      <a:gd name="connsiteY2" fmla="*/ 0 h 188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341" h="188259">
                        <a:moveTo>
                          <a:pt x="40341" y="188259"/>
                        </a:moveTo>
                        <a:cubicBezTo>
                          <a:pt x="40341" y="140073"/>
                          <a:pt x="40341" y="91888"/>
                          <a:pt x="33618" y="60512"/>
                        </a:cubicBezTo>
                        <a:cubicBezTo>
                          <a:pt x="26895" y="29136"/>
                          <a:pt x="13447" y="14568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9" name="Forme libre 2018">
            <a:extLst>
              <a:ext uri="{FF2B5EF4-FFF2-40B4-BE49-F238E27FC236}">
                <a16:creationId xmlns:a16="http://schemas.microsoft.com/office/drawing/2014/main" id="{D1B5EEFD-FDC5-0E5C-6D27-D93AB0061127}"/>
              </a:ext>
            </a:extLst>
          </p:cNvPr>
          <p:cNvSpPr/>
          <p:nvPr/>
        </p:nvSpPr>
        <p:spPr>
          <a:xfrm rot="248994">
            <a:off x="1461726" y="457590"/>
            <a:ext cx="8618" cy="67202"/>
          </a:xfrm>
          <a:custGeom>
            <a:avLst/>
            <a:gdLst>
              <a:gd name="connsiteX0" fmla="*/ 6212 w 8618"/>
              <a:gd name="connsiteY0" fmla="*/ 67202 h 67202"/>
              <a:gd name="connsiteX1" fmla="*/ 8282 w 8618"/>
              <a:gd name="connsiteY1" fmla="*/ 30876 h 67202"/>
              <a:gd name="connsiteX2" fmla="*/ 0 w 8618"/>
              <a:gd name="connsiteY2" fmla="*/ 0 h 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" h="67202" extrusionOk="0">
                <a:moveTo>
                  <a:pt x="6212" y="67202"/>
                </a:moveTo>
                <a:cubicBezTo>
                  <a:pt x="6387" y="53038"/>
                  <a:pt x="9188" y="42123"/>
                  <a:pt x="8282" y="30876"/>
                </a:cubicBezTo>
                <a:cubicBezTo>
                  <a:pt x="9337" y="19552"/>
                  <a:pt x="3062" y="792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4239849">
                  <a:custGeom>
                    <a:avLst/>
                    <a:gdLst>
                      <a:gd name="connsiteX0" fmla="*/ 20170 w 27982"/>
                      <a:gd name="connsiteY0" fmla="*/ 248771 h 248771"/>
                      <a:gd name="connsiteX1" fmla="*/ 26894 w 27982"/>
                      <a:gd name="connsiteY1" fmla="*/ 114300 h 248771"/>
                      <a:gd name="connsiteX2" fmla="*/ 0 w 27982"/>
                      <a:gd name="connsiteY2" fmla="*/ 0 h 248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982" h="248771">
                        <a:moveTo>
                          <a:pt x="20170" y="248771"/>
                        </a:moveTo>
                        <a:cubicBezTo>
                          <a:pt x="25213" y="202266"/>
                          <a:pt x="30256" y="155762"/>
                          <a:pt x="26894" y="114300"/>
                        </a:cubicBezTo>
                        <a:cubicBezTo>
                          <a:pt x="23532" y="72838"/>
                          <a:pt x="11766" y="36419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0" name="Forme libre 2019">
            <a:extLst>
              <a:ext uri="{FF2B5EF4-FFF2-40B4-BE49-F238E27FC236}">
                <a16:creationId xmlns:a16="http://schemas.microsoft.com/office/drawing/2014/main" id="{FADE7DC6-AB24-7DCD-5766-605AB439121E}"/>
              </a:ext>
            </a:extLst>
          </p:cNvPr>
          <p:cNvSpPr/>
          <p:nvPr/>
        </p:nvSpPr>
        <p:spPr>
          <a:xfrm rot="248994">
            <a:off x="1391896" y="520357"/>
            <a:ext cx="78690" cy="20630"/>
          </a:xfrm>
          <a:custGeom>
            <a:avLst/>
            <a:gdLst>
              <a:gd name="connsiteX0" fmla="*/ 78690 w 78690"/>
              <a:gd name="connsiteY0" fmla="*/ 20630 h 20630"/>
              <a:gd name="connsiteX1" fmla="*/ 31061 w 78690"/>
              <a:gd name="connsiteY1" fmla="*/ 2467 h 20630"/>
              <a:gd name="connsiteX2" fmla="*/ 0 w 78690"/>
              <a:gd name="connsiteY2" fmla="*/ 651 h 2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0" h="20630" extrusionOk="0">
                <a:moveTo>
                  <a:pt x="78690" y="20630"/>
                </a:moveTo>
                <a:cubicBezTo>
                  <a:pt x="62553" y="12928"/>
                  <a:pt x="44438" y="4064"/>
                  <a:pt x="31061" y="2467"/>
                </a:cubicBezTo>
                <a:cubicBezTo>
                  <a:pt x="17628" y="-1356"/>
                  <a:pt x="8221" y="-1179"/>
                  <a:pt x="0" y="65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448982">
                  <a:custGeom>
                    <a:avLst/>
                    <a:gdLst>
                      <a:gd name="connsiteX0" fmla="*/ 255494 w 255494"/>
                      <a:gd name="connsiteY0" fmla="*/ 76370 h 76370"/>
                      <a:gd name="connsiteX1" fmla="*/ 100853 w 255494"/>
                      <a:gd name="connsiteY1" fmla="*/ 9135 h 76370"/>
                      <a:gd name="connsiteX2" fmla="*/ 0 w 255494"/>
                      <a:gd name="connsiteY2" fmla="*/ 241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5494" h="76370">
                        <a:moveTo>
                          <a:pt x="255494" y="76370"/>
                        </a:moveTo>
                        <a:cubicBezTo>
                          <a:pt x="199464" y="48915"/>
                          <a:pt x="143435" y="21461"/>
                          <a:pt x="100853" y="9135"/>
                        </a:cubicBezTo>
                        <a:cubicBezTo>
                          <a:pt x="58271" y="-3192"/>
                          <a:pt x="29135" y="-391"/>
                          <a:pt x="0" y="24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1" name="Forme libre 2020">
            <a:extLst>
              <a:ext uri="{FF2B5EF4-FFF2-40B4-BE49-F238E27FC236}">
                <a16:creationId xmlns:a16="http://schemas.microsoft.com/office/drawing/2014/main" id="{ED48B979-7093-C1CB-AD19-84463860335B}"/>
              </a:ext>
            </a:extLst>
          </p:cNvPr>
          <p:cNvSpPr/>
          <p:nvPr/>
        </p:nvSpPr>
        <p:spPr>
          <a:xfrm rot="248994">
            <a:off x="1391061" y="748377"/>
            <a:ext cx="57982" cy="248827"/>
          </a:xfrm>
          <a:custGeom>
            <a:avLst/>
            <a:gdLst>
              <a:gd name="connsiteX0" fmla="*/ 57982 w 57982"/>
              <a:gd name="connsiteY0" fmla="*/ 0 h 248827"/>
              <a:gd name="connsiteX1" fmla="*/ 51769 w 57982"/>
              <a:gd name="connsiteY1" fmla="*/ 139851 h 248827"/>
              <a:gd name="connsiteX2" fmla="*/ 33132 w 57982"/>
              <a:gd name="connsiteY2" fmla="*/ 207053 h 248827"/>
              <a:gd name="connsiteX3" fmla="*/ 0 w 57982"/>
              <a:gd name="connsiteY3" fmla="*/ 248826 h 248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248827" extrusionOk="0">
                <a:moveTo>
                  <a:pt x="57982" y="0"/>
                </a:moveTo>
                <a:cubicBezTo>
                  <a:pt x="50414" y="51894"/>
                  <a:pt x="57795" y="109001"/>
                  <a:pt x="51769" y="139851"/>
                </a:cubicBezTo>
                <a:cubicBezTo>
                  <a:pt x="47436" y="172178"/>
                  <a:pt x="42113" y="188764"/>
                  <a:pt x="33132" y="207053"/>
                </a:cubicBezTo>
                <a:cubicBezTo>
                  <a:pt x="23614" y="227625"/>
                  <a:pt x="12452" y="236486"/>
                  <a:pt x="0" y="248826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09594837">
                  <a:custGeom>
                    <a:avLst/>
                    <a:gdLst>
                      <a:gd name="connsiteX0" fmla="*/ 188259 w 188259"/>
                      <a:gd name="connsiteY0" fmla="*/ 0 h 921123"/>
                      <a:gd name="connsiteX1" fmla="*/ 168088 w 188259"/>
                      <a:gd name="connsiteY1" fmla="*/ 517711 h 921123"/>
                      <a:gd name="connsiteX2" fmla="*/ 107576 w 188259"/>
                      <a:gd name="connsiteY2" fmla="*/ 766482 h 921123"/>
                      <a:gd name="connsiteX3" fmla="*/ 0 w 188259"/>
                      <a:gd name="connsiteY3" fmla="*/ 921123 h 921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9" h="921123">
                        <a:moveTo>
                          <a:pt x="188259" y="0"/>
                        </a:moveTo>
                        <a:cubicBezTo>
                          <a:pt x="184897" y="194982"/>
                          <a:pt x="181535" y="389964"/>
                          <a:pt x="168088" y="517711"/>
                        </a:cubicBezTo>
                        <a:cubicBezTo>
                          <a:pt x="154641" y="645458"/>
                          <a:pt x="135591" y="699247"/>
                          <a:pt x="107576" y="766482"/>
                        </a:cubicBezTo>
                        <a:cubicBezTo>
                          <a:pt x="79561" y="833717"/>
                          <a:pt x="39780" y="877420"/>
                          <a:pt x="0" y="92112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2" name="Forme libre 2021">
            <a:extLst>
              <a:ext uri="{FF2B5EF4-FFF2-40B4-BE49-F238E27FC236}">
                <a16:creationId xmlns:a16="http://schemas.microsoft.com/office/drawing/2014/main" id="{1E75F8BC-FE8C-3A52-6BA0-4AFAC74137E2}"/>
              </a:ext>
            </a:extLst>
          </p:cNvPr>
          <p:cNvSpPr/>
          <p:nvPr/>
        </p:nvSpPr>
        <p:spPr>
          <a:xfrm rot="248994">
            <a:off x="1416935" y="983701"/>
            <a:ext cx="31062" cy="78099"/>
          </a:xfrm>
          <a:custGeom>
            <a:avLst/>
            <a:gdLst>
              <a:gd name="connsiteX0" fmla="*/ 31062 w 31062"/>
              <a:gd name="connsiteY0" fmla="*/ 0 h 78099"/>
              <a:gd name="connsiteX1" fmla="*/ 14495 w 31062"/>
              <a:gd name="connsiteY1" fmla="*/ 36325 h 78099"/>
              <a:gd name="connsiteX2" fmla="*/ 0 w 31062"/>
              <a:gd name="connsiteY2" fmla="*/ 78099 h 78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" h="78099" extrusionOk="0">
                <a:moveTo>
                  <a:pt x="31062" y="0"/>
                </a:moveTo>
                <a:cubicBezTo>
                  <a:pt x="26267" y="11749"/>
                  <a:pt x="21469" y="23874"/>
                  <a:pt x="14495" y="36325"/>
                </a:cubicBezTo>
                <a:cubicBezTo>
                  <a:pt x="10509" y="46833"/>
                  <a:pt x="6515" y="65335"/>
                  <a:pt x="0" y="7809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6691157">
                  <a:custGeom>
                    <a:avLst/>
                    <a:gdLst>
                      <a:gd name="connsiteX0" fmla="*/ 100853 w 100853"/>
                      <a:gd name="connsiteY0" fmla="*/ 0 h 289112"/>
                      <a:gd name="connsiteX1" fmla="*/ 47065 w 100853"/>
                      <a:gd name="connsiteY1" fmla="*/ 134471 h 289112"/>
                      <a:gd name="connsiteX2" fmla="*/ 0 w 100853"/>
                      <a:gd name="connsiteY2" fmla="*/ 289112 h 289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0853" h="289112">
                        <a:moveTo>
                          <a:pt x="100853" y="0"/>
                        </a:moveTo>
                        <a:cubicBezTo>
                          <a:pt x="82363" y="43143"/>
                          <a:pt x="63874" y="86286"/>
                          <a:pt x="47065" y="134471"/>
                        </a:cubicBezTo>
                        <a:cubicBezTo>
                          <a:pt x="30256" y="182656"/>
                          <a:pt x="15128" y="235884"/>
                          <a:pt x="0" y="28911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3" name="Forme libre 2022">
            <a:extLst>
              <a:ext uri="{FF2B5EF4-FFF2-40B4-BE49-F238E27FC236}">
                <a16:creationId xmlns:a16="http://schemas.microsoft.com/office/drawing/2014/main" id="{7BAD1BE8-83C8-838B-C8CA-F43565ADB382}"/>
              </a:ext>
            </a:extLst>
          </p:cNvPr>
          <p:cNvSpPr/>
          <p:nvPr/>
        </p:nvSpPr>
        <p:spPr>
          <a:xfrm rot="248994">
            <a:off x="1487559" y="1054611"/>
            <a:ext cx="10354" cy="29060"/>
          </a:xfrm>
          <a:custGeom>
            <a:avLst/>
            <a:gdLst>
              <a:gd name="connsiteX0" fmla="*/ 10354 w 10354"/>
              <a:gd name="connsiteY0" fmla="*/ 0 h 29060"/>
              <a:gd name="connsiteX1" fmla="*/ 0 w 10354"/>
              <a:gd name="connsiteY1" fmla="*/ 29060 h 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4" h="29060" extrusionOk="0">
                <a:moveTo>
                  <a:pt x="10354" y="0"/>
                </a:moveTo>
                <a:cubicBezTo>
                  <a:pt x="7237" y="7704"/>
                  <a:pt x="3414" y="24319"/>
                  <a:pt x="0" y="2906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95952">
                  <a:custGeom>
                    <a:avLst/>
                    <a:gdLst>
                      <a:gd name="connsiteX0" fmla="*/ 33618 w 33618"/>
                      <a:gd name="connsiteY0" fmla="*/ 0 h 107576"/>
                      <a:gd name="connsiteX1" fmla="*/ 0 w 33618"/>
                      <a:gd name="connsiteY1" fmla="*/ 107576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618" h="107576">
                        <a:moveTo>
                          <a:pt x="33618" y="0"/>
                        </a:moveTo>
                        <a:lnTo>
                          <a:pt x="0" y="107576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4" name="Forme libre 2023">
            <a:extLst>
              <a:ext uri="{FF2B5EF4-FFF2-40B4-BE49-F238E27FC236}">
                <a16:creationId xmlns:a16="http://schemas.microsoft.com/office/drawing/2014/main" id="{886F3F04-D17C-AA07-DA76-040B7DC04E08}"/>
              </a:ext>
            </a:extLst>
          </p:cNvPr>
          <p:cNvSpPr/>
          <p:nvPr/>
        </p:nvSpPr>
        <p:spPr>
          <a:xfrm rot="21285413" flipH="1">
            <a:off x="1315306" y="610300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5" name="Forme libre 2024">
            <a:extLst>
              <a:ext uri="{FF2B5EF4-FFF2-40B4-BE49-F238E27FC236}">
                <a16:creationId xmlns:a16="http://schemas.microsoft.com/office/drawing/2014/main" id="{59D7E9FC-446B-8D1A-C24A-F7CE6791916C}"/>
              </a:ext>
            </a:extLst>
          </p:cNvPr>
          <p:cNvSpPr/>
          <p:nvPr/>
        </p:nvSpPr>
        <p:spPr>
          <a:xfrm rot="2551274">
            <a:off x="1259108" y="931522"/>
            <a:ext cx="56022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6" name="Forme libre 2025">
            <a:extLst>
              <a:ext uri="{FF2B5EF4-FFF2-40B4-BE49-F238E27FC236}">
                <a16:creationId xmlns:a16="http://schemas.microsoft.com/office/drawing/2014/main" id="{F73C43FA-350A-0A4A-06E2-9E0F88A4F735}"/>
              </a:ext>
            </a:extLst>
          </p:cNvPr>
          <p:cNvSpPr/>
          <p:nvPr/>
        </p:nvSpPr>
        <p:spPr>
          <a:xfrm rot="21285413" flipH="1">
            <a:off x="1255427" y="444369"/>
            <a:ext cx="57236" cy="157311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7" name="Forme libre 2026">
            <a:extLst>
              <a:ext uri="{FF2B5EF4-FFF2-40B4-BE49-F238E27FC236}">
                <a16:creationId xmlns:a16="http://schemas.microsoft.com/office/drawing/2014/main" id="{9ED17630-0E78-CD05-2557-7AEF3B7C1572}"/>
              </a:ext>
            </a:extLst>
          </p:cNvPr>
          <p:cNvSpPr/>
          <p:nvPr/>
        </p:nvSpPr>
        <p:spPr>
          <a:xfrm rot="21285413" flipH="1">
            <a:off x="1315328" y="492247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8" name="Forme libre 2027">
            <a:extLst>
              <a:ext uri="{FF2B5EF4-FFF2-40B4-BE49-F238E27FC236}">
                <a16:creationId xmlns:a16="http://schemas.microsoft.com/office/drawing/2014/main" id="{31AB2DDD-7C12-7D51-242A-DB428E082A9B}"/>
              </a:ext>
            </a:extLst>
          </p:cNvPr>
          <p:cNvSpPr/>
          <p:nvPr/>
        </p:nvSpPr>
        <p:spPr>
          <a:xfrm rot="21285413" flipH="1">
            <a:off x="1233328" y="1003727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0" name="Forme libre 2029">
            <a:extLst>
              <a:ext uri="{FF2B5EF4-FFF2-40B4-BE49-F238E27FC236}">
                <a16:creationId xmlns:a16="http://schemas.microsoft.com/office/drawing/2014/main" id="{77F2E8DC-3FE1-6D98-042B-8E9E437B7BFD}"/>
              </a:ext>
            </a:extLst>
          </p:cNvPr>
          <p:cNvSpPr/>
          <p:nvPr/>
        </p:nvSpPr>
        <p:spPr>
          <a:xfrm rot="1075790">
            <a:off x="1312399" y="948441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1" name="Forme libre 2030">
            <a:extLst>
              <a:ext uri="{FF2B5EF4-FFF2-40B4-BE49-F238E27FC236}">
                <a16:creationId xmlns:a16="http://schemas.microsoft.com/office/drawing/2014/main" id="{27DD8C58-B1E0-DED6-0F3C-5C9CB169D914}"/>
              </a:ext>
            </a:extLst>
          </p:cNvPr>
          <p:cNvSpPr/>
          <p:nvPr/>
        </p:nvSpPr>
        <p:spPr>
          <a:xfrm rot="17156522" flipH="1">
            <a:off x="1308440" y="602381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2" name="Forme libre 2031">
            <a:extLst>
              <a:ext uri="{FF2B5EF4-FFF2-40B4-BE49-F238E27FC236}">
                <a16:creationId xmlns:a16="http://schemas.microsoft.com/office/drawing/2014/main" id="{3C44D475-AE8C-0C5F-3388-AF5780817832}"/>
              </a:ext>
            </a:extLst>
          </p:cNvPr>
          <p:cNvSpPr/>
          <p:nvPr/>
        </p:nvSpPr>
        <p:spPr>
          <a:xfrm rot="21285413" flipH="1">
            <a:off x="1328118" y="524963"/>
            <a:ext cx="57405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3" name="Forme libre 2032">
            <a:extLst>
              <a:ext uri="{FF2B5EF4-FFF2-40B4-BE49-F238E27FC236}">
                <a16:creationId xmlns:a16="http://schemas.microsoft.com/office/drawing/2014/main" id="{1D56F8B3-EACE-F223-621F-0152DBAF110D}"/>
              </a:ext>
            </a:extLst>
          </p:cNvPr>
          <p:cNvSpPr/>
          <p:nvPr/>
        </p:nvSpPr>
        <p:spPr>
          <a:xfrm rot="21285413">
            <a:off x="1256757" y="437860"/>
            <a:ext cx="29766" cy="109414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4" name="Forme libre 2033">
            <a:extLst>
              <a:ext uri="{FF2B5EF4-FFF2-40B4-BE49-F238E27FC236}">
                <a16:creationId xmlns:a16="http://schemas.microsoft.com/office/drawing/2014/main" id="{A2C6AC5A-73AD-ACB3-9C22-D09FE6EB66FB}"/>
              </a:ext>
            </a:extLst>
          </p:cNvPr>
          <p:cNvSpPr/>
          <p:nvPr/>
        </p:nvSpPr>
        <p:spPr>
          <a:xfrm rot="21285413" flipH="1">
            <a:off x="1318575" y="498489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5" name="Forme libre 2034">
            <a:extLst>
              <a:ext uri="{FF2B5EF4-FFF2-40B4-BE49-F238E27FC236}">
                <a16:creationId xmlns:a16="http://schemas.microsoft.com/office/drawing/2014/main" id="{4EE79913-D037-571D-3561-919029A8A735}"/>
              </a:ext>
            </a:extLst>
          </p:cNvPr>
          <p:cNvSpPr/>
          <p:nvPr/>
        </p:nvSpPr>
        <p:spPr>
          <a:xfrm rot="21285413" flipH="1">
            <a:off x="1313475" y="446167"/>
            <a:ext cx="201421" cy="130688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6" name="Forme libre 2035">
            <a:extLst>
              <a:ext uri="{FF2B5EF4-FFF2-40B4-BE49-F238E27FC236}">
                <a16:creationId xmlns:a16="http://schemas.microsoft.com/office/drawing/2014/main" id="{F2A4529E-36DD-F44F-2DDC-3F8A97E07E18}"/>
              </a:ext>
            </a:extLst>
          </p:cNvPr>
          <p:cNvSpPr/>
          <p:nvPr/>
        </p:nvSpPr>
        <p:spPr>
          <a:xfrm rot="21285413" flipH="1">
            <a:off x="1347878" y="788640"/>
            <a:ext cx="48708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7" name="Forme libre 2036">
            <a:extLst>
              <a:ext uri="{FF2B5EF4-FFF2-40B4-BE49-F238E27FC236}">
                <a16:creationId xmlns:a16="http://schemas.microsoft.com/office/drawing/2014/main" id="{E2510D3B-FFE7-D6AB-0C53-E520F4AA8413}"/>
              </a:ext>
            </a:extLst>
          </p:cNvPr>
          <p:cNvSpPr/>
          <p:nvPr/>
        </p:nvSpPr>
        <p:spPr>
          <a:xfrm rot="21285413" flipH="1">
            <a:off x="1357160" y="1023817"/>
            <a:ext cx="26093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8" name="Forme libre 2037">
            <a:extLst>
              <a:ext uri="{FF2B5EF4-FFF2-40B4-BE49-F238E27FC236}">
                <a16:creationId xmlns:a16="http://schemas.microsoft.com/office/drawing/2014/main" id="{7DCE5393-1315-85E8-421B-BAE8A877D2B7}"/>
              </a:ext>
            </a:extLst>
          </p:cNvPr>
          <p:cNvSpPr/>
          <p:nvPr/>
        </p:nvSpPr>
        <p:spPr>
          <a:xfrm rot="21285413" flipH="1">
            <a:off x="938018" y="576289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9" name="Forme libre 2038">
            <a:extLst>
              <a:ext uri="{FF2B5EF4-FFF2-40B4-BE49-F238E27FC236}">
                <a16:creationId xmlns:a16="http://schemas.microsoft.com/office/drawing/2014/main" id="{83B70787-A9E7-4D33-650B-3A7A8394079B}"/>
              </a:ext>
            </a:extLst>
          </p:cNvPr>
          <p:cNvSpPr/>
          <p:nvPr/>
        </p:nvSpPr>
        <p:spPr>
          <a:xfrm rot="21285413" flipH="1">
            <a:off x="905551" y="461243"/>
            <a:ext cx="31312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0" name="Forme libre 2039">
            <a:extLst>
              <a:ext uri="{FF2B5EF4-FFF2-40B4-BE49-F238E27FC236}">
                <a16:creationId xmlns:a16="http://schemas.microsoft.com/office/drawing/2014/main" id="{333B4B5E-21A2-16A6-EC19-B705D87CEB29}"/>
              </a:ext>
            </a:extLst>
          </p:cNvPr>
          <p:cNvSpPr/>
          <p:nvPr/>
        </p:nvSpPr>
        <p:spPr>
          <a:xfrm rot="21285413" flipH="1">
            <a:off x="936695" y="458236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1" name="Forme libre 2040">
            <a:extLst>
              <a:ext uri="{FF2B5EF4-FFF2-40B4-BE49-F238E27FC236}">
                <a16:creationId xmlns:a16="http://schemas.microsoft.com/office/drawing/2014/main" id="{2A41EEDE-1A15-AB76-57CB-B38C77F3D34D}"/>
              </a:ext>
            </a:extLst>
          </p:cNvPr>
          <p:cNvSpPr/>
          <p:nvPr/>
        </p:nvSpPr>
        <p:spPr>
          <a:xfrm rot="21285413" flipH="1">
            <a:off x="861343" y="969716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2" name="Forme libre 2041">
            <a:extLst>
              <a:ext uri="{FF2B5EF4-FFF2-40B4-BE49-F238E27FC236}">
                <a16:creationId xmlns:a16="http://schemas.microsoft.com/office/drawing/2014/main" id="{91C2E425-FD5A-FF4D-88ED-E2C37174E853}"/>
              </a:ext>
            </a:extLst>
          </p:cNvPr>
          <p:cNvSpPr/>
          <p:nvPr/>
        </p:nvSpPr>
        <p:spPr>
          <a:xfrm rot="1075790">
            <a:off x="928465" y="914429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3" name="Forme libre 2042">
            <a:extLst>
              <a:ext uri="{FF2B5EF4-FFF2-40B4-BE49-F238E27FC236}">
                <a16:creationId xmlns:a16="http://schemas.microsoft.com/office/drawing/2014/main" id="{E418CF56-F58B-CFEE-92B1-F18EDA45EAC2}"/>
              </a:ext>
            </a:extLst>
          </p:cNvPr>
          <p:cNvSpPr/>
          <p:nvPr/>
        </p:nvSpPr>
        <p:spPr>
          <a:xfrm rot="17156522" flipH="1">
            <a:off x="929807" y="568370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4" name="Forme libre 2043">
            <a:extLst>
              <a:ext uri="{FF2B5EF4-FFF2-40B4-BE49-F238E27FC236}">
                <a16:creationId xmlns:a16="http://schemas.microsoft.com/office/drawing/2014/main" id="{D6614470-612B-C654-963A-CD59D575355F}"/>
              </a:ext>
            </a:extLst>
          </p:cNvPr>
          <p:cNvSpPr/>
          <p:nvPr/>
        </p:nvSpPr>
        <p:spPr>
          <a:xfrm rot="21285413" flipH="1">
            <a:off x="850543" y="443783"/>
            <a:ext cx="73334" cy="94675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  <a:gd name="connsiteX0" fmla="*/ 0 w 283444"/>
              <a:gd name="connsiteY0" fmla="*/ 350469 h 350469"/>
              <a:gd name="connsiteX1" fmla="*/ 134471 w 283444"/>
              <a:gd name="connsiteY1" fmla="*/ 296681 h 350469"/>
              <a:gd name="connsiteX2" fmla="*/ 283444 w 283444"/>
              <a:gd name="connsiteY2" fmla="*/ 398 h 350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444" h="350469">
                <a:moveTo>
                  <a:pt x="0" y="350469"/>
                </a:moveTo>
                <a:cubicBezTo>
                  <a:pt x="49866" y="326376"/>
                  <a:pt x="99733" y="302284"/>
                  <a:pt x="134471" y="296681"/>
                </a:cubicBezTo>
                <a:cubicBezTo>
                  <a:pt x="169209" y="291078"/>
                  <a:pt x="263834" y="-12489"/>
                  <a:pt x="283444" y="398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5" name="Forme libre 2044">
            <a:extLst>
              <a:ext uri="{FF2B5EF4-FFF2-40B4-BE49-F238E27FC236}">
                <a16:creationId xmlns:a16="http://schemas.microsoft.com/office/drawing/2014/main" id="{8577E008-E74B-6CA0-B7E6-832179A47C48}"/>
              </a:ext>
            </a:extLst>
          </p:cNvPr>
          <p:cNvSpPr/>
          <p:nvPr/>
        </p:nvSpPr>
        <p:spPr>
          <a:xfrm rot="21285413" flipH="1">
            <a:off x="947496" y="455247"/>
            <a:ext cx="212219" cy="5174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6" name="Forme libre 2045">
            <a:extLst>
              <a:ext uri="{FF2B5EF4-FFF2-40B4-BE49-F238E27FC236}">
                <a16:creationId xmlns:a16="http://schemas.microsoft.com/office/drawing/2014/main" id="{4E37130C-E964-407C-6E6F-470C49657EB0}"/>
              </a:ext>
            </a:extLst>
          </p:cNvPr>
          <p:cNvSpPr/>
          <p:nvPr/>
        </p:nvSpPr>
        <p:spPr>
          <a:xfrm rot="21285413" flipH="1">
            <a:off x="913411" y="442113"/>
            <a:ext cx="30658" cy="6879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7" name="Forme libre 2046">
            <a:extLst>
              <a:ext uri="{FF2B5EF4-FFF2-40B4-BE49-F238E27FC236}">
                <a16:creationId xmlns:a16="http://schemas.microsoft.com/office/drawing/2014/main" id="{CD5FAC2D-71BE-0B01-5ABF-61E4327BF12C}"/>
              </a:ext>
            </a:extLst>
          </p:cNvPr>
          <p:cNvSpPr/>
          <p:nvPr/>
        </p:nvSpPr>
        <p:spPr>
          <a:xfrm rot="21285413" flipH="1">
            <a:off x="939942" y="464478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4" name="Forme libre 703">
            <a:extLst>
              <a:ext uri="{FF2B5EF4-FFF2-40B4-BE49-F238E27FC236}">
                <a16:creationId xmlns:a16="http://schemas.microsoft.com/office/drawing/2014/main" id="{829AD801-6D60-3C97-4162-F8EEA60A98D3}"/>
              </a:ext>
            </a:extLst>
          </p:cNvPr>
          <p:cNvSpPr/>
          <p:nvPr/>
        </p:nvSpPr>
        <p:spPr>
          <a:xfrm rot="21285413" flipH="1">
            <a:off x="937583" y="461399"/>
            <a:ext cx="125761" cy="84189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5" name="Forme libre 704">
            <a:extLst>
              <a:ext uri="{FF2B5EF4-FFF2-40B4-BE49-F238E27FC236}">
                <a16:creationId xmlns:a16="http://schemas.microsoft.com/office/drawing/2014/main" id="{264205B1-6C38-DA2B-81AA-3DD9DB94A254}"/>
              </a:ext>
            </a:extLst>
          </p:cNvPr>
          <p:cNvSpPr/>
          <p:nvPr/>
        </p:nvSpPr>
        <p:spPr>
          <a:xfrm rot="21285413" flipH="1">
            <a:off x="962614" y="949708"/>
            <a:ext cx="96153" cy="159823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7" name="Forme libre 706">
            <a:extLst>
              <a:ext uri="{FF2B5EF4-FFF2-40B4-BE49-F238E27FC236}">
                <a16:creationId xmlns:a16="http://schemas.microsoft.com/office/drawing/2014/main" id="{D9AE3F6F-3B81-1B61-72CD-29AD30E6BF59}"/>
              </a:ext>
            </a:extLst>
          </p:cNvPr>
          <p:cNvSpPr/>
          <p:nvPr/>
        </p:nvSpPr>
        <p:spPr>
          <a:xfrm rot="21285413" flipH="1">
            <a:off x="934306" y="1026475"/>
            <a:ext cx="8698" cy="29060"/>
          </a:xfrm>
          <a:custGeom>
            <a:avLst/>
            <a:gdLst>
              <a:gd name="connsiteX0" fmla="*/ 33618 w 33618"/>
              <a:gd name="connsiteY0" fmla="*/ 0 h 107576"/>
              <a:gd name="connsiteX1" fmla="*/ 0 w 33618"/>
              <a:gd name="connsiteY1" fmla="*/ 107576 h 107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3618" h="107576">
                <a:moveTo>
                  <a:pt x="33618" y="0"/>
                </a:moveTo>
                <a:lnTo>
                  <a:pt x="0" y="107576"/>
                </a:ln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8" name="Forme libre 707">
            <a:extLst>
              <a:ext uri="{FF2B5EF4-FFF2-40B4-BE49-F238E27FC236}">
                <a16:creationId xmlns:a16="http://schemas.microsoft.com/office/drawing/2014/main" id="{2DC0130F-ABE7-55C5-8843-C6FC6B507D12}"/>
              </a:ext>
            </a:extLst>
          </p:cNvPr>
          <p:cNvSpPr/>
          <p:nvPr/>
        </p:nvSpPr>
        <p:spPr>
          <a:xfrm rot="21285413" flipH="1">
            <a:off x="1428712" y="601441"/>
            <a:ext cx="36081" cy="505867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9" name="Forme libre 708">
            <a:extLst>
              <a:ext uri="{FF2B5EF4-FFF2-40B4-BE49-F238E27FC236}">
                <a16:creationId xmlns:a16="http://schemas.microsoft.com/office/drawing/2014/main" id="{9DF96418-3832-1078-8F4F-5B59937D6CC9}"/>
              </a:ext>
            </a:extLst>
          </p:cNvPr>
          <p:cNvSpPr/>
          <p:nvPr/>
        </p:nvSpPr>
        <p:spPr>
          <a:xfrm rot="2009147">
            <a:off x="1369216" y="922662"/>
            <a:ext cx="56022" cy="216300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0" name="Forme libre 709">
            <a:extLst>
              <a:ext uri="{FF2B5EF4-FFF2-40B4-BE49-F238E27FC236}">
                <a16:creationId xmlns:a16="http://schemas.microsoft.com/office/drawing/2014/main" id="{58776A3F-5B6E-95AE-A242-22994FC3EEB9}"/>
              </a:ext>
            </a:extLst>
          </p:cNvPr>
          <p:cNvSpPr/>
          <p:nvPr/>
        </p:nvSpPr>
        <p:spPr>
          <a:xfrm rot="21285413" flipH="1">
            <a:off x="1396244" y="486394"/>
            <a:ext cx="31312" cy="105343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1" name="Forme libre 710">
            <a:extLst>
              <a:ext uri="{FF2B5EF4-FFF2-40B4-BE49-F238E27FC236}">
                <a16:creationId xmlns:a16="http://schemas.microsoft.com/office/drawing/2014/main" id="{FE58EF63-4106-2718-E23A-41950C87D926}"/>
              </a:ext>
            </a:extLst>
          </p:cNvPr>
          <p:cNvSpPr/>
          <p:nvPr/>
        </p:nvSpPr>
        <p:spPr>
          <a:xfrm rot="21285413" flipH="1">
            <a:off x="1427389" y="483387"/>
            <a:ext cx="48707" cy="105343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3" name="Forme libre 712">
            <a:extLst>
              <a:ext uri="{FF2B5EF4-FFF2-40B4-BE49-F238E27FC236}">
                <a16:creationId xmlns:a16="http://schemas.microsoft.com/office/drawing/2014/main" id="{7695E056-5E45-8704-C987-C459E654A54C}"/>
              </a:ext>
            </a:extLst>
          </p:cNvPr>
          <p:cNvSpPr/>
          <p:nvPr/>
        </p:nvSpPr>
        <p:spPr>
          <a:xfrm rot="21285413" flipH="1">
            <a:off x="1352036" y="994868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4" name="Forme libre 713">
            <a:extLst>
              <a:ext uri="{FF2B5EF4-FFF2-40B4-BE49-F238E27FC236}">
                <a16:creationId xmlns:a16="http://schemas.microsoft.com/office/drawing/2014/main" id="{640A9907-FCF7-95D8-73CB-33C4BFEA7078}"/>
              </a:ext>
            </a:extLst>
          </p:cNvPr>
          <p:cNvSpPr/>
          <p:nvPr/>
        </p:nvSpPr>
        <p:spPr>
          <a:xfrm rot="1075790">
            <a:off x="1424460" y="939581"/>
            <a:ext cx="100241" cy="112608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5" name="Forme libre 714">
            <a:extLst>
              <a:ext uri="{FF2B5EF4-FFF2-40B4-BE49-F238E27FC236}">
                <a16:creationId xmlns:a16="http://schemas.microsoft.com/office/drawing/2014/main" id="{AC5672F4-7567-D10A-265C-F84D77968245}"/>
              </a:ext>
            </a:extLst>
          </p:cNvPr>
          <p:cNvSpPr/>
          <p:nvPr/>
        </p:nvSpPr>
        <p:spPr>
          <a:xfrm rot="17156522" flipH="1">
            <a:off x="1420501" y="593522"/>
            <a:ext cx="31054" cy="2200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6" name="Forme libre 715">
            <a:extLst>
              <a:ext uri="{FF2B5EF4-FFF2-40B4-BE49-F238E27FC236}">
                <a16:creationId xmlns:a16="http://schemas.microsoft.com/office/drawing/2014/main" id="{5AAEB08B-4A37-C422-F7BA-7CA1AED63E71}"/>
              </a:ext>
            </a:extLst>
          </p:cNvPr>
          <p:cNvSpPr/>
          <p:nvPr/>
        </p:nvSpPr>
        <p:spPr>
          <a:xfrm rot="21285413" flipH="1">
            <a:off x="1365036" y="547820"/>
            <a:ext cx="53926" cy="14894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" name="Forme libre 716">
            <a:extLst>
              <a:ext uri="{FF2B5EF4-FFF2-40B4-BE49-F238E27FC236}">
                <a16:creationId xmlns:a16="http://schemas.microsoft.com/office/drawing/2014/main" id="{9FB99157-9DC2-E0D4-2DE8-6C7FAF365D43}"/>
              </a:ext>
            </a:extLst>
          </p:cNvPr>
          <p:cNvSpPr/>
          <p:nvPr/>
        </p:nvSpPr>
        <p:spPr>
          <a:xfrm rot="21285413" flipH="1">
            <a:off x="1440178" y="516104"/>
            <a:ext cx="57405" cy="21795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" name="Forme libre 717">
            <a:extLst>
              <a:ext uri="{FF2B5EF4-FFF2-40B4-BE49-F238E27FC236}">
                <a16:creationId xmlns:a16="http://schemas.microsoft.com/office/drawing/2014/main" id="{14756275-F9D5-CF10-1035-C245FDF1B423}"/>
              </a:ext>
            </a:extLst>
          </p:cNvPr>
          <p:cNvSpPr/>
          <p:nvPr/>
        </p:nvSpPr>
        <p:spPr>
          <a:xfrm rot="21285413" flipH="1">
            <a:off x="1405143" y="485927"/>
            <a:ext cx="10438" cy="50855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9" name="Forme libre 718">
            <a:extLst>
              <a:ext uri="{FF2B5EF4-FFF2-40B4-BE49-F238E27FC236}">
                <a16:creationId xmlns:a16="http://schemas.microsoft.com/office/drawing/2014/main" id="{203A5C96-3AA6-A02E-D68F-F296B4830985}"/>
              </a:ext>
            </a:extLst>
          </p:cNvPr>
          <p:cNvSpPr/>
          <p:nvPr/>
        </p:nvSpPr>
        <p:spPr>
          <a:xfrm rot="21285413" flipH="1">
            <a:off x="1430635" y="489629"/>
            <a:ext cx="7240" cy="67202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0" name="Forme libre 719">
            <a:extLst>
              <a:ext uri="{FF2B5EF4-FFF2-40B4-BE49-F238E27FC236}">
                <a16:creationId xmlns:a16="http://schemas.microsoft.com/office/drawing/2014/main" id="{3DDC9FC8-F7D3-56D2-9F7F-B58EA6EF0B57}"/>
              </a:ext>
            </a:extLst>
          </p:cNvPr>
          <p:cNvSpPr/>
          <p:nvPr/>
        </p:nvSpPr>
        <p:spPr>
          <a:xfrm rot="21285413" flipH="1">
            <a:off x="1431933" y="552219"/>
            <a:ext cx="66102" cy="20630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1" name="Forme libre 720">
            <a:extLst>
              <a:ext uri="{FF2B5EF4-FFF2-40B4-BE49-F238E27FC236}">
                <a16:creationId xmlns:a16="http://schemas.microsoft.com/office/drawing/2014/main" id="{6A1820B7-1D3C-04E9-41C6-28EDE3FC4228}"/>
              </a:ext>
            </a:extLst>
          </p:cNvPr>
          <p:cNvSpPr/>
          <p:nvPr/>
        </p:nvSpPr>
        <p:spPr>
          <a:xfrm rot="21285413" flipH="1">
            <a:off x="1461285" y="779780"/>
            <a:ext cx="48708" cy="248827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2" name="Forme libre 721">
            <a:extLst>
              <a:ext uri="{FF2B5EF4-FFF2-40B4-BE49-F238E27FC236}">
                <a16:creationId xmlns:a16="http://schemas.microsoft.com/office/drawing/2014/main" id="{91D96541-E948-48E9-C54B-363BE22AD898}"/>
              </a:ext>
            </a:extLst>
          </p:cNvPr>
          <p:cNvSpPr/>
          <p:nvPr/>
        </p:nvSpPr>
        <p:spPr>
          <a:xfrm rot="21285413" flipH="1">
            <a:off x="1469220" y="1014957"/>
            <a:ext cx="26093" cy="78099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3" name="Forme libre 722">
            <a:extLst>
              <a:ext uri="{FF2B5EF4-FFF2-40B4-BE49-F238E27FC236}">
                <a16:creationId xmlns:a16="http://schemas.microsoft.com/office/drawing/2014/main" id="{26AF87A4-EE72-5B27-F52A-44343AEF92E2}"/>
              </a:ext>
            </a:extLst>
          </p:cNvPr>
          <p:cNvSpPr/>
          <p:nvPr/>
        </p:nvSpPr>
        <p:spPr>
          <a:xfrm rot="21431454">
            <a:off x="847797" y="565318"/>
            <a:ext cx="42951" cy="505867"/>
          </a:xfrm>
          <a:custGeom>
            <a:avLst/>
            <a:gdLst>
              <a:gd name="connsiteX0" fmla="*/ 2646 w 42951"/>
              <a:gd name="connsiteY0" fmla="*/ 0 h 505867"/>
              <a:gd name="connsiteX1" fmla="*/ 2646 w 42951"/>
              <a:gd name="connsiteY1" fmla="*/ 134402 h 505867"/>
              <a:gd name="connsiteX2" fmla="*/ 30150 w 42951"/>
              <a:gd name="connsiteY2" fmla="*/ 279703 h 505867"/>
              <a:gd name="connsiteX3" fmla="*/ 42845 w 42951"/>
              <a:gd name="connsiteY3" fmla="*/ 421371 h 505867"/>
              <a:gd name="connsiteX4" fmla="*/ 23803 w 42951"/>
              <a:gd name="connsiteY4" fmla="*/ 494021 h 505867"/>
              <a:gd name="connsiteX5" fmla="*/ 2646 w 42951"/>
              <a:gd name="connsiteY5" fmla="*/ 504919 h 505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951" h="505867" extrusionOk="0">
                <a:moveTo>
                  <a:pt x="2646" y="0"/>
                </a:moveTo>
                <a:cubicBezTo>
                  <a:pt x="-328" y="43471"/>
                  <a:pt x="-8244" y="90152"/>
                  <a:pt x="2646" y="134402"/>
                </a:cubicBezTo>
                <a:cubicBezTo>
                  <a:pt x="11407" y="181899"/>
                  <a:pt x="18762" y="232024"/>
                  <a:pt x="30150" y="279703"/>
                </a:cubicBezTo>
                <a:cubicBezTo>
                  <a:pt x="33794" y="330516"/>
                  <a:pt x="42922" y="391071"/>
                  <a:pt x="42845" y="421371"/>
                </a:cubicBezTo>
                <a:cubicBezTo>
                  <a:pt x="39992" y="456109"/>
                  <a:pt x="30870" y="480272"/>
                  <a:pt x="23803" y="494021"/>
                </a:cubicBezTo>
                <a:cubicBezTo>
                  <a:pt x="17373" y="507978"/>
                  <a:pt x="10087" y="505996"/>
                  <a:pt x="2646" y="5049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6821 w 272988"/>
                      <a:gd name="connsiteY0" fmla="*/ 0 h 1872649"/>
                      <a:gd name="connsiteX1" fmla="*/ 16821 w 272988"/>
                      <a:gd name="connsiteY1" fmla="*/ 497541 h 1872649"/>
                      <a:gd name="connsiteX2" fmla="*/ 191633 w 272988"/>
                      <a:gd name="connsiteY2" fmla="*/ 1035423 h 1872649"/>
                      <a:gd name="connsiteX3" fmla="*/ 272315 w 272988"/>
                      <a:gd name="connsiteY3" fmla="*/ 1559859 h 1872649"/>
                      <a:gd name="connsiteX4" fmla="*/ 151292 w 272988"/>
                      <a:gd name="connsiteY4" fmla="*/ 1828800 h 1872649"/>
                      <a:gd name="connsiteX5" fmla="*/ 16821 w 272988"/>
                      <a:gd name="connsiteY5" fmla="*/ 1869141 h 18726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2988" h="1872649">
                        <a:moveTo>
                          <a:pt x="16821" y="0"/>
                        </a:moveTo>
                        <a:cubicBezTo>
                          <a:pt x="2253" y="162485"/>
                          <a:pt x="-12314" y="324971"/>
                          <a:pt x="16821" y="497541"/>
                        </a:cubicBezTo>
                        <a:cubicBezTo>
                          <a:pt x="45956" y="670111"/>
                          <a:pt x="149051" y="858370"/>
                          <a:pt x="191633" y="1035423"/>
                        </a:cubicBezTo>
                        <a:cubicBezTo>
                          <a:pt x="234215" y="1212476"/>
                          <a:pt x="279038" y="1427630"/>
                          <a:pt x="272315" y="1559859"/>
                        </a:cubicBezTo>
                        <a:cubicBezTo>
                          <a:pt x="265592" y="1692088"/>
                          <a:pt x="193874" y="1777253"/>
                          <a:pt x="151292" y="1828800"/>
                        </a:cubicBezTo>
                        <a:cubicBezTo>
                          <a:pt x="108710" y="1880347"/>
                          <a:pt x="62765" y="1874744"/>
                          <a:pt x="16821" y="18691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4" name="Forme libre 723">
            <a:extLst>
              <a:ext uri="{FF2B5EF4-FFF2-40B4-BE49-F238E27FC236}">
                <a16:creationId xmlns:a16="http://schemas.microsoft.com/office/drawing/2014/main" id="{2512AA20-32B4-63AD-EFC1-4BA27EDEBFCB}"/>
              </a:ext>
            </a:extLst>
          </p:cNvPr>
          <p:cNvSpPr/>
          <p:nvPr/>
        </p:nvSpPr>
        <p:spPr>
          <a:xfrm rot="19107720" flipH="1">
            <a:off x="898874" y="817487"/>
            <a:ext cx="66690" cy="216300"/>
          </a:xfrm>
          <a:custGeom>
            <a:avLst/>
            <a:gdLst>
              <a:gd name="connsiteX0" fmla="*/ 0 w 66690"/>
              <a:gd name="connsiteY0" fmla="*/ 0 h 216300"/>
              <a:gd name="connsiteX1" fmla="*/ 17027 w 66690"/>
              <a:gd name="connsiteY1" fmla="*/ 43260 h 216300"/>
              <a:gd name="connsiteX2" fmla="*/ 18446 w 66690"/>
              <a:gd name="connsiteY2" fmla="*/ 67293 h 216300"/>
              <a:gd name="connsiteX3" fmla="*/ 32635 w 66690"/>
              <a:gd name="connsiteY3" fmla="*/ 98536 h 216300"/>
              <a:gd name="connsiteX4" fmla="*/ 45405 w 66690"/>
              <a:gd name="connsiteY4" fmla="*/ 127376 h 216300"/>
              <a:gd name="connsiteX5" fmla="*/ 66690 w 66690"/>
              <a:gd name="connsiteY5" fmla="*/ 216300 h 216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6690" h="216300" extrusionOk="0">
                <a:moveTo>
                  <a:pt x="0" y="0"/>
                </a:moveTo>
                <a:cubicBezTo>
                  <a:pt x="6215" y="16875"/>
                  <a:pt x="13835" y="33063"/>
                  <a:pt x="17027" y="43260"/>
                </a:cubicBezTo>
                <a:cubicBezTo>
                  <a:pt x="20561" y="55272"/>
                  <a:pt x="15802" y="57772"/>
                  <a:pt x="18446" y="67293"/>
                </a:cubicBezTo>
                <a:cubicBezTo>
                  <a:pt x="19904" y="76716"/>
                  <a:pt x="27390" y="88791"/>
                  <a:pt x="32635" y="98536"/>
                </a:cubicBezTo>
                <a:cubicBezTo>
                  <a:pt x="37237" y="108941"/>
                  <a:pt x="39872" y="107878"/>
                  <a:pt x="45405" y="127376"/>
                </a:cubicBezTo>
                <a:cubicBezTo>
                  <a:pt x="51161" y="141411"/>
                  <a:pt x="62524" y="186061"/>
                  <a:pt x="66690" y="21630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94157703">
                  <a:custGeom>
                    <a:avLst/>
                    <a:gdLst>
                      <a:gd name="connsiteX0" fmla="*/ 0 w 632011"/>
                      <a:gd name="connsiteY0" fmla="*/ 0 h 1210235"/>
                      <a:gd name="connsiteX1" fmla="*/ 161364 w 632011"/>
                      <a:gd name="connsiteY1" fmla="*/ 242047 h 1210235"/>
                      <a:gd name="connsiteX2" fmla="*/ 174811 w 632011"/>
                      <a:gd name="connsiteY2" fmla="*/ 376518 h 1210235"/>
                      <a:gd name="connsiteX3" fmla="*/ 309282 w 632011"/>
                      <a:gd name="connsiteY3" fmla="*/ 551329 h 1210235"/>
                      <a:gd name="connsiteX4" fmla="*/ 430305 w 632011"/>
                      <a:gd name="connsiteY4" fmla="*/ 712694 h 1210235"/>
                      <a:gd name="connsiteX5" fmla="*/ 632011 w 632011"/>
                      <a:gd name="connsiteY5" fmla="*/ 1210235 h 12102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32011" h="1210235">
                        <a:moveTo>
                          <a:pt x="0" y="0"/>
                        </a:moveTo>
                        <a:cubicBezTo>
                          <a:pt x="66114" y="89647"/>
                          <a:pt x="132229" y="179294"/>
                          <a:pt x="161364" y="242047"/>
                        </a:cubicBezTo>
                        <a:cubicBezTo>
                          <a:pt x="190499" y="304800"/>
                          <a:pt x="150158" y="324971"/>
                          <a:pt x="174811" y="376518"/>
                        </a:cubicBezTo>
                        <a:cubicBezTo>
                          <a:pt x="199464" y="428065"/>
                          <a:pt x="266700" y="495300"/>
                          <a:pt x="309282" y="551329"/>
                        </a:cubicBezTo>
                        <a:cubicBezTo>
                          <a:pt x="351864" y="607358"/>
                          <a:pt x="376517" y="602876"/>
                          <a:pt x="430305" y="712694"/>
                        </a:cubicBezTo>
                        <a:cubicBezTo>
                          <a:pt x="484093" y="822512"/>
                          <a:pt x="558052" y="1016373"/>
                          <a:pt x="632011" y="1210235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5" name="Forme libre 724">
            <a:extLst>
              <a:ext uri="{FF2B5EF4-FFF2-40B4-BE49-F238E27FC236}">
                <a16:creationId xmlns:a16="http://schemas.microsoft.com/office/drawing/2014/main" id="{22103338-99E5-1464-5071-BBD357C1F0D6}"/>
              </a:ext>
            </a:extLst>
          </p:cNvPr>
          <p:cNvSpPr/>
          <p:nvPr/>
        </p:nvSpPr>
        <p:spPr>
          <a:xfrm rot="21431454">
            <a:off x="824250" y="444646"/>
            <a:ext cx="44644" cy="123058"/>
          </a:xfrm>
          <a:custGeom>
            <a:avLst/>
            <a:gdLst>
              <a:gd name="connsiteX0" fmla="*/ 0 w 44644"/>
              <a:gd name="connsiteY0" fmla="*/ 123058 h 123058"/>
              <a:gd name="connsiteX1" fmla="*/ 24802 w 44644"/>
              <a:gd name="connsiteY1" fmla="*/ 63650 h 123058"/>
              <a:gd name="connsiteX2" fmla="*/ 44644 w 44644"/>
              <a:gd name="connsiteY2" fmla="*/ 0 h 123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44" h="123058" extrusionOk="0">
                <a:moveTo>
                  <a:pt x="0" y="123058"/>
                </a:moveTo>
                <a:cubicBezTo>
                  <a:pt x="8302" y="102689"/>
                  <a:pt x="17199" y="81333"/>
                  <a:pt x="24802" y="63650"/>
                </a:cubicBezTo>
                <a:cubicBezTo>
                  <a:pt x="30403" y="45951"/>
                  <a:pt x="37327" y="21966"/>
                  <a:pt x="44644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023741404">
                  <a:custGeom>
                    <a:avLst/>
                    <a:gdLst>
                      <a:gd name="connsiteX0" fmla="*/ 0 w 121024"/>
                      <a:gd name="connsiteY0" fmla="*/ 389965 h 389965"/>
                      <a:gd name="connsiteX1" fmla="*/ 67236 w 121024"/>
                      <a:gd name="connsiteY1" fmla="*/ 201706 h 389965"/>
                      <a:gd name="connsiteX2" fmla="*/ 121024 w 121024"/>
                      <a:gd name="connsiteY2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21024" h="389965">
                        <a:moveTo>
                          <a:pt x="0" y="389965"/>
                        </a:moveTo>
                        <a:cubicBezTo>
                          <a:pt x="23532" y="328332"/>
                          <a:pt x="47065" y="266700"/>
                          <a:pt x="67236" y="201706"/>
                        </a:cubicBezTo>
                        <a:cubicBezTo>
                          <a:pt x="87407" y="136712"/>
                          <a:pt x="104215" y="68356"/>
                          <a:pt x="121024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6" name="Forme libre 725">
            <a:extLst>
              <a:ext uri="{FF2B5EF4-FFF2-40B4-BE49-F238E27FC236}">
                <a16:creationId xmlns:a16="http://schemas.microsoft.com/office/drawing/2014/main" id="{9C80E43A-640C-BC5E-E201-891A84D87549}"/>
              </a:ext>
            </a:extLst>
          </p:cNvPr>
          <p:cNvSpPr/>
          <p:nvPr/>
        </p:nvSpPr>
        <p:spPr>
          <a:xfrm rot="21431454">
            <a:off x="773452" y="451287"/>
            <a:ext cx="57982" cy="105343"/>
          </a:xfrm>
          <a:custGeom>
            <a:avLst/>
            <a:gdLst>
              <a:gd name="connsiteX0" fmla="*/ 57982 w 57982"/>
              <a:gd name="connsiteY0" fmla="*/ 105343 h 105343"/>
              <a:gd name="connsiteX1" fmla="*/ 49698 w 57982"/>
              <a:gd name="connsiteY1" fmla="*/ 72650 h 105343"/>
              <a:gd name="connsiteX2" fmla="*/ 24849 w 57982"/>
              <a:gd name="connsiteY2" fmla="*/ 32692 h 105343"/>
              <a:gd name="connsiteX3" fmla="*/ 0 w 57982"/>
              <a:gd name="connsiteY3" fmla="*/ 0 h 105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982" h="105343" extrusionOk="0">
                <a:moveTo>
                  <a:pt x="57982" y="105343"/>
                </a:moveTo>
                <a:cubicBezTo>
                  <a:pt x="58265" y="95725"/>
                  <a:pt x="56442" y="83987"/>
                  <a:pt x="49698" y="72650"/>
                </a:cubicBezTo>
                <a:cubicBezTo>
                  <a:pt x="44780" y="60468"/>
                  <a:pt x="30977" y="45500"/>
                  <a:pt x="24849" y="32692"/>
                </a:cubicBezTo>
                <a:cubicBezTo>
                  <a:pt x="17306" y="20615"/>
                  <a:pt x="7789" y="8931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477382929">
                  <a:custGeom>
                    <a:avLst/>
                    <a:gdLst>
                      <a:gd name="connsiteX0" fmla="*/ 188258 w 188258"/>
                      <a:gd name="connsiteY0" fmla="*/ 389965 h 389965"/>
                      <a:gd name="connsiteX1" fmla="*/ 161364 w 188258"/>
                      <a:gd name="connsiteY1" fmla="*/ 268942 h 389965"/>
                      <a:gd name="connsiteX2" fmla="*/ 80682 w 188258"/>
                      <a:gd name="connsiteY2" fmla="*/ 121024 h 389965"/>
                      <a:gd name="connsiteX3" fmla="*/ 0 w 188258"/>
                      <a:gd name="connsiteY3" fmla="*/ 0 h 389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8" h="389965">
                        <a:moveTo>
                          <a:pt x="188258" y="389965"/>
                        </a:moveTo>
                        <a:cubicBezTo>
                          <a:pt x="183775" y="351865"/>
                          <a:pt x="179293" y="313765"/>
                          <a:pt x="161364" y="268942"/>
                        </a:cubicBezTo>
                        <a:cubicBezTo>
                          <a:pt x="143435" y="224119"/>
                          <a:pt x="107576" y="165848"/>
                          <a:pt x="80682" y="121024"/>
                        </a:cubicBezTo>
                        <a:cubicBezTo>
                          <a:pt x="53788" y="76200"/>
                          <a:pt x="26894" y="38100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7" name="Forme libre 726">
            <a:extLst>
              <a:ext uri="{FF2B5EF4-FFF2-40B4-BE49-F238E27FC236}">
                <a16:creationId xmlns:a16="http://schemas.microsoft.com/office/drawing/2014/main" id="{4FAF3C86-DB9E-2404-037D-06F82D84787C}"/>
              </a:ext>
            </a:extLst>
          </p:cNvPr>
          <p:cNvSpPr/>
          <p:nvPr/>
        </p:nvSpPr>
        <p:spPr>
          <a:xfrm rot="21431454">
            <a:off x="902997" y="969547"/>
            <a:ext cx="74549" cy="112608"/>
          </a:xfrm>
          <a:custGeom>
            <a:avLst/>
            <a:gdLst>
              <a:gd name="connsiteX0" fmla="*/ 0 w 74549"/>
              <a:gd name="connsiteY0" fmla="*/ 0 h 112608"/>
              <a:gd name="connsiteX1" fmla="*/ 24849 w 74549"/>
              <a:gd name="connsiteY1" fmla="*/ 69017 h 112608"/>
              <a:gd name="connsiteX2" fmla="*/ 53840 w 74549"/>
              <a:gd name="connsiteY2" fmla="*/ 87180 h 112608"/>
              <a:gd name="connsiteX3" fmla="*/ 74549 w 7454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49" h="112608" extrusionOk="0">
                <a:moveTo>
                  <a:pt x="0" y="0"/>
                </a:moveTo>
                <a:cubicBezTo>
                  <a:pt x="8758" y="26295"/>
                  <a:pt x="15151" y="51422"/>
                  <a:pt x="24849" y="69017"/>
                </a:cubicBezTo>
                <a:cubicBezTo>
                  <a:pt x="33676" y="84754"/>
                  <a:pt x="45875" y="80423"/>
                  <a:pt x="53840" y="87180"/>
                </a:cubicBezTo>
                <a:cubicBezTo>
                  <a:pt x="60776" y="93649"/>
                  <a:pt x="69718" y="104873"/>
                  <a:pt x="7454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395427667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8" name="Forme libre 727">
            <a:extLst>
              <a:ext uri="{FF2B5EF4-FFF2-40B4-BE49-F238E27FC236}">
                <a16:creationId xmlns:a16="http://schemas.microsoft.com/office/drawing/2014/main" id="{EC6830C0-2287-EDAC-11C4-B1ED540F6ED0}"/>
              </a:ext>
            </a:extLst>
          </p:cNvPr>
          <p:cNvSpPr/>
          <p:nvPr/>
        </p:nvSpPr>
        <p:spPr>
          <a:xfrm rot="21431454">
            <a:off x="899888" y="951158"/>
            <a:ext cx="119329" cy="112608"/>
          </a:xfrm>
          <a:custGeom>
            <a:avLst/>
            <a:gdLst>
              <a:gd name="connsiteX0" fmla="*/ 0 w 119329"/>
              <a:gd name="connsiteY0" fmla="*/ 0 h 112608"/>
              <a:gd name="connsiteX1" fmla="*/ 39776 w 119329"/>
              <a:gd name="connsiteY1" fmla="*/ 69017 h 112608"/>
              <a:gd name="connsiteX2" fmla="*/ 86181 w 119329"/>
              <a:gd name="connsiteY2" fmla="*/ 87180 h 112608"/>
              <a:gd name="connsiteX3" fmla="*/ 119329 w 119329"/>
              <a:gd name="connsiteY3" fmla="*/ 112608 h 112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9329" h="112608" extrusionOk="0">
                <a:moveTo>
                  <a:pt x="0" y="0"/>
                </a:moveTo>
                <a:cubicBezTo>
                  <a:pt x="11755" y="26590"/>
                  <a:pt x="23325" y="51355"/>
                  <a:pt x="39776" y="69017"/>
                </a:cubicBezTo>
                <a:cubicBezTo>
                  <a:pt x="53957" y="83358"/>
                  <a:pt x="72756" y="80943"/>
                  <a:pt x="86181" y="87180"/>
                </a:cubicBezTo>
                <a:cubicBezTo>
                  <a:pt x="98811" y="92943"/>
                  <a:pt x="110065" y="103815"/>
                  <a:pt x="119329" y="112608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346699132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9" name="Forme libre 728">
            <a:extLst>
              <a:ext uri="{FF2B5EF4-FFF2-40B4-BE49-F238E27FC236}">
                <a16:creationId xmlns:a16="http://schemas.microsoft.com/office/drawing/2014/main" id="{625204E3-8F82-0ED1-226D-CD49F1D04EBD}"/>
              </a:ext>
            </a:extLst>
          </p:cNvPr>
          <p:cNvSpPr/>
          <p:nvPr/>
        </p:nvSpPr>
        <p:spPr>
          <a:xfrm rot="20041077" flipH="1">
            <a:off x="720843" y="921114"/>
            <a:ext cx="217288" cy="150059"/>
          </a:xfrm>
          <a:custGeom>
            <a:avLst/>
            <a:gdLst>
              <a:gd name="connsiteX0" fmla="*/ 0 w 217288"/>
              <a:gd name="connsiteY0" fmla="*/ 0 h 150059"/>
              <a:gd name="connsiteX1" fmla="*/ 72429 w 217288"/>
              <a:gd name="connsiteY1" fmla="*/ 91971 h 150059"/>
              <a:gd name="connsiteX2" fmla="*/ 156929 w 217288"/>
              <a:gd name="connsiteY2" fmla="*/ 116174 h 150059"/>
              <a:gd name="connsiteX3" fmla="*/ 217288 w 217288"/>
              <a:gd name="connsiteY3" fmla="*/ 150059 h 1500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288" h="150059" extrusionOk="0">
                <a:moveTo>
                  <a:pt x="0" y="0"/>
                </a:moveTo>
                <a:cubicBezTo>
                  <a:pt x="20260" y="37808"/>
                  <a:pt x="43463" y="68290"/>
                  <a:pt x="72429" y="91971"/>
                </a:cubicBezTo>
                <a:cubicBezTo>
                  <a:pt x="95364" y="111903"/>
                  <a:pt x="133327" y="107135"/>
                  <a:pt x="156929" y="116174"/>
                </a:cubicBezTo>
                <a:cubicBezTo>
                  <a:pt x="181183" y="126342"/>
                  <a:pt x="195229" y="136449"/>
                  <a:pt x="217288" y="15005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23426199">
                  <a:custGeom>
                    <a:avLst/>
                    <a:gdLst>
                      <a:gd name="connsiteX0" fmla="*/ 0 w 242048"/>
                      <a:gd name="connsiteY0" fmla="*/ 0 h 416859"/>
                      <a:gd name="connsiteX1" fmla="*/ 80683 w 242048"/>
                      <a:gd name="connsiteY1" fmla="*/ 255494 h 416859"/>
                      <a:gd name="connsiteX2" fmla="*/ 174812 w 242048"/>
                      <a:gd name="connsiteY2" fmla="*/ 322730 h 416859"/>
                      <a:gd name="connsiteX3" fmla="*/ 242048 w 242048"/>
                      <a:gd name="connsiteY3" fmla="*/ 416859 h 4168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42048" h="416859">
                        <a:moveTo>
                          <a:pt x="0" y="0"/>
                        </a:moveTo>
                        <a:cubicBezTo>
                          <a:pt x="25774" y="100853"/>
                          <a:pt x="51548" y="201706"/>
                          <a:pt x="80683" y="255494"/>
                        </a:cubicBezTo>
                        <a:cubicBezTo>
                          <a:pt x="109818" y="309282"/>
                          <a:pt x="147918" y="295836"/>
                          <a:pt x="174812" y="322730"/>
                        </a:cubicBezTo>
                        <a:cubicBezTo>
                          <a:pt x="201706" y="349624"/>
                          <a:pt x="221877" y="383241"/>
                          <a:pt x="242048" y="416859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0" name="Forme libre 729">
            <a:extLst>
              <a:ext uri="{FF2B5EF4-FFF2-40B4-BE49-F238E27FC236}">
                <a16:creationId xmlns:a16="http://schemas.microsoft.com/office/drawing/2014/main" id="{F828D9E6-DD94-4CB7-294A-9AF52FCC3AFD}"/>
              </a:ext>
            </a:extLst>
          </p:cNvPr>
          <p:cNvSpPr/>
          <p:nvPr/>
        </p:nvSpPr>
        <p:spPr>
          <a:xfrm rot="2824979">
            <a:off x="817895" y="555045"/>
            <a:ext cx="32693" cy="37300"/>
          </a:xfrm>
          <a:custGeom>
            <a:avLst/>
            <a:gdLst>
              <a:gd name="connsiteX0" fmla="*/ 23608 w 32693"/>
              <a:gd name="connsiteY0" fmla="*/ 2486 h 37300"/>
              <a:gd name="connsiteX1" fmla="*/ 1216 w 32693"/>
              <a:gd name="connsiteY1" fmla="*/ 5597 h 37300"/>
              <a:gd name="connsiteX2" fmla="*/ 6015 w 32693"/>
              <a:gd name="connsiteY2" fmla="*/ 32046 h 37300"/>
              <a:gd name="connsiteX3" fmla="*/ 31605 w 32693"/>
              <a:gd name="connsiteY3" fmla="*/ 35158 h 37300"/>
              <a:gd name="connsiteX4" fmla="*/ 23608 w 32693"/>
              <a:gd name="connsiteY4" fmla="*/ 2486 h 3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93" h="37300" fill="none" extrusionOk="0">
                <a:moveTo>
                  <a:pt x="23608" y="2486"/>
                </a:moveTo>
                <a:cubicBezTo>
                  <a:pt x="18950" y="-3035"/>
                  <a:pt x="4024" y="432"/>
                  <a:pt x="1216" y="5597"/>
                </a:cubicBezTo>
                <a:cubicBezTo>
                  <a:pt x="-1693" y="10380"/>
                  <a:pt x="1103" y="27207"/>
                  <a:pt x="6015" y="32046"/>
                </a:cubicBezTo>
                <a:cubicBezTo>
                  <a:pt x="10784" y="36892"/>
                  <a:pt x="27710" y="40347"/>
                  <a:pt x="31605" y="35158"/>
                </a:cubicBezTo>
                <a:cubicBezTo>
                  <a:pt x="36310" y="30536"/>
                  <a:pt x="27430" y="7837"/>
                  <a:pt x="23608" y="2486"/>
                </a:cubicBezTo>
                <a:close/>
              </a:path>
              <a:path w="32693" h="37300" stroke="0" extrusionOk="0">
                <a:moveTo>
                  <a:pt x="23608" y="2486"/>
                </a:moveTo>
                <a:cubicBezTo>
                  <a:pt x="18947" y="-2097"/>
                  <a:pt x="3583" y="1355"/>
                  <a:pt x="1216" y="5597"/>
                </a:cubicBezTo>
                <a:cubicBezTo>
                  <a:pt x="-2000" y="11579"/>
                  <a:pt x="390" y="26286"/>
                  <a:pt x="6015" y="32046"/>
                </a:cubicBezTo>
                <a:cubicBezTo>
                  <a:pt x="11891" y="37411"/>
                  <a:pt x="28267" y="39786"/>
                  <a:pt x="31605" y="35158"/>
                </a:cubicBezTo>
                <a:cubicBezTo>
                  <a:pt x="35407" y="31464"/>
                  <a:pt x="28386" y="8536"/>
                  <a:pt x="23608" y="2486"/>
                </a:cubicBez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04889481">
                  <a:custGeom>
                    <a:avLst/>
                    <a:gdLst>
                      <a:gd name="connsiteX0" fmla="*/ 99244 w 137434"/>
                      <a:gd name="connsiteY0" fmla="*/ 10744 h 161193"/>
                      <a:gd name="connsiteX1" fmla="*/ 5115 w 137434"/>
                      <a:gd name="connsiteY1" fmla="*/ 24191 h 161193"/>
                      <a:gd name="connsiteX2" fmla="*/ 25286 w 137434"/>
                      <a:gd name="connsiteY2" fmla="*/ 138491 h 161193"/>
                      <a:gd name="connsiteX3" fmla="*/ 132862 w 137434"/>
                      <a:gd name="connsiteY3" fmla="*/ 151938 h 161193"/>
                      <a:gd name="connsiteX4" fmla="*/ 99244 w 137434"/>
                      <a:gd name="connsiteY4" fmla="*/ 10744 h 161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7434" h="161193">
                        <a:moveTo>
                          <a:pt x="99244" y="10744"/>
                        </a:moveTo>
                        <a:cubicBezTo>
                          <a:pt x="77953" y="-10547"/>
                          <a:pt x="17441" y="2900"/>
                          <a:pt x="5115" y="24191"/>
                        </a:cubicBezTo>
                        <a:cubicBezTo>
                          <a:pt x="-7211" y="45482"/>
                          <a:pt x="3995" y="117200"/>
                          <a:pt x="25286" y="138491"/>
                        </a:cubicBezTo>
                        <a:cubicBezTo>
                          <a:pt x="46577" y="159782"/>
                          <a:pt x="117174" y="169867"/>
                          <a:pt x="132862" y="151938"/>
                        </a:cubicBezTo>
                        <a:cubicBezTo>
                          <a:pt x="148550" y="134009"/>
                          <a:pt x="120535" y="32035"/>
                          <a:pt x="99244" y="10744"/>
                        </a:cubicBezTo>
                        <a:close/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2" name="Forme libre 731">
            <a:extLst>
              <a:ext uri="{FF2B5EF4-FFF2-40B4-BE49-F238E27FC236}">
                <a16:creationId xmlns:a16="http://schemas.microsoft.com/office/drawing/2014/main" id="{D3EF8F56-F987-BC75-24A4-4E8884B2C90C}"/>
              </a:ext>
            </a:extLst>
          </p:cNvPr>
          <p:cNvSpPr/>
          <p:nvPr/>
        </p:nvSpPr>
        <p:spPr>
          <a:xfrm rot="21431454">
            <a:off x="837200" y="466064"/>
            <a:ext cx="75026" cy="66257"/>
          </a:xfrm>
          <a:custGeom>
            <a:avLst/>
            <a:gdLst>
              <a:gd name="connsiteX0" fmla="*/ 0 w 75026"/>
              <a:gd name="connsiteY0" fmla="*/ 66257 h 66257"/>
              <a:gd name="connsiteX1" fmla="*/ 20461 w 75026"/>
              <a:gd name="connsiteY1" fmla="*/ 48718 h 66257"/>
              <a:gd name="connsiteX2" fmla="*/ 45470 w 75026"/>
              <a:gd name="connsiteY2" fmla="*/ 23384 h 66257"/>
              <a:gd name="connsiteX3" fmla="*/ 75026 w 75026"/>
              <a:gd name="connsiteY3" fmla="*/ 0 h 662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026" h="66257" extrusionOk="0">
                <a:moveTo>
                  <a:pt x="0" y="66257"/>
                </a:moveTo>
                <a:cubicBezTo>
                  <a:pt x="7480" y="61737"/>
                  <a:pt x="11979" y="56270"/>
                  <a:pt x="20461" y="48718"/>
                </a:cubicBezTo>
                <a:cubicBezTo>
                  <a:pt x="28909" y="39829"/>
                  <a:pt x="37922" y="31882"/>
                  <a:pt x="45470" y="23384"/>
                </a:cubicBezTo>
                <a:cubicBezTo>
                  <a:pt x="53306" y="14538"/>
                  <a:pt x="66009" y="8193"/>
                  <a:pt x="75026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894092107">
                  <a:custGeom>
                    <a:avLst/>
                    <a:gdLst>
                      <a:gd name="connsiteX0" fmla="*/ 0 w 221876"/>
                      <a:gd name="connsiteY0" fmla="*/ 228600 h 228600"/>
                      <a:gd name="connsiteX1" fmla="*/ 60511 w 221876"/>
                      <a:gd name="connsiteY1" fmla="*/ 168088 h 228600"/>
                      <a:gd name="connsiteX2" fmla="*/ 134470 w 221876"/>
                      <a:gd name="connsiteY2" fmla="*/ 80682 h 228600"/>
                      <a:gd name="connsiteX3" fmla="*/ 221876 w 221876"/>
                      <a:gd name="connsiteY3" fmla="*/ 0 h 228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221876" h="228600">
                        <a:moveTo>
                          <a:pt x="0" y="228600"/>
                        </a:moveTo>
                        <a:cubicBezTo>
                          <a:pt x="19049" y="210670"/>
                          <a:pt x="38099" y="192741"/>
                          <a:pt x="60511" y="168088"/>
                        </a:cubicBezTo>
                        <a:cubicBezTo>
                          <a:pt x="82923" y="143435"/>
                          <a:pt x="107576" y="108697"/>
                          <a:pt x="134470" y="80682"/>
                        </a:cubicBezTo>
                        <a:cubicBezTo>
                          <a:pt x="161364" y="52667"/>
                          <a:pt x="191620" y="26333"/>
                          <a:pt x="221876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3" name="Forme libre 732">
            <a:extLst>
              <a:ext uri="{FF2B5EF4-FFF2-40B4-BE49-F238E27FC236}">
                <a16:creationId xmlns:a16="http://schemas.microsoft.com/office/drawing/2014/main" id="{EFDEB2E0-62D5-11BC-61D3-CA75B1837746}"/>
              </a:ext>
            </a:extLst>
          </p:cNvPr>
          <p:cNvSpPr/>
          <p:nvPr/>
        </p:nvSpPr>
        <p:spPr>
          <a:xfrm rot="21431454">
            <a:off x="867176" y="441737"/>
            <a:ext cx="75982" cy="61208"/>
          </a:xfrm>
          <a:custGeom>
            <a:avLst/>
            <a:gdLst>
              <a:gd name="connsiteX0" fmla="*/ 0 w 75982"/>
              <a:gd name="connsiteY0" fmla="*/ 61208 h 61208"/>
              <a:gd name="connsiteX1" fmla="*/ 44885 w 75982"/>
              <a:gd name="connsiteY1" fmla="*/ 7752 h 61208"/>
              <a:gd name="connsiteX2" fmla="*/ 75982 w 75982"/>
              <a:gd name="connsiteY2" fmla="*/ 5719 h 61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982" h="61208" extrusionOk="0">
                <a:moveTo>
                  <a:pt x="0" y="61208"/>
                </a:moveTo>
                <a:cubicBezTo>
                  <a:pt x="15237" y="39250"/>
                  <a:pt x="34726" y="15462"/>
                  <a:pt x="44885" y="7752"/>
                </a:cubicBezTo>
                <a:cubicBezTo>
                  <a:pt x="53210" y="5108"/>
                  <a:pt x="71895" y="-4685"/>
                  <a:pt x="75982" y="5719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76841088">
                  <a:custGeom>
                    <a:avLst/>
                    <a:gdLst>
                      <a:gd name="connsiteX0" fmla="*/ 0 w 189487"/>
                      <a:gd name="connsiteY0" fmla="*/ 181461 h 181461"/>
                      <a:gd name="connsiteX1" fmla="*/ 122250 w 189487"/>
                      <a:gd name="connsiteY1" fmla="*/ 4430 h 181461"/>
                      <a:gd name="connsiteX2" fmla="*/ 189487 w 189487"/>
                      <a:gd name="connsiteY2" fmla="*/ 70818 h 181461"/>
                      <a:gd name="connsiteX0" fmla="*/ 0 w 206946"/>
                      <a:gd name="connsiteY0" fmla="*/ 202707 h 202707"/>
                      <a:gd name="connsiteX1" fmla="*/ 122250 w 206946"/>
                      <a:gd name="connsiteY1" fmla="*/ 25676 h 202707"/>
                      <a:gd name="connsiteX2" fmla="*/ 206946 w 206946"/>
                      <a:gd name="connsiteY2" fmla="*/ 18941 h 2027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6946" h="202707" extrusionOk="0">
                        <a:moveTo>
                          <a:pt x="0" y="202707"/>
                        </a:moveTo>
                        <a:cubicBezTo>
                          <a:pt x="42474" y="128063"/>
                          <a:pt x="91719" y="45760"/>
                          <a:pt x="122250" y="25676"/>
                        </a:cubicBezTo>
                        <a:cubicBezTo>
                          <a:pt x="149577" y="11391"/>
                          <a:pt x="192079" y="-20334"/>
                          <a:pt x="206946" y="1894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5" name="Forme libre 734">
            <a:extLst>
              <a:ext uri="{FF2B5EF4-FFF2-40B4-BE49-F238E27FC236}">
                <a16:creationId xmlns:a16="http://schemas.microsoft.com/office/drawing/2014/main" id="{BBA74C0F-996F-1ED9-CE5E-A33ED17B1B7E}"/>
              </a:ext>
            </a:extLst>
          </p:cNvPr>
          <p:cNvSpPr/>
          <p:nvPr/>
        </p:nvSpPr>
        <p:spPr>
          <a:xfrm rot="21431454">
            <a:off x="746325" y="486205"/>
            <a:ext cx="68336" cy="21795"/>
          </a:xfrm>
          <a:custGeom>
            <a:avLst/>
            <a:gdLst>
              <a:gd name="connsiteX0" fmla="*/ 68336 w 68336"/>
              <a:gd name="connsiteY0" fmla="*/ 21795 h 21795"/>
              <a:gd name="connsiteX1" fmla="*/ 41415 w 68336"/>
              <a:gd name="connsiteY1" fmla="*/ 5448 h 21795"/>
              <a:gd name="connsiteX2" fmla="*/ 0 w 68336"/>
              <a:gd name="connsiteY2" fmla="*/ 0 h 21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336" h="21795" extrusionOk="0">
                <a:moveTo>
                  <a:pt x="68336" y="21795"/>
                </a:moveTo>
                <a:cubicBezTo>
                  <a:pt x="61648" y="14273"/>
                  <a:pt x="52020" y="9008"/>
                  <a:pt x="41415" y="5448"/>
                </a:cubicBezTo>
                <a:cubicBezTo>
                  <a:pt x="30019" y="2041"/>
                  <a:pt x="17510" y="1149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281968152">
                  <a:custGeom>
                    <a:avLst/>
                    <a:gdLst>
                      <a:gd name="connsiteX0" fmla="*/ 221877 w 221877"/>
                      <a:gd name="connsiteY0" fmla="*/ 80682 h 80682"/>
                      <a:gd name="connsiteX1" fmla="*/ 134471 w 221877"/>
                      <a:gd name="connsiteY1" fmla="*/ 20170 h 80682"/>
                      <a:gd name="connsiteX2" fmla="*/ 0 w 221877"/>
                      <a:gd name="connsiteY2" fmla="*/ 0 h 806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21877" h="80682">
                        <a:moveTo>
                          <a:pt x="221877" y="80682"/>
                        </a:moveTo>
                        <a:cubicBezTo>
                          <a:pt x="196663" y="57149"/>
                          <a:pt x="171450" y="33617"/>
                          <a:pt x="134471" y="20170"/>
                        </a:cubicBezTo>
                        <a:cubicBezTo>
                          <a:pt x="97492" y="6723"/>
                          <a:pt x="48746" y="3361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6" name="Forme libre 735">
            <a:extLst>
              <a:ext uri="{FF2B5EF4-FFF2-40B4-BE49-F238E27FC236}">
                <a16:creationId xmlns:a16="http://schemas.microsoft.com/office/drawing/2014/main" id="{F159146E-D850-9A22-FB74-974858D5080B}"/>
              </a:ext>
            </a:extLst>
          </p:cNvPr>
          <p:cNvSpPr/>
          <p:nvPr/>
        </p:nvSpPr>
        <p:spPr>
          <a:xfrm rot="21431454">
            <a:off x="840310" y="449008"/>
            <a:ext cx="12425" cy="50855"/>
          </a:xfrm>
          <a:custGeom>
            <a:avLst/>
            <a:gdLst>
              <a:gd name="connsiteX0" fmla="*/ 12425 w 12425"/>
              <a:gd name="connsiteY0" fmla="*/ 50855 h 50855"/>
              <a:gd name="connsiteX1" fmla="*/ 10354 w 12425"/>
              <a:gd name="connsiteY1" fmla="*/ 16346 h 50855"/>
              <a:gd name="connsiteX2" fmla="*/ 0 w 12425"/>
              <a:gd name="connsiteY2" fmla="*/ 0 h 50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25" h="50855" extrusionOk="0">
                <a:moveTo>
                  <a:pt x="12425" y="50855"/>
                </a:moveTo>
                <a:cubicBezTo>
                  <a:pt x="12842" y="37607"/>
                  <a:pt x="13449" y="25134"/>
                  <a:pt x="10354" y="16346"/>
                </a:cubicBezTo>
                <a:cubicBezTo>
                  <a:pt x="8620" y="7888"/>
                  <a:pt x="3626" y="3652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95311644">
                  <a:custGeom>
                    <a:avLst/>
                    <a:gdLst>
                      <a:gd name="connsiteX0" fmla="*/ 40341 w 40341"/>
                      <a:gd name="connsiteY0" fmla="*/ 188259 h 188259"/>
                      <a:gd name="connsiteX1" fmla="*/ 33618 w 40341"/>
                      <a:gd name="connsiteY1" fmla="*/ 60512 h 188259"/>
                      <a:gd name="connsiteX2" fmla="*/ 0 w 40341"/>
                      <a:gd name="connsiteY2" fmla="*/ 0 h 188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0341" h="188259">
                        <a:moveTo>
                          <a:pt x="40341" y="188259"/>
                        </a:moveTo>
                        <a:cubicBezTo>
                          <a:pt x="40341" y="140073"/>
                          <a:pt x="40341" y="91888"/>
                          <a:pt x="33618" y="60512"/>
                        </a:cubicBezTo>
                        <a:cubicBezTo>
                          <a:pt x="26895" y="29136"/>
                          <a:pt x="13447" y="14568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7" name="Forme libre 736">
            <a:extLst>
              <a:ext uri="{FF2B5EF4-FFF2-40B4-BE49-F238E27FC236}">
                <a16:creationId xmlns:a16="http://schemas.microsoft.com/office/drawing/2014/main" id="{723EE312-F605-5D9A-EC08-9155E28E3F07}"/>
              </a:ext>
            </a:extLst>
          </p:cNvPr>
          <p:cNvSpPr/>
          <p:nvPr/>
        </p:nvSpPr>
        <p:spPr>
          <a:xfrm rot="21431454">
            <a:off x="816305" y="455519"/>
            <a:ext cx="8618" cy="67202"/>
          </a:xfrm>
          <a:custGeom>
            <a:avLst/>
            <a:gdLst>
              <a:gd name="connsiteX0" fmla="*/ 6212 w 8618"/>
              <a:gd name="connsiteY0" fmla="*/ 67202 h 67202"/>
              <a:gd name="connsiteX1" fmla="*/ 8282 w 8618"/>
              <a:gd name="connsiteY1" fmla="*/ 30876 h 67202"/>
              <a:gd name="connsiteX2" fmla="*/ 0 w 8618"/>
              <a:gd name="connsiteY2" fmla="*/ 0 h 672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18" h="67202" extrusionOk="0">
                <a:moveTo>
                  <a:pt x="6212" y="67202"/>
                </a:moveTo>
                <a:cubicBezTo>
                  <a:pt x="6387" y="53038"/>
                  <a:pt x="9188" y="42123"/>
                  <a:pt x="8282" y="30876"/>
                </a:cubicBezTo>
                <a:cubicBezTo>
                  <a:pt x="9337" y="19552"/>
                  <a:pt x="3062" y="792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4239849">
                  <a:custGeom>
                    <a:avLst/>
                    <a:gdLst>
                      <a:gd name="connsiteX0" fmla="*/ 20170 w 27982"/>
                      <a:gd name="connsiteY0" fmla="*/ 248771 h 248771"/>
                      <a:gd name="connsiteX1" fmla="*/ 26894 w 27982"/>
                      <a:gd name="connsiteY1" fmla="*/ 114300 h 248771"/>
                      <a:gd name="connsiteX2" fmla="*/ 0 w 27982"/>
                      <a:gd name="connsiteY2" fmla="*/ 0 h 2487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982" h="248771">
                        <a:moveTo>
                          <a:pt x="20170" y="248771"/>
                        </a:moveTo>
                        <a:cubicBezTo>
                          <a:pt x="25213" y="202266"/>
                          <a:pt x="30256" y="155762"/>
                          <a:pt x="26894" y="114300"/>
                        </a:cubicBezTo>
                        <a:cubicBezTo>
                          <a:pt x="23532" y="72838"/>
                          <a:pt x="11766" y="36419"/>
                          <a:pt x="0" y="0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9" name="Forme libre 738">
            <a:extLst>
              <a:ext uri="{FF2B5EF4-FFF2-40B4-BE49-F238E27FC236}">
                <a16:creationId xmlns:a16="http://schemas.microsoft.com/office/drawing/2014/main" id="{79F57DFA-FF51-25A5-35E1-0C8657FFA163}"/>
              </a:ext>
            </a:extLst>
          </p:cNvPr>
          <p:cNvSpPr/>
          <p:nvPr/>
        </p:nvSpPr>
        <p:spPr>
          <a:xfrm rot="21431454">
            <a:off x="752547" y="521461"/>
            <a:ext cx="78690" cy="20630"/>
          </a:xfrm>
          <a:custGeom>
            <a:avLst/>
            <a:gdLst>
              <a:gd name="connsiteX0" fmla="*/ 78690 w 78690"/>
              <a:gd name="connsiteY0" fmla="*/ 20630 h 20630"/>
              <a:gd name="connsiteX1" fmla="*/ 31061 w 78690"/>
              <a:gd name="connsiteY1" fmla="*/ 2467 h 20630"/>
              <a:gd name="connsiteX2" fmla="*/ 0 w 78690"/>
              <a:gd name="connsiteY2" fmla="*/ 651 h 20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690" h="20630" extrusionOk="0">
                <a:moveTo>
                  <a:pt x="78690" y="20630"/>
                </a:moveTo>
                <a:cubicBezTo>
                  <a:pt x="62553" y="12928"/>
                  <a:pt x="44438" y="4064"/>
                  <a:pt x="31061" y="2467"/>
                </a:cubicBezTo>
                <a:cubicBezTo>
                  <a:pt x="17628" y="-1356"/>
                  <a:pt x="8221" y="-1179"/>
                  <a:pt x="0" y="65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51448982">
                  <a:custGeom>
                    <a:avLst/>
                    <a:gdLst>
                      <a:gd name="connsiteX0" fmla="*/ 255494 w 255494"/>
                      <a:gd name="connsiteY0" fmla="*/ 76370 h 76370"/>
                      <a:gd name="connsiteX1" fmla="*/ 100853 w 255494"/>
                      <a:gd name="connsiteY1" fmla="*/ 9135 h 76370"/>
                      <a:gd name="connsiteX2" fmla="*/ 0 w 255494"/>
                      <a:gd name="connsiteY2" fmla="*/ 2411 h 76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5494" h="76370">
                        <a:moveTo>
                          <a:pt x="255494" y="76370"/>
                        </a:moveTo>
                        <a:cubicBezTo>
                          <a:pt x="199464" y="48915"/>
                          <a:pt x="143435" y="21461"/>
                          <a:pt x="100853" y="9135"/>
                        </a:cubicBezTo>
                        <a:cubicBezTo>
                          <a:pt x="58271" y="-3192"/>
                          <a:pt x="29135" y="-391"/>
                          <a:pt x="0" y="2411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0" name="Forme libre 739">
            <a:extLst>
              <a:ext uri="{FF2B5EF4-FFF2-40B4-BE49-F238E27FC236}">
                <a16:creationId xmlns:a16="http://schemas.microsoft.com/office/drawing/2014/main" id="{4DD03490-EDD1-15FC-9941-3670CF243BDE}"/>
              </a:ext>
            </a:extLst>
          </p:cNvPr>
          <p:cNvSpPr/>
          <p:nvPr/>
        </p:nvSpPr>
        <p:spPr>
          <a:xfrm rot="21431454">
            <a:off x="759433" y="748763"/>
            <a:ext cx="102033" cy="289141"/>
          </a:xfrm>
          <a:custGeom>
            <a:avLst/>
            <a:gdLst>
              <a:gd name="connsiteX0" fmla="*/ 102033 w 102033"/>
              <a:gd name="connsiteY0" fmla="*/ 0 h 289141"/>
              <a:gd name="connsiteX1" fmla="*/ 91100 w 102033"/>
              <a:gd name="connsiteY1" fmla="*/ 162509 h 289141"/>
              <a:gd name="connsiteX2" fmla="*/ 58304 w 102033"/>
              <a:gd name="connsiteY2" fmla="*/ 240599 h 289141"/>
              <a:gd name="connsiteX3" fmla="*/ 0 w 102033"/>
              <a:gd name="connsiteY3" fmla="*/ 289141 h 289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2033" h="289141" extrusionOk="0">
                <a:moveTo>
                  <a:pt x="102033" y="0"/>
                </a:moveTo>
                <a:cubicBezTo>
                  <a:pt x="95135" y="60600"/>
                  <a:pt x="101594" y="128636"/>
                  <a:pt x="91100" y="162509"/>
                </a:cubicBezTo>
                <a:cubicBezTo>
                  <a:pt x="83786" y="202317"/>
                  <a:pt x="75126" y="218907"/>
                  <a:pt x="58304" y="240599"/>
                </a:cubicBezTo>
                <a:cubicBezTo>
                  <a:pt x="42000" y="264736"/>
                  <a:pt x="22128" y="273909"/>
                  <a:pt x="0" y="28914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609594837">
                  <a:custGeom>
                    <a:avLst/>
                    <a:gdLst>
                      <a:gd name="connsiteX0" fmla="*/ 188259 w 188259"/>
                      <a:gd name="connsiteY0" fmla="*/ 0 h 921123"/>
                      <a:gd name="connsiteX1" fmla="*/ 168088 w 188259"/>
                      <a:gd name="connsiteY1" fmla="*/ 517711 h 921123"/>
                      <a:gd name="connsiteX2" fmla="*/ 107576 w 188259"/>
                      <a:gd name="connsiteY2" fmla="*/ 766482 h 921123"/>
                      <a:gd name="connsiteX3" fmla="*/ 0 w 188259"/>
                      <a:gd name="connsiteY3" fmla="*/ 921123 h 9211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88259" h="921123">
                        <a:moveTo>
                          <a:pt x="188259" y="0"/>
                        </a:moveTo>
                        <a:cubicBezTo>
                          <a:pt x="184897" y="194982"/>
                          <a:pt x="181535" y="389964"/>
                          <a:pt x="168088" y="517711"/>
                        </a:cubicBezTo>
                        <a:cubicBezTo>
                          <a:pt x="154641" y="645458"/>
                          <a:pt x="135591" y="699247"/>
                          <a:pt x="107576" y="766482"/>
                        </a:cubicBezTo>
                        <a:cubicBezTo>
                          <a:pt x="79561" y="833717"/>
                          <a:pt x="39780" y="877420"/>
                          <a:pt x="0" y="921123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1" name="Forme libre 740">
            <a:extLst>
              <a:ext uri="{FF2B5EF4-FFF2-40B4-BE49-F238E27FC236}">
                <a16:creationId xmlns:a16="http://schemas.microsoft.com/office/drawing/2014/main" id="{DE8D4055-5249-0E15-31DE-2B22093B9D99}"/>
              </a:ext>
            </a:extLst>
          </p:cNvPr>
          <p:cNvSpPr/>
          <p:nvPr/>
        </p:nvSpPr>
        <p:spPr>
          <a:xfrm rot="21431454">
            <a:off x="808953" y="981887"/>
            <a:ext cx="73402" cy="118221"/>
          </a:xfrm>
          <a:custGeom>
            <a:avLst/>
            <a:gdLst>
              <a:gd name="connsiteX0" fmla="*/ 73402 w 73402"/>
              <a:gd name="connsiteY0" fmla="*/ 0 h 118221"/>
              <a:gd name="connsiteX1" fmla="*/ 34254 w 73402"/>
              <a:gd name="connsiteY1" fmla="*/ 54986 h 118221"/>
              <a:gd name="connsiteX2" fmla="*/ 0 w 73402"/>
              <a:gd name="connsiteY2" fmla="*/ 118221 h 118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02" h="118221" extrusionOk="0">
                <a:moveTo>
                  <a:pt x="73402" y="0"/>
                </a:moveTo>
                <a:cubicBezTo>
                  <a:pt x="64355" y="18107"/>
                  <a:pt x="47960" y="35747"/>
                  <a:pt x="34254" y="54986"/>
                </a:cubicBezTo>
                <a:cubicBezTo>
                  <a:pt x="22712" y="73233"/>
                  <a:pt x="12390" y="97656"/>
                  <a:pt x="0" y="118221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626691157">
                  <a:custGeom>
                    <a:avLst/>
                    <a:gdLst>
                      <a:gd name="connsiteX0" fmla="*/ 100853 w 100853"/>
                      <a:gd name="connsiteY0" fmla="*/ 0 h 289112"/>
                      <a:gd name="connsiteX1" fmla="*/ 47065 w 100853"/>
                      <a:gd name="connsiteY1" fmla="*/ 134471 h 289112"/>
                      <a:gd name="connsiteX2" fmla="*/ 0 w 100853"/>
                      <a:gd name="connsiteY2" fmla="*/ 289112 h 289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00853" h="289112">
                        <a:moveTo>
                          <a:pt x="100853" y="0"/>
                        </a:moveTo>
                        <a:cubicBezTo>
                          <a:pt x="82363" y="43143"/>
                          <a:pt x="63874" y="86286"/>
                          <a:pt x="47065" y="134471"/>
                        </a:cubicBezTo>
                        <a:cubicBezTo>
                          <a:pt x="30256" y="182656"/>
                          <a:pt x="15128" y="235884"/>
                          <a:pt x="0" y="289112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2" name="Forme libre 741">
            <a:extLst>
              <a:ext uri="{FF2B5EF4-FFF2-40B4-BE49-F238E27FC236}">
                <a16:creationId xmlns:a16="http://schemas.microsoft.com/office/drawing/2014/main" id="{82B7E47C-D7FA-70F0-2238-210A468CA7B8}"/>
              </a:ext>
            </a:extLst>
          </p:cNvPr>
          <p:cNvSpPr/>
          <p:nvPr/>
        </p:nvSpPr>
        <p:spPr>
          <a:xfrm rot="21431454">
            <a:off x="927086" y="1045621"/>
            <a:ext cx="10354" cy="29060"/>
          </a:xfrm>
          <a:custGeom>
            <a:avLst/>
            <a:gdLst>
              <a:gd name="connsiteX0" fmla="*/ 10354 w 10354"/>
              <a:gd name="connsiteY0" fmla="*/ 0 h 29060"/>
              <a:gd name="connsiteX1" fmla="*/ 0 w 10354"/>
              <a:gd name="connsiteY1" fmla="*/ 29060 h 29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354" h="29060" extrusionOk="0">
                <a:moveTo>
                  <a:pt x="10354" y="0"/>
                </a:moveTo>
                <a:cubicBezTo>
                  <a:pt x="7237" y="7704"/>
                  <a:pt x="3414" y="24319"/>
                  <a:pt x="0" y="29060"/>
                </a:cubicBezTo>
              </a:path>
            </a:pathLst>
          </a:custGeom>
          <a:noFill/>
          <a:ln w="9525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88895952">
                  <a:custGeom>
                    <a:avLst/>
                    <a:gdLst>
                      <a:gd name="connsiteX0" fmla="*/ 33618 w 33618"/>
                      <a:gd name="connsiteY0" fmla="*/ 0 h 107576"/>
                      <a:gd name="connsiteX1" fmla="*/ 0 w 33618"/>
                      <a:gd name="connsiteY1" fmla="*/ 107576 h 107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33618" h="107576">
                        <a:moveTo>
                          <a:pt x="33618" y="0"/>
                        </a:moveTo>
                        <a:lnTo>
                          <a:pt x="0" y="107576"/>
                        </a:ln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3" name="Forme libre 742">
            <a:extLst>
              <a:ext uri="{FF2B5EF4-FFF2-40B4-BE49-F238E27FC236}">
                <a16:creationId xmlns:a16="http://schemas.microsoft.com/office/drawing/2014/main" id="{9A981556-FB0C-4C9D-F0D3-A4034CE667AE}"/>
              </a:ext>
            </a:extLst>
          </p:cNvPr>
          <p:cNvSpPr/>
          <p:nvPr/>
        </p:nvSpPr>
        <p:spPr>
          <a:xfrm rot="20867873" flipH="1">
            <a:off x="893181" y="567977"/>
            <a:ext cx="35737" cy="529620"/>
          </a:xfrm>
          <a:custGeom>
            <a:avLst/>
            <a:gdLst>
              <a:gd name="connsiteX0" fmla="*/ 16821 w 272988"/>
              <a:gd name="connsiteY0" fmla="*/ 0 h 1872649"/>
              <a:gd name="connsiteX1" fmla="*/ 16821 w 272988"/>
              <a:gd name="connsiteY1" fmla="*/ 497541 h 1872649"/>
              <a:gd name="connsiteX2" fmla="*/ 191633 w 272988"/>
              <a:gd name="connsiteY2" fmla="*/ 1035423 h 1872649"/>
              <a:gd name="connsiteX3" fmla="*/ 272315 w 272988"/>
              <a:gd name="connsiteY3" fmla="*/ 1559859 h 1872649"/>
              <a:gd name="connsiteX4" fmla="*/ 151292 w 272988"/>
              <a:gd name="connsiteY4" fmla="*/ 1828800 h 1872649"/>
              <a:gd name="connsiteX5" fmla="*/ 16821 w 272988"/>
              <a:gd name="connsiteY5" fmla="*/ 1869141 h 1872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988" h="1872649">
                <a:moveTo>
                  <a:pt x="16821" y="0"/>
                </a:moveTo>
                <a:cubicBezTo>
                  <a:pt x="2253" y="162485"/>
                  <a:pt x="-12314" y="324971"/>
                  <a:pt x="16821" y="497541"/>
                </a:cubicBezTo>
                <a:cubicBezTo>
                  <a:pt x="45956" y="670111"/>
                  <a:pt x="149051" y="858370"/>
                  <a:pt x="191633" y="1035423"/>
                </a:cubicBezTo>
                <a:cubicBezTo>
                  <a:pt x="234215" y="1212476"/>
                  <a:pt x="279038" y="1427630"/>
                  <a:pt x="272315" y="1559859"/>
                </a:cubicBezTo>
                <a:cubicBezTo>
                  <a:pt x="265592" y="1692088"/>
                  <a:pt x="193874" y="1777253"/>
                  <a:pt x="151292" y="1828800"/>
                </a:cubicBezTo>
                <a:cubicBezTo>
                  <a:pt x="108710" y="1880347"/>
                  <a:pt x="62765" y="1874744"/>
                  <a:pt x="16821" y="186914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5" name="Forme libre 744">
            <a:extLst>
              <a:ext uri="{FF2B5EF4-FFF2-40B4-BE49-F238E27FC236}">
                <a16:creationId xmlns:a16="http://schemas.microsoft.com/office/drawing/2014/main" id="{41BA7FFD-7FA0-A232-00C1-0B949D5223E8}"/>
              </a:ext>
            </a:extLst>
          </p:cNvPr>
          <p:cNvSpPr/>
          <p:nvPr/>
        </p:nvSpPr>
        <p:spPr>
          <a:xfrm rot="1591607">
            <a:off x="866335" y="907076"/>
            <a:ext cx="55489" cy="226456"/>
          </a:xfrm>
          <a:custGeom>
            <a:avLst/>
            <a:gdLst>
              <a:gd name="connsiteX0" fmla="*/ 0 w 632011"/>
              <a:gd name="connsiteY0" fmla="*/ 0 h 1210235"/>
              <a:gd name="connsiteX1" fmla="*/ 161364 w 632011"/>
              <a:gd name="connsiteY1" fmla="*/ 242047 h 1210235"/>
              <a:gd name="connsiteX2" fmla="*/ 174811 w 632011"/>
              <a:gd name="connsiteY2" fmla="*/ 376518 h 1210235"/>
              <a:gd name="connsiteX3" fmla="*/ 309282 w 632011"/>
              <a:gd name="connsiteY3" fmla="*/ 551329 h 1210235"/>
              <a:gd name="connsiteX4" fmla="*/ 430305 w 632011"/>
              <a:gd name="connsiteY4" fmla="*/ 712694 h 1210235"/>
              <a:gd name="connsiteX5" fmla="*/ 632011 w 632011"/>
              <a:gd name="connsiteY5" fmla="*/ 1210235 h 12102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2011" h="1210235">
                <a:moveTo>
                  <a:pt x="0" y="0"/>
                </a:moveTo>
                <a:cubicBezTo>
                  <a:pt x="66114" y="89647"/>
                  <a:pt x="132229" y="179294"/>
                  <a:pt x="161364" y="242047"/>
                </a:cubicBezTo>
                <a:cubicBezTo>
                  <a:pt x="190499" y="304800"/>
                  <a:pt x="150158" y="324971"/>
                  <a:pt x="174811" y="376518"/>
                </a:cubicBezTo>
                <a:cubicBezTo>
                  <a:pt x="199464" y="428065"/>
                  <a:pt x="266700" y="495300"/>
                  <a:pt x="309282" y="551329"/>
                </a:cubicBezTo>
                <a:cubicBezTo>
                  <a:pt x="351864" y="607358"/>
                  <a:pt x="376517" y="602876"/>
                  <a:pt x="430305" y="712694"/>
                </a:cubicBezTo>
                <a:cubicBezTo>
                  <a:pt x="484093" y="822512"/>
                  <a:pt x="558052" y="1016373"/>
                  <a:pt x="632011" y="1210235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7" name="Forme libre 746">
            <a:extLst>
              <a:ext uri="{FF2B5EF4-FFF2-40B4-BE49-F238E27FC236}">
                <a16:creationId xmlns:a16="http://schemas.microsoft.com/office/drawing/2014/main" id="{AE16E7DE-C1C0-1575-2F9D-EA93142D7BFC}"/>
              </a:ext>
            </a:extLst>
          </p:cNvPr>
          <p:cNvSpPr/>
          <p:nvPr/>
        </p:nvSpPr>
        <p:spPr>
          <a:xfrm rot="20867873" flipH="1">
            <a:off x="810672" y="453600"/>
            <a:ext cx="31014" cy="110290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8" name="Forme libre 747">
            <a:extLst>
              <a:ext uri="{FF2B5EF4-FFF2-40B4-BE49-F238E27FC236}">
                <a16:creationId xmlns:a16="http://schemas.microsoft.com/office/drawing/2014/main" id="{10C170DA-8785-B7F3-C709-DCD77E189109}"/>
              </a:ext>
            </a:extLst>
          </p:cNvPr>
          <p:cNvSpPr/>
          <p:nvPr/>
        </p:nvSpPr>
        <p:spPr>
          <a:xfrm rot="20867873" flipH="1">
            <a:off x="840791" y="446711"/>
            <a:ext cx="48243" cy="110290"/>
          </a:xfrm>
          <a:custGeom>
            <a:avLst/>
            <a:gdLst>
              <a:gd name="connsiteX0" fmla="*/ 188258 w 188258"/>
              <a:gd name="connsiteY0" fmla="*/ 389965 h 389965"/>
              <a:gd name="connsiteX1" fmla="*/ 161364 w 188258"/>
              <a:gd name="connsiteY1" fmla="*/ 268942 h 389965"/>
              <a:gd name="connsiteX2" fmla="*/ 80682 w 188258"/>
              <a:gd name="connsiteY2" fmla="*/ 121024 h 389965"/>
              <a:gd name="connsiteX3" fmla="*/ 0 w 188258"/>
              <a:gd name="connsiteY3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8" h="389965">
                <a:moveTo>
                  <a:pt x="188258" y="389965"/>
                </a:moveTo>
                <a:cubicBezTo>
                  <a:pt x="183775" y="351865"/>
                  <a:pt x="179293" y="313765"/>
                  <a:pt x="161364" y="268942"/>
                </a:cubicBezTo>
                <a:cubicBezTo>
                  <a:pt x="143435" y="224119"/>
                  <a:pt x="107576" y="165848"/>
                  <a:pt x="80682" y="121024"/>
                </a:cubicBezTo>
                <a:cubicBezTo>
                  <a:pt x="53788" y="76200"/>
                  <a:pt x="26894" y="38100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0" name="Forme libre 749">
            <a:extLst>
              <a:ext uri="{FF2B5EF4-FFF2-40B4-BE49-F238E27FC236}">
                <a16:creationId xmlns:a16="http://schemas.microsoft.com/office/drawing/2014/main" id="{512F7BFF-E748-DBD5-510E-4933C98A129C}"/>
              </a:ext>
            </a:extLst>
          </p:cNvPr>
          <p:cNvSpPr/>
          <p:nvPr/>
        </p:nvSpPr>
        <p:spPr>
          <a:xfrm rot="20867873" flipH="1">
            <a:off x="849074" y="982361"/>
            <a:ext cx="99286" cy="117895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1" name="Forme libre 750">
            <a:extLst>
              <a:ext uri="{FF2B5EF4-FFF2-40B4-BE49-F238E27FC236}">
                <a16:creationId xmlns:a16="http://schemas.microsoft.com/office/drawing/2014/main" id="{B186F933-A76A-B04C-6EDA-1E16C4F9BC42}"/>
              </a:ext>
            </a:extLst>
          </p:cNvPr>
          <p:cNvSpPr/>
          <p:nvPr/>
        </p:nvSpPr>
        <p:spPr>
          <a:xfrm rot="658250">
            <a:off x="907982" y="918083"/>
            <a:ext cx="99286" cy="117895"/>
          </a:xfrm>
          <a:custGeom>
            <a:avLst/>
            <a:gdLst>
              <a:gd name="connsiteX0" fmla="*/ 0 w 242048"/>
              <a:gd name="connsiteY0" fmla="*/ 0 h 416859"/>
              <a:gd name="connsiteX1" fmla="*/ 80683 w 242048"/>
              <a:gd name="connsiteY1" fmla="*/ 255494 h 416859"/>
              <a:gd name="connsiteX2" fmla="*/ 174812 w 242048"/>
              <a:gd name="connsiteY2" fmla="*/ 322730 h 416859"/>
              <a:gd name="connsiteX3" fmla="*/ 242048 w 242048"/>
              <a:gd name="connsiteY3" fmla="*/ 416859 h 416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048" h="416859">
                <a:moveTo>
                  <a:pt x="0" y="0"/>
                </a:moveTo>
                <a:cubicBezTo>
                  <a:pt x="25774" y="100853"/>
                  <a:pt x="51548" y="201706"/>
                  <a:pt x="80683" y="255494"/>
                </a:cubicBezTo>
                <a:cubicBezTo>
                  <a:pt x="109818" y="309282"/>
                  <a:pt x="147918" y="295836"/>
                  <a:pt x="174812" y="322730"/>
                </a:cubicBezTo>
                <a:cubicBezTo>
                  <a:pt x="201706" y="349624"/>
                  <a:pt x="221877" y="383241"/>
                  <a:pt x="242048" y="416859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2" name="Forme libre 751">
            <a:extLst>
              <a:ext uri="{FF2B5EF4-FFF2-40B4-BE49-F238E27FC236}">
                <a16:creationId xmlns:a16="http://schemas.microsoft.com/office/drawing/2014/main" id="{818A7077-C828-08AF-1B56-ADD32E15396B}"/>
              </a:ext>
            </a:extLst>
          </p:cNvPr>
          <p:cNvSpPr/>
          <p:nvPr/>
        </p:nvSpPr>
        <p:spPr>
          <a:xfrm rot="16738982" flipH="1">
            <a:off x="844169" y="563521"/>
            <a:ext cx="32512" cy="21797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3" name="Forme libre 752">
            <a:extLst>
              <a:ext uri="{FF2B5EF4-FFF2-40B4-BE49-F238E27FC236}">
                <a16:creationId xmlns:a16="http://schemas.microsoft.com/office/drawing/2014/main" id="{CE576218-4622-2760-FC16-D4D6E8204B61}"/>
              </a:ext>
            </a:extLst>
          </p:cNvPr>
          <p:cNvSpPr/>
          <p:nvPr/>
        </p:nvSpPr>
        <p:spPr>
          <a:xfrm rot="20867873" flipH="1">
            <a:off x="758904" y="521721"/>
            <a:ext cx="77557" cy="17876"/>
          </a:xfrm>
          <a:custGeom>
            <a:avLst/>
            <a:gdLst>
              <a:gd name="connsiteX0" fmla="*/ 0 w 208429"/>
              <a:gd name="connsiteY0" fmla="*/ 55134 h 55134"/>
              <a:gd name="connsiteX1" fmla="*/ 134471 w 208429"/>
              <a:gd name="connsiteY1" fmla="*/ 1346 h 55134"/>
              <a:gd name="connsiteX2" fmla="*/ 208429 w 208429"/>
              <a:gd name="connsiteY2" fmla="*/ 21517 h 55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429" h="55134">
                <a:moveTo>
                  <a:pt x="0" y="55134"/>
                </a:moveTo>
                <a:cubicBezTo>
                  <a:pt x="49866" y="31041"/>
                  <a:pt x="99733" y="6949"/>
                  <a:pt x="134471" y="1346"/>
                </a:cubicBezTo>
                <a:cubicBezTo>
                  <a:pt x="169209" y="-4257"/>
                  <a:pt x="188819" y="8630"/>
                  <a:pt x="208429" y="21517"/>
                </a:cubicBezTo>
              </a:path>
            </a:pathLst>
          </a:cu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4" name="Forme libre 753">
            <a:extLst>
              <a:ext uri="{FF2B5EF4-FFF2-40B4-BE49-F238E27FC236}">
                <a16:creationId xmlns:a16="http://schemas.microsoft.com/office/drawing/2014/main" id="{EB4CA816-E405-E787-4545-F7BCCF94230D}"/>
              </a:ext>
            </a:extLst>
          </p:cNvPr>
          <p:cNvSpPr/>
          <p:nvPr/>
        </p:nvSpPr>
        <p:spPr>
          <a:xfrm rot="20867873" flipH="1">
            <a:off x="851899" y="479423"/>
            <a:ext cx="56858" cy="22818"/>
          </a:xfrm>
          <a:custGeom>
            <a:avLst/>
            <a:gdLst>
              <a:gd name="connsiteX0" fmla="*/ 221877 w 221877"/>
              <a:gd name="connsiteY0" fmla="*/ 80682 h 80682"/>
              <a:gd name="connsiteX1" fmla="*/ 134471 w 221877"/>
              <a:gd name="connsiteY1" fmla="*/ 20170 h 80682"/>
              <a:gd name="connsiteX2" fmla="*/ 0 w 221877"/>
              <a:gd name="connsiteY2" fmla="*/ 0 h 806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877" h="80682">
                <a:moveTo>
                  <a:pt x="221877" y="80682"/>
                </a:moveTo>
                <a:cubicBezTo>
                  <a:pt x="196663" y="57149"/>
                  <a:pt x="171450" y="33617"/>
                  <a:pt x="134471" y="20170"/>
                </a:cubicBezTo>
                <a:cubicBezTo>
                  <a:pt x="97492" y="6723"/>
                  <a:pt x="48746" y="3361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6" name="Forme libre 755">
            <a:extLst>
              <a:ext uri="{FF2B5EF4-FFF2-40B4-BE49-F238E27FC236}">
                <a16:creationId xmlns:a16="http://schemas.microsoft.com/office/drawing/2014/main" id="{78FEADC3-055B-1506-CB12-F3D1A40A4EF4}"/>
              </a:ext>
            </a:extLst>
          </p:cNvPr>
          <p:cNvSpPr/>
          <p:nvPr/>
        </p:nvSpPr>
        <p:spPr>
          <a:xfrm rot="20867873" flipH="1">
            <a:off x="815052" y="453499"/>
            <a:ext cx="10338" cy="53243"/>
          </a:xfrm>
          <a:custGeom>
            <a:avLst/>
            <a:gdLst>
              <a:gd name="connsiteX0" fmla="*/ 40341 w 40341"/>
              <a:gd name="connsiteY0" fmla="*/ 188259 h 188259"/>
              <a:gd name="connsiteX1" fmla="*/ 33618 w 40341"/>
              <a:gd name="connsiteY1" fmla="*/ 60512 h 188259"/>
              <a:gd name="connsiteX2" fmla="*/ 0 w 40341"/>
              <a:gd name="connsiteY2" fmla="*/ 0 h 188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341" h="188259">
                <a:moveTo>
                  <a:pt x="40341" y="188259"/>
                </a:moveTo>
                <a:cubicBezTo>
                  <a:pt x="40341" y="140073"/>
                  <a:pt x="40341" y="91888"/>
                  <a:pt x="33618" y="60512"/>
                </a:cubicBezTo>
                <a:cubicBezTo>
                  <a:pt x="26895" y="29136"/>
                  <a:pt x="13447" y="14568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7" name="Forme libre 756">
            <a:extLst>
              <a:ext uri="{FF2B5EF4-FFF2-40B4-BE49-F238E27FC236}">
                <a16:creationId xmlns:a16="http://schemas.microsoft.com/office/drawing/2014/main" id="{2125CE0C-8564-AA6B-FBC6-1354076DDA21}"/>
              </a:ext>
            </a:extLst>
          </p:cNvPr>
          <p:cNvSpPr/>
          <p:nvPr/>
        </p:nvSpPr>
        <p:spPr>
          <a:xfrm rot="20867873" flipH="1">
            <a:off x="842057" y="455013"/>
            <a:ext cx="7170" cy="70357"/>
          </a:xfrm>
          <a:custGeom>
            <a:avLst/>
            <a:gdLst>
              <a:gd name="connsiteX0" fmla="*/ 20170 w 27982"/>
              <a:gd name="connsiteY0" fmla="*/ 248771 h 248771"/>
              <a:gd name="connsiteX1" fmla="*/ 26894 w 27982"/>
              <a:gd name="connsiteY1" fmla="*/ 114300 h 248771"/>
              <a:gd name="connsiteX2" fmla="*/ 0 w 27982"/>
              <a:gd name="connsiteY2" fmla="*/ 0 h 248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82" h="248771">
                <a:moveTo>
                  <a:pt x="20170" y="248771"/>
                </a:moveTo>
                <a:cubicBezTo>
                  <a:pt x="25213" y="202266"/>
                  <a:pt x="30256" y="155762"/>
                  <a:pt x="26894" y="114300"/>
                </a:cubicBezTo>
                <a:cubicBezTo>
                  <a:pt x="23532" y="72838"/>
                  <a:pt x="11766" y="36419"/>
                  <a:pt x="0" y="0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8" name="Forme libre 757">
            <a:extLst>
              <a:ext uri="{FF2B5EF4-FFF2-40B4-BE49-F238E27FC236}">
                <a16:creationId xmlns:a16="http://schemas.microsoft.com/office/drawing/2014/main" id="{D4D438D0-C54F-B9FA-F4EF-E5094E4748AC}"/>
              </a:ext>
            </a:extLst>
          </p:cNvPr>
          <p:cNvSpPr/>
          <p:nvPr/>
        </p:nvSpPr>
        <p:spPr>
          <a:xfrm rot="20867873" flipH="1">
            <a:off x="849456" y="517289"/>
            <a:ext cx="65473" cy="21599"/>
          </a:xfrm>
          <a:custGeom>
            <a:avLst/>
            <a:gdLst>
              <a:gd name="connsiteX0" fmla="*/ 255494 w 255494"/>
              <a:gd name="connsiteY0" fmla="*/ 76370 h 76370"/>
              <a:gd name="connsiteX1" fmla="*/ 100853 w 255494"/>
              <a:gd name="connsiteY1" fmla="*/ 9135 h 76370"/>
              <a:gd name="connsiteX2" fmla="*/ 0 w 255494"/>
              <a:gd name="connsiteY2" fmla="*/ 2411 h 76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494" h="76370">
                <a:moveTo>
                  <a:pt x="255494" y="76370"/>
                </a:moveTo>
                <a:cubicBezTo>
                  <a:pt x="199464" y="48915"/>
                  <a:pt x="143435" y="21461"/>
                  <a:pt x="100853" y="9135"/>
                </a:cubicBezTo>
                <a:cubicBezTo>
                  <a:pt x="58271" y="-3192"/>
                  <a:pt x="29135" y="-391"/>
                  <a:pt x="0" y="2411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0" name="Forme libre 759">
            <a:extLst>
              <a:ext uri="{FF2B5EF4-FFF2-40B4-BE49-F238E27FC236}">
                <a16:creationId xmlns:a16="http://schemas.microsoft.com/office/drawing/2014/main" id="{3FB08651-2EFF-7716-C495-50491A37320B}"/>
              </a:ext>
            </a:extLst>
          </p:cNvPr>
          <p:cNvSpPr/>
          <p:nvPr/>
        </p:nvSpPr>
        <p:spPr>
          <a:xfrm rot="20867873" flipH="1">
            <a:off x="933193" y="750575"/>
            <a:ext cx="48243" cy="260511"/>
          </a:xfrm>
          <a:custGeom>
            <a:avLst/>
            <a:gdLst>
              <a:gd name="connsiteX0" fmla="*/ 188259 w 188259"/>
              <a:gd name="connsiteY0" fmla="*/ 0 h 921123"/>
              <a:gd name="connsiteX1" fmla="*/ 168088 w 188259"/>
              <a:gd name="connsiteY1" fmla="*/ 517711 h 921123"/>
              <a:gd name="connsiteX2" fmla="*/ 107576 w 188259"/>
              <a:gd name="connsiteY2" fmla="*/ 766482 h 921123"/>
              <a:gd name="connsiteX3" fmla="*/ 0 w 188259"/>
              <a:gd name="connsiteY3" fmla="*/ 921123 h 921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8259" h="921123">
                <a:moveTo>
                  <a:pt x="188259" y="0"/>
                </a:moveTo>
                <a:cubicBezTo>
                  <a:pt x="184897" y="194982"/>
                  <a:pt x="181535" y="389964"/>
                  <a:pt x="168088" y="517711"/>
                </a:cubicBezTo>
                <a:cubicBezTo>
                  <a:pt x="154641" y="645458"/>
                  <a:pt x="135591" y="699247"/>
                  <a:pt x="107576" y="766482"/>
                </a:cubicBezTo>
                <a:cubicBezTo>
                  <a:pt x="79561" y="833717"/>
                  <a:pt x="39780" y="877420"/>
                  <a:pt x="0" y="921123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2" name="Forme libre 761">
            <a:extLst>
              <a:ext uri="{FF2B5EF4-FFF2-40B4-BE49-F238E27FC236}">
                <a16:creationId xmlns:a16="http://schemas.microsoft.com/office/drawing/2014/main" id="{48E7B5F9-544C-BAE7-1E5F-669E751B154E}"/>
              </a:ext>
            </a:extLst>
          </p:cNvPr>
          <p:cNvSpPr/>
          <p:nvPr/>
        </p:nvSpPr>
        <p:spPr>
          <a:xfrm rot="20867873" flipH="1">
            <a:off x="965099" y="995794"/>
            <a:ext cx="25845" cy="81766"/>
          </a:xfrm>
          <a:custGeom>
            <a:avLst/>
            <a:gdLst>
              <a:gd name="connsiteX0" fmla="*/ 100853 w 100853"/>
              <a:gd name="connsiteY0" fmla="*/ 0 h 289112"/>
              <a:gd name="connsiteX1" fmla="*/ 47065 w 100853"/>
              <a:gd name="connsiteY1" fmla="*/ 134471 h 289112"/>
              <a:gd name="connsiteX2" fmla="*/ 0 w 100853"/>
              <a:gd name="connsiteY2" fmla="*/ 289112 h 28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853" h="289112">
                <a:moveTo>
                  <a:pt x="100853" y="0"/>
                </a:moveTo>
                <a:cubicBezTo>
                  <a:pt x="82363" y="43143"/>
                  <a:pt x="63874" y="86286"/>
                  <a:pt x="47065" y="134471"/>
                </a:cubicBezTo>
                <a:cubicBezTo>
                  <a:pt x="30256" y="182656"/>
                  <a:pt x="15128" y="235884"/>
                  <a:pt x="0" y="289112"/>
                </a:cubicBezTo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D80761EB-D5BE-2436-57FE-E98870B4D05C}"/>
              </a:ext>
            </a:extLst>
          </p:cNvPr>
          <p:cNvSpPr/>
          <p:nvPr/>
        </p:nvSpPr>
        <p:spPr>
          <a:xfrm flipH="1">
            <a:off x="1485692" y="407573"/>
            <a:ext cx="45060" cy="659670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4" name="Ellipse 763">
            <a:extLst>
              <a:ext uri="{FF2B5EF4-FFF2-40B4-BE49-F238E27FC236}">
                <a16:creationId xmlns:a16="http://schemas.microsoft.com/office/drawing/2014/main" id="{925BC864-EF1F-AD06-390B-AAB3D229D875}"/>
              </a:ext>
            </a:extLst>
          </p:cNvPr>
          <p:cNvSpPr/>
          <p:nvPr/>
        </p:nvSpPr>
        <p:spPr>
          <a:xfrm>
            <a:off x="1491039" y="474464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5" name="Ellipse 764">
            <a:extLst>
              <a:ext uri="{FF2B5EF4-FFF2-40B4-BE49-F238E27FC236}">
                <a16:creationId xmlns:a16="http://schemas.microsoft.com/office/drawing/2014/main" id="{6BB09C21-A5EC-32BE-C867-235283C7AC62}"/>
              </a:ext>
            </a:extLst>
          </p:cNvPr>
          <p:cNvSpPr/>
          <p:nvPr/>
        </p:nvSpPr>
        <p:spPr>
          <a:xfrm>
            <a:off x="1491039" y="593385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6" name="Ellipse 765">
            <a:extLst>
              <a:ext uri="{FF2B5EF4-FFF2-40B4-BE49-F238E27FC236}">
                <a16:creationId xmlns:a16="http://schemas.microsoft.com/office/drawing/2014/main" id="{77E88BE1-B397-7429-0774-1B151278D3E6}"/>
              </a:ext>
            </a:extLst>
          </p:cNvPr>
          <p:cNvSpPr/>
          <p:nvPr/>
        </p:nvSpPr>
        <p:spPr>
          <a:xfrm>
            <a:off x="1491039" y="712307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4" name="Ellipse 1663">
            <a:extLst>
              <a:ext uri="{FF2B5EF4-FFF2-40B4-BE49-F238E27FC236}">
                <a16:creationId xmlns:a16="http://schemas.microsoft.com/office/drawing/2014/main" id="{708D10F7-9B1C-867F-220C-646B880F3FB3}"/>
              </a:ext>
            </a:extLst>
          </p:cNvPr>
          <p:cNvSpPr/>
          <p:nvPr/>
        </p:nvSpPr>
        <p:spPr>
          <a:xfrm>
            <a:off x="1492718" y="831228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6" name="Ellipse 1665">
            <a:extLst>
              <a:ext uri="{FF2B5EF4-FFF2-40B4-BE49-F238E27FC236}">
                <a16:creationId xmlns:a16="http://schemas.microsoft.com/office/drawing/2014/main" id="{D3246658-547B-FB74-23A3-36524C254801}"/>
              </a:ext>
            </a:extLst>
          </p:cNvPr>
          <p:cNvSpPr/>
          <p:nvPr/>
        </p:nvSpPr>
        <p:spPr>
          <a:xfrm>
            <a:off x="1491039" y="950148"/>
            <a:ext cx="34367" cy="28263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67" name="Connecteur droit 1666">
            <a:extLst>
              <a:ext uri="{FF2B5EF4-FFF2-40B4-BE49-F238E27FC236}">
                <a16:creationId xmlns:a16="http://schemas.microsoft.com/office/drawing/2014/main" id="{63F1B48F-2296-01FA-AD3A-9F0C38CFDB5A}"/>
              </a:ext>
            </a:extLst>
          </p:cNvPr>
          <p:cNvCxnSpPr>
            <a:cxnSpLocks/>
          </p:cNvCxnSpPr>
          <p:nvPr/>
        </p:nvCxnSpPr>
        <p:spPr>
          <a:xfrm flipV="1">
            <a:off x="1514703" y="388731"/>
            <a:ext cx="0" cy="2125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9" name="Rectangle 1668">
            <a:extLst>
              <a:ext uri="{FF2B5EF4-FFF2-40B4-BE49-F238E27FC236}">
                <a16:creationId xmlns:a16="http://schemas.microsoft.com/office/drawing/2014/main" id="{EDB048DE-3CDB-4C15-21BC-51ECEA5DC5E9}"/>
              </a:ext>
            </a:extLst>
          </p:cNvPr>
          <p:cNvSpPr/>
          <p:nvPr/>
        </p:nvSpPr>
        <p:spPr>
          <a:xfrm>
            <a:off x="1275752" y="555291"/>
            <a:ext cx="94034" cy="112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70" name="Connecteur droit 1669">
            <a:extLst>
              <a:ext uri="{FF2B5EF4-FFF2-40B4-BE49-F238E27FC236}">
                <a16:creationId xmlns:a16="http://schemas.microsoft.com/office/drawing/2014/main" id="{CD20D13D-D4FC-6B59-32EF-D12D5FD4253E}"/>
              </a:ext>
            </a:extLst>
          </p:cNvPr>
          <p:cNvCxnSpPr>
            <a:cxnSpLocks/>
            <a:endCxn id="1672" idx="0"/>
          </p:cNvCxnSpPr>
          <p:nvPr/>
        </p:nvCxnSpPr>
        <p:spPr>
          <a:xfrm flipH="1">
            <a:off x="765181" y="665827"/>
            <a:ext cx="532337" cy="524298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Connecteur droit 1670">
            <a:extLst>
              <a:ext uri="{FF2B5EF4-FFF2-40B4-BE49-F238E27FC236}">
                <a16:creationId xmlns:a16="http://schemas.microsoft.com/office/drawing/2014/main" id="{867890AD-ED17-B26C-6084-070A4C83C792}"/>
              </a:ext>
            </a:extLst>
          </p:cNvPr>
          <p:cNvCxnSpPr>
            <a:cxnSpLocks/>
            <a:endCxn id="1672" idx="1"/>
          </p:cNvCxnSpPr>
          <p:nvPr/>
        </p:nvCxnSpPr>
        <p:spPr>
          <a:xfrm>
            <a:off x="1388528" y="658577"/>
            <a:ext cx="212079" cy="531549"/>
          </a:xfrm>
          <a:prstGeom prst="line">
            <a:avLst/>
          </a:prstGeom>
          <a:ln w="3175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2" name="Forme libre 1671">
            <a:extLst>
              <a:ext uri="{FF2B5EF4-FFF2-40B4-BE49-F238E27FC236}">
                <a16:creationId xmlns:a16="http://schemas.microsoft.com/office/drawing/2014/main" id="{C1176269-3C5B-0ED7-A70D-08472C125BDA}"/>
              </a:ext>
            </a:extLst>
          </p:cNvPr>
          <p:cNvSpPr/>
          <p:nvPr/>
        </p:nvSpPr>
        <p:spPr>
          <a:xfrm>
            <a:off x="765181" y="1190125"/>
            <a:ext cx="835426" cy="662071"/>
          </a:xfrm>
          <a:custGeom>
            <a:avLst/>
            <a:gdLst>
              <a:gd name="connsiteX0" fmla="*/ 0 w 2275361"/>
              <a:gd name="connsiteY0" fmla="*/ 0 h 2192603"/>
              <a:gd name="connsiteX1" fmla="*/ 2275361 w 2275361"/>
              <a:gd name="connsiteY1" fmla="*/ 0 h 2192603"/>
              <a:gd name="connsiteX2" fmla="*/ 2275361 w 2275361"/>
              <a:gd name="connsiteY2" fmla="*/ 2192603 h 2192603"/>
              <a:gd name="connsiteX3" fmla="*/ 0 w 2275361"/>
              <a:gd name="connsiteY3" fmla="*/ 2192603 h 2192603"/>
              <a:gd name="connsiteX4" fmla="*/ 0 w 2275361"/>
              <a:gd name="connsiteY4" fmla="*/ 0 h 2192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75361" h="2192603">
                <a:moveTo>
                  <a:pt x="0" y="0"/>
                </a:moveTo>
                <a:lnTo>
                  <a:pt x="2275361" y="0"/>
                </a:lnTo>
                <a:lnTo>
                  <a:pt x="2275361" y="2192603"/>
                </a:lnTo>
                <a:lnTo>
                  <a:pt x="0" y="2192603"/>
                </a:lnTo>
                <a:lnTo>
                  <a:pt x="0" y="0"/>
                </a:lnTo>
                <a:close/>
              </a:path>
            </a:pathLst>
          </a:custGeom>
          <a:solidFill>
            <a:srgbClr val="EAD5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673" name="Groupe 1672">
            <a:extLst>
              <a:ext uri="{FF2B5EF4-FFF2-40B4-BE49-F238E27FC236}">
                <a16:creationId xmlns:a16="http://schemas.microsoft.com/office/drawing/2014/main" id="{8CDDE913-D66C-8887-8611-12020BBEE381}"/>
              </a:ext>
            </a:extLst>
          </p:cNvPr>
          <p:cNvGrpSpPr/>
          <p:nvPr/>
        </p:nvGrpSpPr>
        <p:grpSpPr>
          <a:xfrm rot="20584345">
            <a:off x="1153374" y="1151312"/>
            <a:ext cx="229453" cy="682446"/>
            <a:chOff x="5033316" y="5150853"/>
            <a:chExt cx="367186" cy="669286"/>
          </a:xfrm>
        </p:grpSpPr>
        <p:sp>
          <p:nvSpPr>
            <p:cNvPr id="1674" name="Forme libre 1673">
              <a:extLst>
                <a:ext uri="{FF2B5EF4-FFF2-40B4-BE49-F238E27FC236}">
                  <a16:creationId xmlns:a16="http://schemas.microsoft.com/office/drawing/2014/main" id="{39802517-0CE2-1492-C826-5C9D94A6F0ED}"/>
                </a:ext>
              </a:extLst>
            </p:cNvPr>
            <p:cNvSpPr/>
            <p:nvPr/>
          </p:nvSpPr>
          <p:spPr>
            <a:xfrm rot="21285413">
              <a:off x="5033316" y="5547935"/>
              <a:ext cx="259967" cy="272204"/>
            </a:xfrm>
            <a:custGeom>
              <a:avLst/>
              <a:gdLst>
                <a:gd name="connsiteX0" fmla="*/ 16821 w 272988"/>
                <a:gd name="connsiteY0" fmla="*/ 0 h 1872649"/>
                <a:gd name="connsiteX1" fmla="*/ 16821 w 272988"/>
                <a:gd name="connsiteY1" fmla="*/ 497541 h 1872649"/>
                <a:gd name="connsiteX2" fmla="*/ 191633 w 272988"/>
                <a:gd name="connsiteY2" fmla="*/ 1035423 h 1872649"/>
                <a:gd name="connsiteX3" fmla="*/ 272315 w 272988"/>
                <a:gd name="connsiteY3" fmla="*/ 1559859 h 1872649"/>
                <a:gd name="connsiteX4" fmla="*/ 151292 w 272988"/>
                <a:gd name="connsiteY4" fmla="*/ 1828800 h 1872649"/>
                <a:gd name="connsiteX5" fmla="*/ 16821 w 272988"/>
                <a:gd name="connsiteY5" fmla="*/ 1869141 h 1872649"/>
                <a:gd name="connsiteX0" fmla="*/ 16821 w 195176"/>
                <a:gd name="connsiteY0" fmla="*/ 0 h 1872649"/>
                <a:gd name="connsiteX1" fmla="*/ 16821 w 195176"/>
                <a:gd name="connsiteY1" fmla="*/ 497541 h 1872649"/>
                <a:gd name="connsiteX2" fmla="*/ 191633 w 195176"/>
                <a:gd name="connsiteY2" fmla="*/ 1035423 h 1872649"/>
                <a:gd name="connsiteX3" fmla="*/ 135519 w 195176"/>
                <a:gd name="connsiteY3" fmla="*/ 1479970 h 1872649"/>
                <a:gd name="connsiteX4" fmla="*/ 151292 w 195176"/>
                <a:gd name="connsiteY4" fmla="*/ 1828800 h 1872649"/>
                <a:gd name="connsiteX5" fmla="*/ 16821 w 195176"/>
                <a:gd name="connsiteY5" fmla="*/ 1869141 h 1872649"/>
                <a:gd name="connsiteX0" fmla="*/ 16821 w 198943"/>
                <a:gd name="connsiteY0" fmla="*/ 0 h 1872649"/>
                <a:gd name="connsiteX1" fmla="*/ 16821 w 198943"/>
                <a:gd name="connsiteY1" fmla="*/ 497541 h 1872649"/>
                <a:gd name="connsiteX2" fmla="*/ 191633 w 198943"/>
                <a:gd name="connsiteY2" fmla="*/ 1035423 h 1872649"/>
                <a:gd name="connsiteX3" fmla="*/ 151292 w 198943"/>
                <a:gd name="connsiteY3" fmla="*/ 1828800 h 1872649"/>
                <a:gd name="connsiteX4" fmla="*/ 16821 w 198943"/>
                <a:gd name="connsiteY4" fmla="*/ 1869141 h 1872649"/>
                <a:gd name="connsiteX0" fmla="*/ 16821 w 198943"/>
                <a:gd name="connsiteY0" fmla="*/ 0 h 1828801"/>
                <a:gd name="connsiteX1" fmla="*/ 16821 w 198943"/>
                <a:gd name="connsiteY1" fmla="*/ 497541 h 1828801"/>
                <a:gd name="connsiteX2" fmla="*/ 191633 w 198943"/>
                <a:gd name="connsiteY2" fmla="*/ 1035423 h 1828801"/>
                <a:gd name="connsiteX3" fmla="*/ 151292 w 198943"/>
                <a:gd name="connsiteY3" fmla="*/ 1828800 h 1828801"/>
                <a:gd name="connsiteX0" fmla="*/ 32350 w 170218"/>
                <a:gd name="connsiteY0" fmla="*/ 0 h 1828801"/>
                <a:gd name="connsiteX1" fmla="*/ 32350 w 170218"/>
                <a:gd name="connsiteY1" fmla="*/ 497541 h 1828801"/>
                <a:gd name="connsiteX2" fmla="*/ 6314 w 170218"/>
                <a:gd name="connsiteY2" fmla="*/ 1107022 h 1828801"/>
                <a:gd name="connsiteX3" fmla="*/ 166821 w 170218"/>
                <a:gd name="connsiteY3" fmla="*/ 1828800 h 1828801"/>
                <a:gd name="connsiteX0" fmla="*/ 26060 w 27893"/>
                <a:gd name="connsiteY0" fmla="*/ 0 h 1677534"/>
                <a:gd name="connsiteX1" fmla="*/ 26060 w 27893"/>
                <a:gd name="connsiteY1" fmla="*/ 497541 h 1677534"/>
                <a:gd name="connsiteX2" fmla="*/ 24 w 27893"/>
                <a:gd name="connsiteY2" fmla="*/ 1107022 h 1677534"/>
                <a:gd name="connsiteX3" fmla="*/ 18626 w 27893"/>
                <a:gd name="connsiteY3" fmla="*/ 1677533 h 1677534"/>
                <a:gd name="connsiteX0" fmla="*/ 7434 w 7504"/>
                <a:gd name="connsiteY0" fmla="*/ 0 h 1677532"/>
                <a:gd name="connsiteX1" fmla="*/ 7434 w 7504"/>
                <a:gd name="connsiteY1" fmla="*/ 497541 h 1677532"/>
                <a:gd name="connsiteX2" fmla="*/ 0 w 7504"/>
                <a:gd name="connsiteY2" fmla="*/ 1677533 h 1677532"/>
                <a:gd name="connsiteX0" fmla="*/ 31818 w 32582"/>
                <a:gd name="connsiteY0" fmla="*/ 0 h 8708"/>
                <a:gd name="connsiteX1" fmla="*/ 31818 w 32582"/>
                <a:gd name="connsiteY1" fmla="*/ 2966 h 8708"/>
                <a:gd name="connsiteX2" fmla="*/ 0 w 32582"/>
                <a:gd name="connsiteY2" fmla="*/ 8708 h 87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82" h="8708">
                  <a:moveTo>
                    <a:pt x="31818" y="0"/>
                  </a:moveTo>
                  <a:cubicBezTo>
                    <a:pt x="12404" y="969"/>
                    <a:pt x="37121" y="1515"/>
                    <a:pt x="31818" y="2966"/>
                  </a:cubicBezTo>
                  <a:cubicBezTo>
                    <a:pt x="26515" y="4417"/>
                    <a:pt x="2064" y="7243"/>
                    <a:pt x="0" y="8708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5" name="Forme libre 1674">
              <a:extLst>
                <a:ext uri="{FF2B5EF4-FFF2-40B4-BE49-F238E27FC236}">
                  <a16:creationId xmlns:a16="http://schemas.microsoft.com/office/drawing/2014/main" id="{05E1E22C-5444-0860-1288-8FD1B11EE4C5}"/>
                </a:ext>
              </a:extLst>
            </p:cNvPr>
            <p:cNvSpPr/>
            <p:nvPr/>
          </p:nvSpPr>
          <p:spPr>
            <a:xfrm rot="21285413" flipH="1">
              <a:off x="5101355" y="5150853"/>
              <a:ext cx="165184" cy="284218"/>
            </a:xfrm>
            <a:custGeom>
              <a:avLst/>
              <a:gdLst>
                <a:gd name="connsiteX0" fmla="*/ 0 w 121024"/>
                <a:gd name="connsiteY0" fmla="*/ 389965 h 389965"/>
                <a:gd name="connsiteX1" fmla="*/ 67236 w 121024"/>
                <a:gd name="connsiteY1" fmla="*/ 201706 h 389965"/>
                <a:gd name="connsiteX2" fmla="*/ 121024 w 121024"/>
                <a:gd name="connsiteY2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1024" h="389965">
                  <a:moveTo>
                    <a:pt x="0" y="389965"/>
                  </a:moveTo>
                  <a:cubicBezTo>
                    <a:pt x="23532" y="328332"/>
                    <a:pt x="47065" y="266700"/>
                    <a:pt x="67236" y="201706"/>
                  </a:cubicBezTo>
                  <a:cubicBezTo>
                    <a:pt x="87407" y="136712"/>
                    <a:pt x="104215" y="68356"/>
                    <a:pt x="121024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6" name="Forme libre 1675">
              <a:extLst>
                <a:ext uri="{FF2B5EF4-FFF2-40B4-BE49-F238E27FC236}">
                  <a16:creationId xmlns:a16="http://schemas.microsoft.com/office/drawing/2014/main" id="{6AEE8385-C864-FA41-A3CD-3FD0EE806F41}"/>
                </a:ext>
              </a:extLst>
            </p:cNvPr>
            <p:cNvSpPr/>
            <p:nvPr/>
          </p:nvSpPr>
          <p:spPr>
            <a:xfrm rot="21285413" flipH="1">
              <a:off x="5267844" y="5181861"/>
              <a:ext cx="132658" cy="243655"/>
            </a:xfrm>
            <a:custGeom>
              <a:avLst/>
              <a:gdLst>
                <a:gd name="connsiteX0" fmla="*/ 188258 w 188258"/>
                <a:gd name="connsiteY0" fmla="*/ 389965 h 389965"/>
                <a:gd name="connsiteX1" fmla="*/ 161364 w 188258"/>
                <a:gd name="connsiteY1" fmla="*/ 268942 h 389965"/>
                <a:gd name="connsiteX2" fmla="*/ 80682 w 188258"/>
                <a:gd name="connsiteY2" fmla="*/ 121024 h 389965"/>
                <a:gd name="connsiteX3" fmla="*/ 0 w 188258"/>
                <a:gd name="connsiteY3" fmla="*/ 0 h 38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258" h="389965">
                  <a:moveTo>
                    <a:pt x="188258" y="389965"/>
                  </a:moveTo>
                  <a:cubicBezTo>
                    <a:pt x="183775" y="351865"/>
                    <a:pt x="179293" y="313765"/>
                    <a:pt x="161364" y="268942"/>
                  </a:cubicBezTo>
                  <a:cubicBezTo>
                    <a:pt x="143435" y="224119"/>
                    <a:pt x="107576" y="165848"/>
                    <a:pt x="80682" y="121024"/>
                  </a:cubicBezTo>
                  <a:cubicBezTo>
                    <a:pt x="53788" y="76200"/>
                    <a:pt x="26894" y="38100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9" name="Forme libre 1678">
              <a:extLst>
                <a:ext uri="{FF2B5EF4-FFF2-40B4-BE49-F238E27FC236}">
                  <a16:creationId xmlns:a16="http://schemas.microsoft.com/office/drawing/2014/main" id="{0E1E7D5E-97ED-FC26-4F9B-54F8A658BB77}"/>
                </a:ext>
              </a:extLst>
            </p:cNvPr>
            <p:cNvSpPr/>
            <p:nvPr/>
          </p:nvSpPr>
          <p:spPr>
            <a:xfrm rot="17006051" flipH="1">
              <a:off x="5165262" y="5447317"/>
              <a:ext cx="271049" cy="161193"/>
            </a:xfrm>
            <a:custGeom>
              <a:avLst/>
              <a:gdLst>
                <a:gd name="connsiteX0" fmla="*/ 99244 w 137434"/>
                <a:gd name="connsiteY0" fmla="*/ 10744 h 161193"/>
                <a:gd name="connsiteX1" fmla="*/ 5115 w 137434"/>
                <a:gd name="connsiteY1" fmla="*/ 24191 h 161193"/>
                <a:gd name="connsiteX2" fmla="*/ 25286 w 137434"/>
                <a:gd name="connsiteY2" fmla="*/ 138491 h 161193"/>
                <a:gd name="connsiteX3" fmla="*/ 132862 w 137434"/>
                <a:gd name="connsiteY3" fmla="*/ 151938 h 161193"/>
                <a:gd name="connsiteX4" fmla="*/ 99244 w 137434"/>
                <a:gd name="connsiteY4" fmla="*/ 1074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434" h="161193">
                  <a:moveTo>
                    <a:pt x="99244" y="10744"/>
                  </a:moveTo>
                  <a:cubicBezTo>
                    <a:pt x="77953" y="-10547"/>
                    <a:pt x="17441" y="2900"/>
                    <a:pt x="5115" y="24191"/>
                  </a:cubicBezTo>
                  <a:cubicBezTo>
                    <a:pt x="-7211" y="45482"/>
                    <a:pt x="3995" y="117200"/>
                    <a:pt x="25286" y="138491"/>
                  </a:cubicBezTo>
                  <a:cubicBezTo>
                    <a:pt x="46577" y="159782"/>
                    <a:pt x="117174" y="169867"/>
                    <a:pt x="132862" y="151938"/>
                  </a:cubicBezTo>
                  <a:cubicBezTo>
                    <a:pt x="148550" y="134009"/>
                    <a:pt x="120535" y="32035"/>
                    <a:pt x="99244" y="10744"/>
                  </a:cubicBezTo>
                  <a:close/>
                </a:path>
              </a:pathLst>
            </a:custGeom>
            <a:pattFill prst="pct90">
              <a:fgClr>
                <a:schemeClr val="tx1"/>
              </a:fgClr>
              <a:bgClr>
                <a:schemeClr val="tx1">
                  <a:lumMod val="85000"/>
                  <a:lumOff val="15000"/>
                </a:schemeClr>
              </a:bgClr>
            </a:patt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0" name="Forme libre 1679">
              <a:extLst>
                <a:ext uri="{FF2B5EF4-FFF2-40B4-BE49-F238E27FC236}">
                  <a16:creationId xmlns:a16="http://schemas.microsoft.com/office/drawing/2014/main" id="{DC73EC2D-3EE8-6386-1396-8DB2B55A3B40}"/>
                </a:ext>
              </a:extLst>
            </p:cNvPr>
            <p:cNvSpPr/>
            <p:nvPr/>
          </p:nvSpPr>
          <p:spPr>
            <a:xfrm rot="21285413" flipH="1">
              <a:off x="5276685" y="5196299"/>
              <a:ext cx="19718" cy="155435"/>
            </a:xfrm>
            <a:custGeom>
              <a:avLst/>
              <a:gdLst>
                <a:gd name="connsiteX0" fmla="*/ 20170 w 27982"/>
                <a:gd name="connsiteY0" fmla="*/ 248771 h 248771"/>
                <a:gd name="connsiteX1" fmla="*/ 26894 w 27982"/>
                <a:gd name="connsiteY1" fmla="*/ 114300 h 248771"/>
                <a:gd name="connsiteX2" fmla="*/ 0 w 27982"/>
                <a:gd name="connsiteY2" fmla="*/ 0 h 248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982" h="248771">
                  <a:moveTo>
                    <a:pt x="20170" y="248771"/>
                  </a:moveTo>
                  <a:cubicBezTo>
                    <a:pt x="25213" y="202266"/>
                    <a:pt x="30256" y="155762"/>
                    <a:pt x="26894" y="114300"/>
                  </a:cubicBezTo>
                  <a:cubicBezTo>
                    <a:pt x="23532" y="72838"/>
                    <a:pt x="11766" y="36419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1" name="Groupe 1680">
            <a:extLst>
              <a:ext uri="{FF2B5EF4-FFF2-40B4-BE49-F238E27FC236}">
                <a16:creationId xmlns:a16="http://schemas.microsoft.com/office/drawing/2014/main" id="{BD6F3AAD-5A15-933D-0CEC-EADBA5B360B3}"/>
              </a:ext>
            </a:extLst>
          </p:cNvPr>
          <p:cNvGrpSpPr/>
          <p:nvPr/>
        </p:nvGrpSpPr>
        <p:grpSpPr>
          <a:xfrm rot="21200338">
            <a:off x="1301410" y="1165631"/>
            <a:ext cx="463158" cy="156580"/>
            <a:chOff x="3524336" y="5169945"/>
            <a:chExt cx="1835415" cy="522923"/>
          </a:xfrm>
        </p:grpSpPr>
        <p:sp>
          <p:nvSpPr>
            <p:cNvPr id="1682" name="Trapèze 1681">
              <a:extLst>
                <a:ext uri="{FF2B5EF4-FFF2-40B4-BE49-F238E27FC236}">
                  <a16:creationId xmlns:a16="http://schemas.microsoft.com/office/drawing/2014/main" id="{7AE189F4-CAE8-9310-9DBA-09928EA557C0}"/>
                </a:ext>
              </a:extLst>
            </p:cNvPr>
            <p:cNvSpPr/>
            <p:nvPr/>
          </p:nvSpPr>
          <p:spPr>
            <a:xfrm rot="14290836" flipH="1">
              <a:off x="4394702" y="4727818"/>
              <a:ext cx="94684" cy="1835415"/>
            </a:xfrm>
            <a:prstGeom prst="trapezoid">
              <a:avLst>
                <a:gd name="adj" fmla="val 36228"/>
              </a:avLst>
            </a:prstGeom>
            <a:gradFill flip="none" rotWithShape="1">
              <a:gsLst>
                <a:gs pos="0">
                  <a:schemeClr val="accent3">
                    <a:lumMod val="40000"/>
                    <a:lumOff val="60000"/>
                  </a:schemeClr>
                </a:gs>
                <a:gs pos="46000">
                  <a:schemeClr val="accent3">
                    <a:lumMod val="95000"/>
                    <a:lumOff val="5000"/>
                  </a:schemeClr>
                </a:gs>
                <a:gs pos="100000">
                  <a:schemeClr val="accent3">
                    <a:lumMod val="60000"/>
                  </a:schemeClr>
                </a:gs>
              </a:gsLst>
              <a:path path="circle">
                <a:fillToRect l="50000" t="130000" r="50000" b="-30000"/>
              </a:path>
              <a:tileRect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3" name="Ellipse 1682">
              <a:extLst>
                <a:ext uri="{FF2B5EF4-FFF2-40B4-BE49-F238E27FC236}">
                  <a16:creationId xmlns:a16="http://schemas.microsoft.com/office/drawing/2014/main" id="{D1071D1C-FE1E-72B4-DE90-FD189DABF904}"/>
                </a:ext>
              </a:extLst>
            </p:cNvPr>
            <p:cNvSpPr/>
            <p:nvPr/>
          </p:nvSpPr>
          <p:spPr>
            <a:xfrm rot="3741511">
              <a:off x="5184782" y="5197229"/>
              <a:ext cx="100287" cy="45719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96" name="Rectangle 1695">
            <a:extLst>
              <a:ext uri="{FF2B5EF4-FFF2-40B4-BE49-F238E27FC236}">
                <a16:creationId xmlns:a16="http://schemas.microsoft.com/office/drawing/2014/main" id="{BE98FDCA-5215-D7F0-87E2-4A43E3B993B6}"/>
              </a:ext>
            </a:extLst>
          </p:cNvPr>
          <p:cNvSpPr/>
          <p:nvPr/>
        </p:nvSpPr>
        <p:spPr>
          <a:xfrm>
            <a:off x="2928095" y="219450"/>
            <a:ext cx="1063187" cy="182350"/>
          </a:xfrm>
          <a:prstGeom prst="rect">
            <a:avLst/>
          </a:prstGeom>
          <a:solidFill>
            <a:srgbClr val="FFB2D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7" name="Rectangle 1696">
            <a:extLst>
              <a:ext uri="{FF2B5EF4-FFF2-40B4-BE49-F238E27FC236}">
                <a16:creationId xmlns:a16="http://schemas.microsoft.com/office/drawing/2014/main" id="{268E8188-0C7F-9824-E379-6B031376B87A}"/>
              </a:ext>
            </a:extLst>
          </p:cNvPr>
          <p:cNvSpPr/>
          <p:nvPr/>
        </p:nvSpPr>
        <p:spPr>
          <a:xfrm>
            <a:off x="4760893" y="213966"/>
            <a:ext cx="1171670" cy="182350"/>
          </a:xfrm>
          <a:prstGeom prst="rect">
            <a:avLst/>
          </a:prstGeom>
          <a:solidFill>
            <a:srgbClr val="82C8F1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8" name="Rectangle 1697">
            <a:extLst>
              <a:ext uri="{FF2B5EF4-FFF2-40B4-BE49-F238E27FC236}">
                <a16:creationId xmlns:a16="http://schemas.microsoft.com/office/drawing/2014/main" id="{541358DF-E953-753A-ED85-25C7A51FB797}"/>
              </a:ext>
            </a:extLst>
          </p:cNvPr>
          <p:cNvSpPr/>
          <p:nvPr/>
        </p:nvSpPr>
        <p:spPr>
          <a:xfrm>
            <a:off x="1748704" y="356425"/>
            <a:ext cx="288398" cy="1865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9" name="Rectangle 1698">
            <a:extLst>
              <a:ext uri="{FF2B5EF4-FFF2-40B4-BE49-F238E27FC236}">
                <a16:creationId xmlns:a16="http://schemas.microsoft.com/office/drawing/2014/main" id="{DBF98F50-6AE6-44AF-3DE3-96429B709ACA}"/>
              </a:ext>
            </a:extLst>
          </p:cNvPr>
          <p:cNvSpPr/>
          <p:nvPr/>
        </p:nvSpPr>
        <p:spPr>
          <a:xfrm>
            <a:off x="2885229" y="157856"/>
            <a:ext cx="1134388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0" name="Rectangle 1699">
            <a:extLst>
              <a:ext uri="{FF2B5EF4-FFF2-40B4-BE49-F238E27FC236}">
                <a16:creationId xmlns:a16="http://schemas.microsoft.com/office/drawing/2014/main" id="{FB82FA80-83B9-66AD-8F1D-78956675D900}"/>
              </a:ext>
            </a:extLst>
          </p:cNvPr>
          <p:cNvSpPr/>
          <p:nvPr/>
        </p:nvSpPr>
        <p:spPr>
          <a:xfrm>
            <a:off x="4674984" y="188903"/>
            <a:ext cx="1366649" cy="3040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1" name="Rectangle 1700">
            <a:extLst>
              <a:ext uri="{FF2B5EF4-FFF2-40B4-BE49-F238E27FC236}">
                <a16:creationId xmlns:a16="http://schemas.microsoft.com/office/drawing/2014/main" id="{AC3A661A-A43B-1614-8D54-AEA350C687AE}"/>
              </a:ext>
            </a:extLst>
          </p:cNvPr>
          <p:cNvSpPr/>
          <p:nvPr/>
        </p:nvSpPr>
        <p:spPr>
          <a:xfrm>
            <a:off x="2638205" y="221753"/>
            <a:ext cx="1587466" cy="189344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2" name="Rectangle 1701">
            <a:extLst>
              <a:ext uri="{FF2B5EF4-FFF2-40B4-BE49-F238E27FC236}">
                <a16:creationId xmlns:a16="http://schemas.microsoft.com/office/drawing/2014/main" id="{A7FE8647-DD6F-B4F9-E5C9-3FC7E448D105}"/>
              </a:ext>
            </a:extLst>
          </p:cNvPr>
          <p:cNvSpPr/>
          <p:nvPr/>
        </p:nvSpPr>
        <p:spPr>
          <a:xfrm>
            <a:off x="4465352" y="221753"/>
            <a:ext cx="1548370" cy="189344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4" name="Forme libre 1713">
            <a:extLst>
              <a:ext uri="{FF2B5EF4-FFF2-40B4-BE49-F238E27FC236}">
                <a16:creationId xmlns:a16="http://schemas.microsoft.com/office/drawing/2014/main" id="{D9604029-4064-2224-DE42-941A54C5B6B9}"/>
              </a:ext>
            </a:extLst>
          </p:cNvPr>
          <p:cNvSpPr/>
          <p:nvPr/>
        </p:nvSpPr>
        <p:spPr>
          <a:xfrm rot="19773842" flipH="1" flipV="1">
            <a:off x="1127909" y="1749269"/>
            <a:ext cx="198159" cy="45719"/>
          </a:xfrm>
          <a:custGeom>
            <a:avLst/>
            <a:gdLst>
              <a:gd name="connsiteX0" fmla="*/ 0 w 121024"/>
              <a:gd name="connsiteY0" fmla="*/ 389965 h 389965"/>
              <a:gd name="connsiteX1" fmla="*/ 67236 w 121024"/>
              <a:gd name="connsiteY1" fmla="*/ 201706 h 389965"/>
              <a:gd name="connsiteX2" fmla="*/ 121024 w 121024"/>
              <a:gd name="connsiteY2" fmla="*/ 0 h 389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1024" h="389965">
                <a:moveTo>
                  <a:pt x="0" y="389965"/>
                </a:moveTo>
                <a:cubicBezTo>
                  <a:pt x="23532" y="328332"/>
                  <a:pt x="47065" y="266700"/>
                  <a:pt x="67236" y="201706"/>
                </a:cubicBezTo>
                <a:cubicBezTo>
                  <a:pt x="87407" y="136712"/>
                  <a:pt x="104215" y="68356"/>
                  <a:pt x="121024" y="0"/>
                </a:cubicBezTo>
              </a:path>
            </a:pathLst>
          </a:cu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6" name="Forme libre 1715">
            <a:extLst>
              <a:ext uri="{FF2B5EF4-FFF2-40B4-BE49-F238E27FC236}">
                <a16:creationId xmlns:a16="http://schemas.microsoft.com/office/drawing/2014/main" id="{CD0FE837-62D5-1109-AE2D-E7D90C2CD557}"/>
              </a:ext>
            </a:extLst>
          </p:cNvPr>
          <p:cNvSpPr/>
          <p:nvPr/>
        </p:nvSpPr>
        <p:spPr>
          <a:xfrm rot="13953530" flipH="1">
            <a:off x="1088864" y="1752734"/>
            <a:ext cx="113489" cy="100729"/>
          </a:xfrm>
          <a:custGeom>
            <a:avLst/>
            <a:gdLst>
              <a:gd name="connsiteX0" fmla="*/ 99244 w 137434"/>
              <a:gd name="connsiteY0" fmla="*/ 10744 h 161193"/>
              <a:gd name="connsiteX1" fmla="*/ 5115 w 137434"/>
              <a:gd name="connsiteY1" fmla="*/ 24191 h 161193"/>
              <a:gd name="connsiteX2" fmla="*/ 25286 w 137434"/>
              <a:gd name="connsiteY2" fmla="*/ 138491 h 161193"/>
              <a:gd name="connsiteX3" fmla="*/ 132862 w 137434"/>
              <a:gd name="connsiteY3" fmla="*/ 151938 h 161193"/>
              <a:gd name="connsiteX4" fmla="*/ 99244 w 137434"/>
              <a:gd name="connsiteY4" fmla="*/ 10744 h 161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7434" h="161193">
                <a:moveTo>
                  <a:pt x="99244" y="10744"/>
                </a:moveTo>
                <a:cubicBezTo>
                  <a:pt x="77953" y="-10547"/>
                  <a:pt x="17441" y="2900"/>
                  <a:pt x="5115" y="24191"/>
                </a:cubicBezTo>
                <a:cubicBezTo>
                  <a:pt x="-7211" y="45482"/>
                  <a:pt x="3995" y="117200"/>
                  <a:pt x="25286" y="138491"/>
                </a:cubicBezTo>
                <a:cubicBezTo>
                  <a:pt x="46577" y="159782"/>
                  <a:pt x="117174" y="169867"/>
                  <a:pt x="132862" y="151938"/>
                </a:cubicBezTo>
                <a:cubicBezTo>
                  <a:pt x="148550" y="134009"/>
                  <a:pt x="120535" y="32035"/>
                  <a:pt x="99244" y="10744"/>
                </a:cubicBezTo>
                <a:close/>
              </a:path>
            </a:pathLst>
          </a:custGeom>
          <a:pattFill prst="pct90">
            <a:fgClr>
              <a:schemeClr val="tx1"/>
            </a:fgClr>
            <a:bgClr>
              <a:schemeClr val="tx1">
                <a:lumMod val="85000"/>
                <a:lumOff val="15000"/>
              </a:schemeClr>
            </a:bgClr>
          </a:patt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1" name="Rectangle 1720">
            <a:extLst>
              <a:ext uri="{FF2B5EF4-FFF2-40B4-BE49-F238E27FC236}">
                <a16:creationId xmlns:a16="http://schemas.microsoft.com/office/drawing/2014/main" id="{8DEF8E12-7C93-3884-D49E-ED9E01795647}"/>
              </a:ext>
            </a:extLst>
          </p:cNvPr>
          <p:cNvSpPr/>
          <p:nvPr/>
        </p:nvSpPr>
        <p:spPr>
          <a:xfrm flipH="1">
            <a:off x="1248586" y="1612694"/>
            <a:ext cx="177324" cy="143607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2" name="Connecteur droit 1721">
            <a:extLst>
              <a:ext uri="{FF2B5EF4-FFF2-40B4-BE49-F238E27FC236}">
                <a16:creationId xmlns:a16="http://schemas.microsoft.com/office/drawing/2014/main" id="{0E94F095-0C74-CE0E-579B-83F7FAE37255}"/>
              </a:ext>
            </a:extLst>
          </p:cNvPr>
          <p:cNvCxnSpPr>
            <a:cxnSpLocks/>
            <a:stCxn id="1721" idx="1"/>
            <a:endCxn id="26" idx="1"/>
          </p:cNvCxnSpPr>
          <p:nvPr/>
        </p:nvCxnSpPr>
        <p:spPr>
          <a:xfrm flipV="1">
            <a:off x="1425910" y="1677694"/>
            <a:ext cx="312692" cy="0"/>
          </a:xfrm>
          <a:prstGeom prst="line">
            <a:avLst/>
          </a:prstGeom>
          <a:ln w="6350">
            <a:solidFill>
              <a:srgbClr val="007F8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Connecteur droit 1726">
            <a:extLst>
              <a:ext uri="{FF2B5EF4-FFF2-40B4-BE49-F238E27FC236}">
                <a16:creationId xmlns:a16="http://schemas.microsoft.com/office/drawing/2014/main" id="{2D5FBAA4-94FC-25DD-21B7-9304971A1E80}"/>
              </a:ext>
            </a:extLst>
          </p:cNvPr>
          <p:cNvCxnSpPr>
            <a:cxnSpLocks/>
          </p:cNvCxnSpPr>
          <p:nvPr/>
        </p:nvCxnSpPr>
        <p:spPr>
          <a:xfrm rot="20307363" flipH="1">
            <a:off x="1298717" y="1160777"/>
            <a:ext cx="619587" cy="17728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20" name="Groupe 2119">
            <a:extLst>
              <a:ext uri="{FF2B5EF4-FFF2-40B4-BE49-F238E27FC236}">
                <a16:creationId xmlns:a16="http://schemas.microsoft.com/office/drawing/2014/main" id="{02263510-1A31-DACB-2BAE-04D54DC49DFA}"/>
              </a:ext>
            </a:extLst>
          </p:cNvPr>
          <p:cNvGrpSpPr/>
          <p:nvPr/>
        </p:nvGrpSpPr>
        <p:grpSpPr>
          <a:xfrm rot="20244324">
            <a:off x="3001200" y="1261206"/>
            <a:ext cx="82380" cy="120574"/>
            <a:chOff x="726980" y="5738832"/>
            <a:chExt cx="323658" cy="506142"/>
          </a:xfrm>
        </p:grpSpPr>
        <p:sp>
          <p:nvSpPr>
            <p:cNvPr id="1752" name="Forme libre 1751">
              <a:extLst>
                <a:ext uri="{FF2B5EF4-FFF2-40B4-BE49-F238E27FC236}">
                  <a16:creationId xmlns:a16="http://schemas.microsoft.com/office/drawing/2014/main" id="{3A638844-672F-FBCE-99E0-E5C19D6A5D37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53" name="Forme libre 1752">
              <a:extLst>
                <a:ext uri="{FF2B5EF4-FFF2-40B4-BE49-F238E27FC236}">
                  <a16:creationId xmlns:a16="http://schemas.microsoft.com/office/drawing/2014/main" id="{0F03AEC8-BDDD-9734-D2CB-9B6D6B26993D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4" name="Forme libre 1753">
              <a:extLst>
                <a:ext uri="{FF2B5EF4-FFF2-40B4-BE49-F238E27FC236}">
                  <a16:creationId xmlns:a16="http://schemas.microsoft.com/office/drawing/2014/main" id="{C64E7D96-5873-1F3F-939B-25FC23208E9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38" name="Ellipse 650">
            <a:extLst>
              <a:ext uri="{FF2B5EF4-FFF2-40B4-BE49-F238E27FC236}">
                <a16:creationId xmlns:a16="http://schemas.microsoft.com/office/drawing/2014/main" id="{0E524A98-1582-498B-91CB-9B413217032C}"/>
              </a:ext>
            </a:extLst>
          </p:cNvPr>
          <p:cNvSpPr/>
          <p:nvPr/>
        </p:nvSpPr>
        <p:spPr>
          <a:xfrm rot="9574475">
            <a:off x="3126640" y="1660703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39" name="Graphique 2138" descr="ADN contour">
            <a:extLst>
              <a:ext uri="{FF2B5EF4-FFF2-40B4-BE49-F238E27FC236}">
                <a16:creationId xmlns:a16="http://schemas.microsoft.com/office/drawing/2014/main" id="{A34A7C6E-B2E8-D2AA-E850-F91508F87E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28095">
            <a:off x="3177383" y="1705511"/>
            <a:ext cx="116053" cy="112494"/>
          </a:xfrm>
          <a:prstGeom prst="rect">
            <a:avLst/>
          </a:prstGeom>
        </p:spPr>
      </p:pic>
      <p:sp>
        <p:nvSpPr>
          <p:cNvPr id="2150" name="Forme libre 2149">
            <a:extLst>
              <a:ext uri="{FF2B5EF4-FFF2-40B4-BE49-F238E27FC236}">
                <a16:creationId xmlns:a16="http://schemas.microsoft.com/office/drawing/2014/main" id="{33C6D57A-EA9F-651D-0B08-DE6C9A1661D7}"/>
              </a:ext>
            </a:extLst>
          </p:cNvPr>
          <p:cNvSpPr/>
          <p:nvPr/>
        </p:nvSpPr>
        <p:spPr>
          <a:xfrm rot="19409955">
            <a:off x="3541966" y="1405540"/>
            <a:ext cx="146875" cy="81961"/>
          </a:xfrm>
          <a:custGeom>
            <a:avLst/>
            <a:gdLst>
              <a:gd name="connsiteX0" fmla="*/ 0 w 318052"/>
              <a:gd name="connsiteY0" fmla="*/ 129208 h 134548"/>
              <a:gd name="connsiteX1" fmla="*/ 193813 w 318052"/>
              <a:gd name="connsiteY1" fmla="*/ 119269 h 134548"/>
              <a:gd name="connsiteX2" fmla="*/ 318052 w 318052"/>
              <a:gd name="connsiteY2" fmla="*/ 0 h 134548"/>
              <a:gd name="connsiteX0" fmla="*/ 0 w 318052"/>
              <a:gd name="connsiteY0" fmla="*/ 129208 h 130638"/>
              <a:gd name="connsiteX1" fmla="*/ 211699 w 318052"/>
              <a:gd name="connsiteY1" fmla="*/ 101147 h 130638"/>
              <a:gd name="connsiteX2" fmla="*/ 318052 w 318052"/>
              <a:gd name="connsiteY2" fmla="*/ 0 h 130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30638">
                <a:moveTo>
                  <a:pt x="0" y="129208"/>
                </a:moveTo>
                <a:cubicBezTo>
                  <a:pt x="70402" y="135006"/>
                  <a:pt x="158690" y="122682"/>
                  <a:pt x="211699" y="101147"/>
                </a:cubicBezTo>
                <a:cubicBezTo>
                  <a:pt x="264708" y="79612"/>
                  <a:pt x="282437" y="48867"/>
                  <a:pt x="318052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1" name="Ellipse 650">
            <a:extLst>
              <a:ext uri="{FF2B5EF4-FFF2-40B4-BE49-F238E27FC236}">
                <a16:creationId xmlns:a16="http://schemas.microsoft.com/office/drawing/2014/main" id="{25FD9EDA-F462-2F42-3EE9-AAEBEC7C7139}"/>
              </a:ext>
            </a:extLst>
          </p:cNvPr>
          <p:cNvSpPr/>
          <p:nvPr/>
        </p:nvSpPr>
        <p:spPr>
          <a:xfrm rot="17766479">
            <a:off x="3436625" y="1416134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52" name="Groupe 2151">
            <a:extLst>
              <a:ext uri="{FF2B5EF4-FFF2-40B4-BE49-F238E27FC236}">
                <a16:creationId xmlns:a16="http://schemas.microsoft.com/office/drawing/2014/main" id="{FF73273F-7325-7DD5-96DC-2D43D782A0C7}"/>
              </a:ext>
            </a:extLst>
          </p:cNvPr>
          <p:cNvGrpSpPr/>
          <p:nvPr/>
        </p:nvGrpSpPr>
        <p:grpSpPr>
          <a:xfrm>
            <a:off x="3478996" y="1471959"/>
            <a:ext cx="44878" cy="62072"/>
            <a:chOff x="726980" y="5738832"/>
            <a:chExt cx="323658" cy="506142"/>
          </a:xfrm>
        </p:grpSpPr>
        <p:sp>
          <p:nvSpPr>
            <p:cNvPr id="1733" name="Forme libre 1732">
              <a:extLst>
                <a:ext uri="{FF2B5EF4-FFF2-40B4-BE49-F238E27FC236}">
                  <a16:creationId xmlns:a16="http://schemas.microsoft.com/office/drawing/2014/main" id="{BBFC4639-EFDA-2A37-63DC-769B20A6DE9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4" name="Forme libre 1733">
              <a:extLst>
                <a:ext uri="{FF2B5EF4-FFF2-40B4-BE49-F238E27FC236}">
                  <a16:creationId xmlns:a16="http://schemas.microsoft.com/office/drawing/2014/main" id="{9D112A6D-36A1-92FE-A6EB-FA6DF35C81CC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1" name="Forme libre 1740">
              <a:extLst>
                <a:ext uri="{FF2B5EF4-FFF2-40B4-BE49-F238E27FC236}">
                  <a16:creationId xmlns:a16="http://schemas.microsoft.com/office/drawing/2014/main" id="{D42191EF-5D3D-C0C7-59E4-576B4961F860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3" name="Groupe 2152">
            <a:extLst>
              <a:ext uri="{FF2B5EF4-FFF2-40B4-BE49-F238E27FC236}">
                <a16:creationId xmlns:a16="http://schemas.microsoft.com/office/drawing/2014/main" id="{1449A386-7BB1-34B3-00D4-41388407C5CC}"/>
              </a:ext>
            </a:extLst>
          </p:cNvPr>
          <p:cNvGrpSpPr/>
          <p:nvPr/>
        </p:nvGrpSpPr>
        <p:grpSpPr>
          <a:xfrm>
            <a:off x="3538228" y="1451054"/>
            <a:ext cx="44878" cy="62072"/>
            <a:chOff x="726980" y="5738832"/>
            <a:chExt cx="323658" cy="506142"/>
          </a:xfrm>
        </p:grpSpPr>
        <p:sp>
          <p:nvSpPr>
            <p:cNvPr id="1730" name="Forme libre 1729">
              <a:extLst>
                <a:ext uri="{FF2B5EF4-FFF2-40B4-BE49-F238E27FC236}">
                  <a16:creationId xmlns:a16="http://schemas.microsoft.com/office/drawing/2014/main" id="{54900991-09F2-9948-75A6-8426BC49602C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31" name="Forme libre 1730">
              <a:extLst>
                <a:ext uri="{FF2B5EF4-FFF2-40B4-BE49-F238E27FC236}">
                  <a16:creationId xmlns:a16="http://schemas.microsoft.com/office/drawing/2014/main" id="{857A4E05-CD94-55FE-A1E8-39CD7D063F7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2" name="Forme libre 1731">
              <a:extLst>
                <a:ext uri="{FF2B5EF4-FFF2-40B4-BE49-F238E27FC236}">
                  <a16:creationId xmlns:a16="http://schemas.microsoft.com/office/drawing/2014/main" id="{F5B73D56-22E0-3E6B-7DFA-3532EA11616F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55" name="Groupe 2154">
            <a:extLst>
              <a:ext uri="{FF2B5EF4-FFF2-40B4-BE49-F238E27FC236}">
                <a16:creationId xmlns:a16="http://schemas.microsoft.com/office/drawing/2014/main" id="{038BBB8A-6D0D-A490-086F-3338B8D76A8D}"/>
              </a:ext>
            </a:extLst>
          </p:cNvPr>
          <p:cNvGrpSpPr/>
          <p:nvPr/>
        </p:nvGrpSpPr>
        <p:grpSpPr>
          <a:xfrm rot="199766">
            <a:off x="3571612" y="1221867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75" name="Forme libre 2174">
              <a:extLst>
                <a:ext uri="{FF2B5EF4-FFF2-40B4-BE49-F238E27FC236}">
                  <a16:creationId xmlns:a16="http://schemas.microsoft.com/office/drawing/2014/main" id="{98E559F4-F766-E41B-5711-94C92213F0B0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28" name="Forme libre 1727">
              <a:extLst>
                <a:ext uri="{FF2B5EF4-FFF2-40B4-BE49-F238E27FC236}">
                  <a16:creationId xmlns:a16="http://schemas.microsoft.com/office/drawing/2014/main" id="{DB944085-A238-F195-4B30-76432861872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9" name="Forme libre 1728">
              <a:extLst>
                <a:ext uri="{FF2B5EF4-FFF2-40B4-BE49-F238E27FC236}">
                  <a16:creationId xmlns:a16="http://schemas.microsoft.com/office/drawing/2014/main" id="{0ECBC544-DA32-451B-29A7-8860E6790FB2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60" name="Ellipse 2159">
            <a:extLst>
              <a:ext uri="{FF2B5EF4-FFF2-40B4-BE49-F238E27FC236}">
                <a16:creationId xmlns:a16="http://schemas.microsoft.com/office/drawing/2014/main" id="{F5244D9A-7C80-DCB0-1610-358B7A85B7FC}"/>
              </a:ext>
            </a:extLst>
          </p:cNvPr>
          <p:cNvSpPr/>
          <p:nvPr/>
        </p:nvSpPr>
        <p:spPr>
          <a:xfrm>
            <a:off x="2954024" y="1225478"/>
            <a:ext cx="28821" cy="30362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1" name="Forme libre 2160">
            <a:extLst>
              <a:ext uri="{FF2B5EF4-FFF2-40B4-BE49-F238E27FC236}">
                <a16:creationId xmlns:a16="http://schemas.microsoft.com/office/drawing/2014/main" id="{249A04EC-23BD-F950-715B-1F5309E304C2}"/>
              </a:ext>
            </a:extLst>
          </p:cNvPr>
          <p:cNvSpPr/>
          <p:nvPr/>
        </p:nvSpPr>
        <p:spPr>
          <a:xfrm>
            <a:off x="2959665" y="1255839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7" name="Forme libre 1766">
            <a:extLst>
              <a:ext uri="{FF2B5EF4-FFF2-40B4-BE49-F238E27FC236}">
                <a16:creationId xmlns:a16="http://schemas.microsoft.com/office/drawing/2014/main" id="{4AC9331C-0046-C6CD-7D0B-A8547FC59382}"/>
              </a:ext>
            </a:extLst>
          </p:cNvPr>
          <p:cNvSpPr/>
          <p:nvPr/>
        </p:nvSpPr>
        <p:spPr>
          <a:xfrm>
            <a:off x="4854829" y="1253944"/>
            <a:ext cx="1084233" cy="617892"/>
          </a:xfrm>
          <a:custGeom>
            <a:avLst/>
            <a:gdLst>
              <a:gd name="connsiteX0" fmla="*/ 46240 w 1185493"/>
              <a:gd name="connsiteY0" fmla="*/ 898479 h 913469"/>
              <a:gd name="connsiteX1" fmla="*/ 211132 w 1185493"/>
              <a:gd name="connsiteY1" fmla="*/ 673627 h 913469"/>
              <a:gd name="connsiteX2" fmla="*/ 1270 w 1185493"/>
              <a:gd name="connsiteY2" fmla="*/ 268892 h 913469"/>
              <a:gd name="connsiteX3" fmla="*/ 331054 w 1185493"/>
              <a:gd name="connsiteY3" fmla="*/ 29050 h 913469"/>
              <a:gd name="connsiteX4" fmla="*/ 1005611 w 1185493"/>
              <a:gd name="connsiteY4" fmla="*/ 29050 h 913469"/>
              <a:gd name="connsiteX5" fmla="*/ 1170503 w 1185493"/>
              <a:gd name="connsiteY5" fmla="*/ 253902 h 913469"/>
              <a:gd name="connsiteX6" fmla="*/ 1020601 w 1185493"/>
              <a:gd name="connsiteY6" fmla="*/ 643646 h 913469"/>
              <a:gd name="connsiteX7" fmla="*/ 1185493 w 1185493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1019910 w 1184802"/>
              <a:gd name="connsiteY6" fmla="*/ 643646 h 913469"/>
              <a:gd name="connsiteX7" fmla="*/ 1184802 w 1184802"/>
              <a:gd name="connsiteY7" fmla="*/ 913469 h 913469"/>
              <a:gd name="connsiteX0" fmla="*/ 45549 w 1184802"/>
              <a:gd name="connsiteY0" fmla="*/ 898479 h 913469"/>
              <a:gd name="connsiteX1" fmla="*/ 401886 w 1184802"/>
              <a:gd name="connsiteY1" fmla="*/ 673627 h 913469"/>
              <a:gd name="connsiteX2" fmla="*/ 579 w 1184802"/>
              <a:gd name="connsiteY2" fmla="*/ 268892 h 913469"/>
              <a:gd name="connsiteX3" fmla="*/ 330363 w 1184802"/>
              <a:gd name="connsiteY3" fmla="*/ 29050 h 913469"/>
              <a:gd name="connsiteX4" fmla="*/ 1004920 w 1184802"/>
              <a:gd name="connsiteY4" fmla="*/ 29050 h 913469"/>
              <a:gd name="connsiteX5" fmla="*/ 1169812 w 1184802"/>
              <a:gd name="connsiteY5" fmla="*/ 253902 h 913469"/>
              <a:gd name="connsiteX6" fmla="*/ 872645 w 1184802"/>
              <a:gd name="connsiteY6" fmla="*/ 651262 h 913469"/>
              <a:gd name="connsiteX7" fmla="*/ 1184802 w 1184802"/>
              <a:gd name="connsiteY7" fmla="*/ 913469 h 913469"/>
              <a:gd name="connsiteX0" fmla="*/ 23460 w 1184802"/>
              <a:gd name="connsiteY0" fmla="*/ 1012717 h 1012717"/>
              <a:gd name="connsiteX1" fmla="*/ 401886 w 1184802"/>
              <a:gd name="connsiteY1" fmla="*/ 673627 h 1012717"/>
              <a:gd name="connsiteX2" fmla="*/ 579 w 1184802"/>
              <a:gd name="connsiteY2" fmla="*/ 268892 h 1012717"/>
              <a:gd name="connsiteX3" fmla="*/ 330363 w 1184802"/>
              <a:gd name="connsiteY3" fmla="*/ 29050 h 1012717"/>
              <a:gd name="connsiteX4" fmla="*/ 1004920 w 1184802"/>
              <a:gd name="connsiteY4" fmla="*/ 29050 h 1012717"/>
              <a:gd name="connsiteX5" fmla="*/ 1169812 w 1184802"/>
              <a:gd name="connsiteY5" fmla="*/ 253902 h 1012717"/>
              <a:gd name="connsiteX6" fmla="*/ 872645 w 1184802"/>
              <a:gd name="connsiteY6" fmla="*/ 651262 h 1012717"/>
              <a:gd name="connsiteX7" fmla="*/ 1184802 w 1184802"/>
              <a:gd name="connsiteY7" fmla="*/ 913469 h 1012717"/>
              <a:gd name="connsiteX0" fmla="*/ 23460 w 1174996"/>
              <a:gd name="connsiteY0" fmla="*/ 1012717 h 1035324"/>
              <a:gd name="connsiteX1" fmla="*/ 401886 w 1174996"/>
              <a:gd name="connsiteY1" fmla="*/ 673627 h 1035324"/>
              <a:gd name="connsiteX2" fmla="*/ 579 w 1174996"/>
              <a:gd name="connsiteY2" fmla="*/ 268892 h 1035324"/>
              <a:gd name="connsiteX3" fmla="*/ 330363 w 1174996"/>
              <a:gd name="connsiteY3" fmla="*/ 29050 h 1035324"/>
              <a:gd name="connsiteX4" fmla="*/ 1004920 w 1174996"/>
              <a:gd name="connsiteY4" fmla="*/ 29050 h 1035324"/>
              <a:gd name="connsiteX5" fmla="*/ 1169812 w 1174996"/>
              <a:gd name="connsiteY5" fmla="*/ 253902 h 1035324"/>
              <a:gd name="connsiteX6" fmla="*/ 872645 w 1174996"/>
              <a:gd name="connsiteY6" fmla="*/ 651262 h 1035324"/>
              <a:gd name="connsiteX7" fmla="*/ 1140623 w 1174996"/>
              <a:gd name="connsiteY7" fmla="*/ 1035324 h 1035324"/>
              <a:gd name="connsiteX0" fmla="*/ 23460 w 1174996"/>
              <a:gd name="connsiteY0" fmla="*/ 1012717 h 1012717"/>
              <a:gd name="connsiteX1" fmla="*/ 401886 w 1174996"/>
              <a:gd name="connsiteY1" fmla="*/ 673627 h 1012717"/>
              <a:gd name="connsiteX2" fmla="*/ 579 w 1174996"/>
              <a:gd name="connsiteY2" fmla="*/ 268892 h 1012717"/>
              <a:gd name="connsiteX3" fmla="*/ 330363 w 1174996"/>
              <a:gd name="connsiteY3" fmla="*/ 29050 h 1012717"/>
              <a:gd name="connsiteX4" fmla="*/ 1004920 w 1174996"/>
              <a:gd name="connsiteY4" fmla="*/ 29050 h 1012717"/>
              <a:gd name="connsiteX5" fmla="*/ 1169812 w 1174996"/>
              <a:gd name="connsiteY5" fmla="*/ 253902 h 1012717"/>
              <a:gd name="connsiteX6" fmla="*/ 872645 w 1174996"/>
              <a:gd name="connsiteY6" fmla="*/ 651262 h 1012717"/>
              <a:gd name="connsiteX7" fmla="*/ 1140623 w 1174996"/>
              <a:gd name="connsiteY7" fmla="*/ 1010761 h 1012717"/>
              <a:gd name="connsiteX0" fmla="*/ 22924 w 1174460"/>
              <a:gd name="connsiteY0" fmla="*/ 1012717 h 1012717"/>
              <a:gd name="connsiteX1" fmla="*/ 304768 w 1174460"/>
              <a:gd name="connsiteY1" fmla="*/ 678794 h 1012717"/>
              <a:gd name="connsiteX2" fmla="*/ 43 w 1174460"/>
              <a:gd name="connsiteY2" fmla="*/ 268892 h 1012717"/>
              <a:gd name="connsiteX3" fmla="*/ 329827 w 1174460"/>
              <a:gd name="connsiteY3" fmla="*/ 29050 h 1012717"/>
              <a:gd name="connsiteX4" fmla="*/ 1004384 w 1174460"/>
              <a:gd name="connsiteY4" fmla="*/ 29050 h 1012717"/>
              <a:gd name="connsiteX5" fmla="*/ 1169276 w 1174460"/>
              <a:gd name="connsiteY5" fmla="*/ 253902 h 1012717"/>
              <a:gd name="connsiteX6" fmla="*/ 872109 w 1174460"/>
              <a:gd name="connsiteY6" fmla="*/ 651262 h 1012717"/>
              <a:gd name="connsiteX7" fmla="*/ 1140087 w 1174460"/>
              <a:gd name="connsiteY7" fmla="*/ 1010761 h 1012717"/>
              <a:gd name="connsiteX0" fmla="*/ 22924 w 1172070"/>
              <a:gd name="connsiteY0" fmla="*/ 1012717 h 1012717"/>
              <a:gd name="connsiteX1" fmla="*/ 304768 w 1172070"/>
              <a:gd name="connsiteY1" fmla="*/ 678794 h 1012717"/>
              <a:gd name="connsiteX2" fmla="*/ 43 w 1172070"/>
              <a:gd name="connsiteY2" fmla="*/ 268892 h 1012717"/>
              <a:gd name="connsiteX3" fmla="*/ 329827 w 1172070"/>
              <a:gd name="connsiteY3" fmla="*/ 29050 h 1012717"/>
              <a:gd name="connsiteX4" fmla="*/ 1004384 w 1172070"/>
              <a:gd name="connsiteY4" fmla="*/ 29050 h 1012717"/>
              <a:gd name="connsiteX5" fmla="*/ 1169276 w 1172070"/>
              <a:gd name="connsiteY5" fmla="*/ 253902 h 1012717"/>
              <a:gd name="connsiteX6" fmla="*/ 917858 w 1172070"/>
              <a:gd name="connsiteY6" fmla="*/ 656428 h 1012717"/>
              <a:gd name="connsiteX7" fmla="*/ 1140087 w 1172070"/>
              <a:gd name="connsiteY7" fmla="*/ 1010761 h 1012717"/>
              <a:gd name="connsiteX0" fmla="*/ 25734 w 1174880"/>
              <a:gd name="connsiteY0" fmla="*/ 1012717 h 1012717"/>
              <a:gd name="connsiteX1" fmla="*/ 165023 w 1174880"/>
              <a:gd name="connsiteY1" fmla="*/ 678794 h 1012717"/>
              <a:gd name="connsiteX2" fmla="*/ 2853 w 1174880"/>
              <a:gd name="connsiteY2" fmla="*/ 268892 h 1012717"/>
              <a:gd name="connsiteX3" fmla="*/ 332637 w 1174880"/>
              <a:gd name="connsiteY3" fmla="*/ 29050 h 1012717"/>
              <a:gd name="connsiteX4" fmla="*/ 1007194 w 1174880"/>
              <a:gd name="connsiteY4" fmla="*/ 29050 h 1012717"/>
              <a:gd name="connsiteX5" fmla="*/ 1172086 w 1174880"/>
              <a:gd name="connsiteY5" fmla="*/ 253902 h 1012717"/>
              <a:gd name="connsiteX6" fmla="*/ 920668 w 1174880"/>
              <a:gd name="connsiteY6" fmla="*/ 656428 h 1012717"/>
              <a:gd name="connsiteX7" fmla="*/ 1142897 w 1174880"/>
              <a:gd name="connsiteY7" fmla="*/ 1010761 h 1012717"/>
              <a:gd name="connsiteX0" fmla="*/ 25734 w 1172432"/>
              <a:gd name="connsiteY0" fmla="*/ 1012717 h 1012717"/>
              <a:gd name="connsiteX1" fmla="*/ 165023 w 1172432"/>
              <a:gd name="connsiteY1" fmla="*/ 678794 h 1012717"/>
              <a:gd name="connsiteX2" fmla="*/ 2853 w 1172432"/>
              <a:gd name="connsiteY2" fmla="*/ 268892 h 1012717"/>
              <a:gd name="connsiteX3" fmla="*/ 332637 w 1172432"/>
              <a:gd name="connsiteY3" fmla="*/ 29050 h 1012717"/>
              <a:gd name="connsiteX4" fmla="*/ 1007194 w 1172432"/>
              <a:gd name="connsiteY4" fmla="*/ 29050 h 1012717"/>
              <a:gd name="connsiteX5" fmla="*/ 1172086 w 1172432"/>
              <a:gd name="connsiteY5" fmla="*/ 253902 h 1012717"/>
              <a:gd name="connsiteX6" fmla="*/ 1054313 w 1172432"/>
              <a:gd name="connsiteY6" fmla="*/ 676653 h 1012717"/>
              <a:gd name="connsiteX7" fmla="*/ 1142897 w 1172432"/>
              <a:gd name="connsiteY7" fmla="*/ 1010761 h 1012717"/>
              <a:gd name="connsiteX0" fmla="*/ 25734 w 1172471"/>
              <a:gd name="connsiteY0" fmla="*/ 1012717 h 1012717"/>
              <a:gd name="connsiteX1" fmla="*/ 165023 w 1172471"/>
              <a:gd name="connsiteY1" fmla="*/ 678794 h 1012717"/>
              <a:gd name="connsiteX2" fmla="*/ 2853 w 1172471"/>
              <a:gd name="connsiteY2" fmla="*/ 268892 h 1012717"/>
              <a:gd name="connsiteX3" fmla="*/ 332637 w 1172471"/>
              <a:gd name="connsiteY3" fmla="*/ 29050 h 1012717"/>
              <a:gd name="connsiteX4" fmla="*/ 1007194 w 1172471"/>
              <a:gd name="connsiteY4" fmla="*/ 29050 h 1012717"/>
              <a:gd name="connsiteX5" fmla="*/ 1172086 w 1172471"/>
              <a:gd name="connsiteY5" fmla="*/ 253902 h 1012717"/>
              <a:gd name="connsiteX6" fmla="*/ 1054313 w 1172471"/>
              <a:gd name="connsiteY6" fmla="*/ 676653 h 1012717"/>
              <a:gd name="connsiteX7" fmla="*/ 1142897 w 1172471"/>
              <a:gd name="connsiteY7" fmla="*/ 1010761 h 1012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72471" h="1012717">
                <a:moveTo>
                  <a:pt x="25734" y="1012717"/>
                </a:moveTo>
                <a:cubicBezTo>
                  <a:pt x="111927" y="952756"/>
                  <a:pt x="168836" y="802765"/>
                  <a:pt x="165023" y="678794"/>
                </a:cubicBezTo>
                <a:cubicBezTo>
                  <a:pt x="161210" y="554823"/>
                  <a:pt x="-25083" y="377183"/>
                  <a:pt x="2853" y="268892"/>
                </a:cubicBezTo>
                <a:cubicBezTo>
                  <a:pt x="30789" y="160601"/>
                  <a:pt x="165247" y="69024"/>
                  <a:pt x="332637" y="29050"/>
                </a:cubicBezTo>
                <a:cubicBezTo>
                  <a:pt x="500027" y="-10924"/>
                  <a:pt x="867286" y="-8425"/>
                  <a:pt x="1007194" y="29050"/>
                </a:cubicBezTo>
                <a:cubicBezTo>
                  <a:pt x="1147102" y="66525"/>
                  <a:pt x="1164233" y="145968"/>
                  <a:pt x="1172086" y="253902"/>
                </a:cubicBezTo>
                <a:cubicBezTo>
                  <a:pt x="1179939" y="361836"/>
                  <a:pt x="1065344" y="546499"/>
                  <a:pt x="1054313" y="676653"/>
                </a:cubicBezTo>
                <a:cubicBezTo>
                  <a:pt x="1056811" y="786581"/>
                  <a:pt x="1061700" y="930813"/>
                  <a:pt x="1142897" y="1010761"/>
                </a:cubicBezTo>
              </a:path>
            </a:pathLst>
          </a:custGeom>
          <a:gradFill flip="none" rotWithShape="1">
            <a:gsLst>
              <a:gs pos="27000">
                <a:schemeClr val="accent3">
                  <a:lumMod val="0"/>
                  <a:lumOff val="100000"/>
                </a:schemeClr>
              </a:gs>
              <a:gs pos="74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68" name="Groupe 1767">
            <a:extLst>
              <a:ext uri="{FF2B5EF4-FFF2-40B4-BE49-F238E27FC236}">
                <a16:creationId xmlns:a16="http://schemas.microsoft.com/office/drawing/2014/main" id="{1B570376-CD33-3632-4B3F-979E444975E1}"/>
              </a:ext>
            </a:extLst>
          </p:cNvPr>
          <p:cNvGrpSpPr/>
          <p:nvPr/>
        </p:nvGrpSpPr>
        <p:grpSpPr>
          <a:xfrm>
            <a:off x="5460002" y="1188578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69" name="Forme libre 1768">
              <a:extLst>
                <a:ext uri="{FF2B5EF4-FFF2-40B4-BE49-F238E27FC236}">
                  <a16:creationId xmlns:a16="http://schemas.microsoft.com/office/drawing/2014/main" id="{AB75EEAC-B166-448B-AAE8-687F7141715B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86" name="Forme libre 1785">
              <a:extLst>
                <a:ext uri="{FF2B5EF4-FFF2-40B4-BE49-F238E27FC236}">
                  <a16:creationId xmlns:a16="http://schemas.microsoft.com/office/drawing/2014/main" id="{52D5F029-41E9-0C6E-8C52-57CB5EC82FDE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7" name="Forme libre 1786">
              <a:extLst>
                <a:ext uri="{FF2B5EF4-FFF2-40B4-BE49-F238E27FC236}">
                  <a16:creationId xmlns:a16="http://schemas.microsoft.com/office/drawing/2014/main" id="{5CB3B763-F786-6B26-DF54-FF1F513A8A7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88" name="Groupe 1787">
            <a:extLst>
              <a:ext uri="{FF2B5EF4-FFF2-40B4-BE49-F238E27FC236}">
                <a16:creationId xmlns:a16="http://schemas.microsoft.com/office/drawing/2014/main" id="{F91FE17A-8384-A378-1382-5C66B29C8DD7}"/>
              </a:ext>
            </a:extLst>
          </p:cNvPr>
          <p:cNvGrpSpPr/>
          <p:nvPr/>
        </p:nvGrpSpPr>
        <p:grpSpPr>
          <a:xfrm rot="20244324">
            <a:off x="4937652" y="1243171"/>
            <a:ext cx="82381" cy="120574"/>
            <a:chOff x="726980" y="5738832"/>
            <a:chExt cx="323658" cy="506142"/>
          </a:xfrm>
        </p:grpSpPr>
        <p:sp>
          <p:nvSpPr>
            <p:cNvPr id="1789" name="Forme libre 1788">
              <a:extLst>
                <a:ext uri="{FF2B5EF4-FFF2-40B4-BE49-F238E27FC236}">
                  <a16:creationId xmlns:a16="http://schemas.microsoft.com/office/drawing/2014/main" id="{E7100E81-C2AE-E818-FE14-EACA88CF57E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5000"/>
                    <a:lumOff val="95000"/>
                  </a:schemeClr>
                </a:gs>
                <a:gs pos="74000">
                  <a:schemeClr val="accent3">
                    <a:lumMod val="45000"/>
                    <a:lumOff val="55000"/>
                  </a:schemeClr>
                </a:gs>
                <a:gs pos="83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91" name="Forme libre 1790">
              <a:extLst>
                <a:ext uri="{FF2B5EF4-FFF2-40B4-BE49-F238E27FC236}">
                  <a16:creationId xmlns:a16="http://schemas.microsoft.com/office/drawing/2014/main" id="{2BB67F7C-1D4A-A399-394E-0C81CCE15EC3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6" name="Forme libre 2175">
              <a:extLst>
                <a:ext uri="{FF2B5EF4-FFF2-40B4-BE49-F238E27FC236}">
                  <a16:creationId xmlns:a16="http://schemas.microsoft.com/office/drawing/2014/main" id="{F239EA03-DF15-B2CA-4FA2-53745D9C3A0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82" name="Ellipse 650">
            <a:extLst>
              <a:ext uri="{FF2B5EF4-FFF2-40B4-BE49-F238E27FC236}">
                <a16:creationId xmlns:a16="http://schemas.microsoft.com/office/drawing/2014/main" id="{82165630-7C8F-5A4F-D8B2-84219DEA6869}"/>
              </a:ext>
            </a:extLst>
          </p:cNvPr>
          <p:cNvSpPr/>
          <p:nvPr/>
        </p:nvSpPr>
        <p:spPr>
          <a:xfrm rot="9574475">
            <a:off x="5063090" y="1642669"/>
            <a:ext cx="213650" cy="195679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3">
                  <a:lumMod val="0"/>
                  <a:lumOff val="100000"/>
                </a:schemeClr>
              </a:gs>
              <a:gs pos="58000">
                <a:srgbClr val="EAEBEB"/>
              </a:gs>
              <a:gs pos="94000">
                <a:schemeClr val="accent3">
                  <a:lumMod val="45000"/>
                  <a:lumOff val="5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88" name="Graphique 2187" descr="ADN contour">
            <a:extLst>
              <a:ext uri="{FF2B5EF4-FFF2-40B4-BE49-F238E27FC236}">
                <a16:creationId xmlns:a16="http://schemas.microsoft.com/office/drawing/2014/main" id="{B5333BAF-45B7-30B4-C8DE-AD336FE80C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528095">
            <a:off x="5113833" y="1687476"/>
            <a:ext cx="116053" cy="112494"/>
          </a:xfrm>
          <a:prstGeom prst="rect">
            <a:avLst/>
          </a:prstGeom>
        </p:spPr>
      </p:pic>
      <p:sp>
        <p:nvSpPr>
          <p:cNvPr id="2194" name="Ellipse 650">
            <a:extLst>
              <a:ext uri="{FF2B5EF4-FFF2-40B4-BE49-F238E27FC236}">
                <a16:creationId xmlns:a16="http://schemas.microsoft.com/office/drawing/2014/main" id="{3D3C3CE4-F8B2-6D9D-A36D-FD1B70B34BDE}"/>
              </a:ext>
            </a:extLst>
          </p:cNvPr>
          <p:cNvSpPr/>
          <p:nvPr/>
        </p:nvSpPr>
        <p:spPr>
          <a:xfrm rot="17766479">
            <a:off x="5651807" y="1407021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94000">
                <a:schemeClr val="accent6">
                  <a:lumMod val="20000"/>
                  <a:lumOff val="80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25" name="Groupe 2224">
            <a:extLst>
              <a:ext uri="{FF2B5EF4-FFF2-40B4-BE49-F238E27FC236}">
                <a16:creationId xmlns:a16="http://schemas.microsoft.com/office/drawing/2014/main" id="{BBC58743-9A25-DC43-CA1D-4FAD58234728}"/>
              </a:ext>
            </a:extLst>
          </p:cNvPr>
          <p:cNvGrpSpPr/>
          <p:nvPr/>
        </p:nvGrpSpPr>
        <p:grpSpPr>
          <a:xfrm rot="199766">
            <a:off x="5761055" y="1206771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26" name="Forme libre 2225">
              <a:extLst>
                <a:ext uri="{FF2B5EF4-FFF2-40B4-BE49-F238E27FC236}">
                  <a16:creationId xmlns:a16="http://schemas.microsoft.com/office/drawing/2014/main" id="{1ECBEA65-A8A1-1613-A7E1-CEDDB0D61B3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27" name="Forme libre 2226">
              <a:extLst>
                <a:ext uri="{FF2B5EF4-FFF2-40B4-BE49-F238E27FC236}">
                  <a16:creationId xmlns:a16="http://schemas.microsoft.com/office/drawing/2014/main" id="{74BFA205-0583-57E2-7B1F-58E7D781F69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8" name="Forme libre 2227">
              <a:extLst>
                <a:ext uri="{FF2B5EF4-FFF2-40B4-BE49-F238E27FC236}">
                  <a16:creationId xmlns:a16="http://schemas.microsoft.com/office/drawing/2014/main" id="{FEE59FAB-90D3-9F5F-1D6D-7EB0C0A2BF63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29" name="Ellipse 2228">
            <a:extLst>
              <a:ext uri="{FF2B5EF4-FFF2-40B4-BE49-F238E27FC236}">
                <a16:creationId xmlns:a16="http://schemas.microsoft.com/office/drawing/2014/main" id="{815638E5-5B30-6105-34B2-7A20558FA9CD}"/>
              </a:ext>
            </a:extLst>
          </p:cNvPr>
          <p:cNvSpPr/>
          <p:nvPr/>
        </p:nvSpPr>
        <p:spPr>
          <a:xfrm>
            <a:off x="4890021" y="1185412"/>
            <a:ext cx="28821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0" name="Forme libre 2229">
            <a:extLst>
              <a:ext uri="{FF2B5EF4-FFF2-40B4-BE49-F238E27FC236}">
                <a16:creationId xmlns:a16="http://schemas.microsoft.com/office/drawing/2014/main" id="{70D7AC3B-59AF-2791-14EB-1893669460A7}"/>
              </a:ext>
            </a:extLst>
          </p:cNvPr>
          <p:cNvSpPr/>
          <p:nvPr/>
        </p:nvSpPr>
        <p:spPr>
          <a:xfrm>
            <a:off x="4896114" y="1237804"/>
            <a:ext cx="28156" cy="34352"/>
          </a:xfrm>
          <a:custGeom>
            <a:avLst/>
            <a:gdLst>
              <a:gd name="connsiteX0" fmla="*/ 9145 w 71669"/>
              <a:gd name="connsiteY0" fmla="*/ 0 h 164123"/>
              <a:gd name="connsiteX1" fmla="*/ 5238 w 71669"/>
              <a:gd name="connsiteY1" fmla="*/ 105508 h 164123"/>
              <a:gd name="connsiteX2" fmla="*/ 71669 w 71669"/>
              <a:gd name="connsiteY2" fmla="*/ 164123 h 164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1669" h="164123">
                <a:moveTo>
                  <a:pt x="9145" y="0"/>
                </a:moveTo>
                <a:cubicBezTo>
                  <a:pt x="1981" y="39077"/>
                  <a:pt x="-5183" y="78154"/>
                  <a:pt x="5238" y="105508"/>
                </a:cubicBezTo>
                <a:cubicBezTo>
                  <a:pt x="15659" y="132862"/>
                  <a:pt x="43664" y="148492"/>
                  <a:pt x="71669" y="164123"/>
                </a:cubicBezTo>
              </a:path>
            </a:pathLst>
          </a:custGeom>
          <a:noFill/>
          <a:ln w="31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6" name="Forme libre 2245">
            <a:extLst>
              <a:ext uri="{FF2B5EF4-FFF2-40B4-BE49-F238E27FC236}">
                <a16:creationId xmlns:a16="http://schemas.microsoft.com/office/drawing/2014/main" id="{01232BAA-88DE-1C69-ED47-232B825BAB30}"/>
              </a:ext>
            </a:extLst>
          </p:cNvPr>
          <p:cNvSpPr/>
          <p:nvPr/>
        </p:nvSpPr>
        <p:spPr>
          <a:xfrm>
            <a:off x="5238481" y="1330268"/>
            <a:ext cx="500473" cy="350902"/>
          </a:xfrm>
          <a:custGeom>
            <a:avLst/>
            <a:gdLst>
              <a:gd name="connsiteX0" fmla="*/ 0 w 437322"/>
              <a:gd name="connsiteY0" fmla="*/ 569843 h 569843"/>
              <a:gd name="connsiteX1" fmla="*/ 344557 w 437322"/>
              <a:gd name="connsiteY1" fmla="*/ 318052 h 569843"/>
              <a:gd name="connsiteX2" fmla="*/ 437322 w 437322"/>
              <a:gd name="connsiteY2" fmla="*/ 0 h 569843"/>
              <a:gd name="connsiteX0" fmla="*/ 0 w 539787"/>
              <a:gd name="connsiteY0" fmla="*/ 582996 h 582996"/>
              <a:gd name="connsiteX1" fmla="*/ 344557 w 539787"/>
              <a:gd name="connsiteY1" fmla="*/ 33120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  <a:gd name="connsiteX0" fmla="*/ 0 w 539787"/>
              <a:gd name="connsiteY0" fmla="*/ 582996 h 582996"/>
              <a:gd name="connsiteX1" fmla="*/ 314671 w 539787"/>
              <a:gd name="connsiteY1" fmla="*/ 272015 h 582996"/>
              <a:gd name="connsiteX2" fmla="*/ 539787 w 539787"/>
              <a:gd name="connsiteY2" fmla="*/ 0 h 58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9787" h="582996">
                <a:moveTo>
                  <a:pt x="0" y="582996"/>
                </a:moveTo>
                <a:cubicBezTo>
                  <a:pt x="135835" y="504587"/>
                  <a:pt x="241784" y="366989"/>
                  <a:pt x="314671" y="272015"/>
                </a:cubicBezTo>
                <a:cubicBezTo>
                  <a:pt x="387558" y="177041"/>
                  <a:pt x="478615" y="72079"/>
                  <a:pt x="539787" y="0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ot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47" name="Groupe 2246">
            <a:extLst>
              <a:ext uri="{FF2B5EF4-FFF2-40B4-BE49-F238E27FC236}">
                <a16:creationId xmlns:a16="http://schemas.microsoft.com/office/drawing/2014/main" id="{2ADF070C-D92E-2F4A-5BE7-83FEF7D15BD8}"/>
              </a:ext>
            </a:extLst>
          </p:cNvPr>
          <p:cNvGrpSpPr/>
          <p:nvPr/>
        </p:nvGrpSpPr>
        <p:grpSpPr>
          <a:xfrm>
            <a:off x="5280188" y="1188578"/>
            <a:ext cx="82381" cy="120574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248" name="Forme libre 2247">
              <a:extLst>
                <a:ext uri="{FF2B5EF4-FFF2-40B4-BE49-F238E27FC236}">
                  <a16:creationId xmlns:a16="http://schemas.microsoft.com/office/drawing/2014/main" id="{20CD5069-B383-34E4-2D00-709B8072CA59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49" name="Forme libre 2248">
              <a:extLst>
                <a:ext uri="{FF2B5EF4-FFF2-40B4-BE49-F238E27FC236}">
                  <a16:creationId xmlns:a16="http://schemas.microsoft.com/office/drawing/2014/main" id="{1DF17846-118C-744C-F540-D9027AFAAFBA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0" name="Forme libre 2249">
              <a:extLst>
                <a:ext uri="{FF2B5EF4-FFF2-40B4-BE49-F238E27FC236}">
                  <a16:creationId xmlns:a16="http://schemas.microsoft.com/office/drawing/2014/main" id="{FB30605C-E402-2248-64D8-7A1197EB050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65" name="Ellipse 650">
            <a:extLst>
              <a:ext uri="{FF2B5EF4-FFF2-40B4-BE49-F238E27FC236}">
                <a16:creationId xmlns:a16="http://schemas.microsoft.com/office/drawing/2014/main" id="{73E16315-BE52-224E-2969-FEECB9EB6482}"/>
              </a:ext>
            </a:extLst>
          </p:cNvPr>
          <p:cNvSpPr/>
          <p:nvPr/>
        </p:nvSpPr>
        <p:spPr>
          <a:xfrm rot="17766479">
            <a:off x="5651277" y="1406971"/>
            <a:ext cx="183565" cy="177653"/>
          </a:xfrm>
          <a:custGeom>
            <a:avLst/>
            <a:gdLst>
              <a:gd name="connsiteX0" fmla="*/ 0 w 297634"/>
              <a:gd name="connsiteY0" fmla="*/ 151959 h 303918"/>
              <a:gd name="connsiteX1" fmla="*/ 148817 w 297634"/>
              <a:gd name="connsiteY1" fmla="*/ 0 h 303918"/>
              <a:gd name="connsiteX2" fmla="*/ 297634 w 297634"/>
              <a:gd name="connsiteY2" fmla="*/ 151959 h 303918"/>
              <a:gd name="connsiteX3" fmla="*/ 148817 w 297634"/>
              <a:gd name="connsiteY3" fmla="*/ 303918 h 303918"/>
              <a:gd name="connsiteX4" fmla="*/ 0 w 297634"/>
              <a:gd name="connsiteY4" fmla="*/ 151959 h 303918"/>
              <a:gd name="connsiteX0" fmla="*/ 337 w 297971"/>
              <a:gd name="connsiteY0" fmla="*/ 133393 h 285352"/>
              <a:gd name="connsiteX1" fmla="*/ 121304 w 297971"/>
              <a:gd name="connsiteY1" fmla="*/ 0 h 285352"/>
              <a:gd name="connsiteX2" fmla="*/ 297971 w 297971"/>
              <a:gd name="connsiteY2" fmla="*/ 133393 h 285352"/>
              <a:gd name="connsiteX3" fmla="*/ 149154 w 297971"/>
              <a:gd name="connsiteY3" fmla="*/ 285352 h 285352"/>
              <a:gd name="connsiteX4" fmla="*/ 337 w 297971"/>
              <a:gd name="connsiteY4" fmla="*/ 133393 h 285352"/>
              <a:gd name="connsiteX0" fmla="*/ 564 w 298198"/>
              <a:gd name="connsiteY0" fmla="*/ 133393 h 271428"/>
              <a:gd name="connsiteX1" fmla="*/ 121531 w 298198"/>
              <a:gd name="connsiteY1" fmla="*/ 0 h 271428"/>
              <a:gd name="connsiteX2" fmla="*/ 298198 w 298198"/>
              <a:gd name="connsiteY2" fmla="*/ 133393 h 271428"/>
              <a:gd name="connsiteX3" fmla="*/ 158664 w 298198"/>
              <a:gd name="connsiteY3" fmla="*/ 271428 h 271428"/>
              <a:gd name="connsiteX4" fmla="*/ 564 w 298198"/>
              <a:gd name="connsiteY4" fmla="*/ 133393 h 271428"/>
              <a:gd name="connsiteX0" fmla="*/ 423 w 280739"/>
              <a:gd name="connsiteY0" fmla="*/ 129932 h 271434"/>
              <a:gd name="connsiteX1" fmla="*/ 104072 w 280739"/>
              <a:gd name="connsiteY1" fmla="*/ 2 h 271434"/>
              <a:gd name="connsiteX2" fmla="*/ 280739 w 280739"/>
              <a:gd name="connsiteY2" fmla="*/ 133395 h 271434"/>
              <a:gd name="connsiteX3" fmla="*/ 141205 w 280739"/>
              <a:gd name="connsiteY3" fmla="*/ 271430 h 271434"/>
              <a:gd name="connsiteX4" fmla="*/ 423 w 280739"/>
              <a:gd name="connsiteY4" fmla="*/ 129932 h 271434"/>
              <a:gd name="connsiteX0" fmla="*/ 131 w 280447"/>
              <a:gd name="connsiteY0" fmla="*/ 129933 h 271435"/>
              <a:gd name="connsiteX1" fmla="*/ 103780 w 280447"/>
              <a:gd name="connsiteY1" fmla="*/ 3 h 271435"/>
              <a:gd name="connsiteX2" fmla="*/ 280447 w 280447"/>
              <a:gd name="connsiteY2" fmla="*/ 133396 h 271435"/>
              <a:gd name="connsiteX3" fmla="*/ 140913 w 280447"/>
              <a:gd name="connsiteY3" fmla="*/ 271431 h 271435"/>
              <a:gd name="connsiteX4" fmla="*/ 131 w 280447"/>
              <a:gd name="connsiteY4" fmla="*/ 129933 h 271435"/>
              <a:gd name="connsiteX0" fmla="*/ 942 w 281258"/>
              <a:gd name="connsiteY0" fmla="*/ 129933 h 271435"/>
              <a:gd name="connsiteX1" fmla="*/ 104591 w 281258"/>
              <a:gd name="connsiteY1" fmla="*/ 3 h 271435"/>
              <a:gd name="connsiteX2" fmla="*/ 281258 w 281258"/>
              <a:gd name="connsiteY2" fmla="*/ 133396 h 271435"/>
              <a:gd name="connsiteX3" fmla="*/ 141724 w 281258"/>
              <a:gd name="connsiteY3" fmla="*/ 271431 h 271435"/>
              <a:gd name="connsiteX4" fmla="*/ 942 w 281258"/>
              <a:gd name="connsiteY4" fmla="*/ 129933 h 271435"/>
              <a:gd name="connsiteX0" fmla="*/ 902 w 281218"/>
              <a:gd name="connsiteY0" fmla="*/ 130991 h 272493"/>
              <a:gd name="connsiteX1" fmla="*/ 104551 w 281218"/>
              <a:gd name="connsiteY1" fmla="*/ 1061 h 272493"/>
              <a:gd name="connsiteX2" fmla="*/ 281218 w 281218"/>
              <a:gd name="connsiteY2" fmla="*/ 134454 h 272493"/>
              <a:gd name="connsiteX3" fmla="*/ 141684 w 281218"/>
              <a:gd name="connsiteY3" fmla="*/ 272489 h 272493"/>
              <a:gd name="connsiteX4" fmla="*/ 902 w 281218"/>
              <a:gd name="connsiteY4" fmla="*/ 130991 h 272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218" h="272493">
                <a:moveTo>
                  <a:pt x="902" y="130991"/>
                </a:moveTo>
                <a:cubicBezTo>
                  <a:pt x="-8750" y="71900"/>
                  <a:pt x="61296" y="10875"/>
                  <a:pt x="104551" y="1061"/>
                </a:cubicBezTo>
                <a:cubicBezTo>
                  <a:pt x="147806" y="-8753"/>
                  <a:pt x="281218" y="50529"/>
                  <a:pt x="281218" y="134454"/>
                </a:cubicBezTo>
                <a:cubicBezTo>
                  <a:pt x="281218" y="218379"/>
                  <a:pt x="188403" y="273066"/>
                  <a:pt x="141684" y="272489"/>
                </a:cubicBezTo>
                <a:cubicBezTo>
                  <a:pt x="94965" y="271912"/>
                  <a:pt x="10554" y="190082"/>
                  <a:pt x="902" y="130991"/>
                </a:cubicBezTo>
                <a:close/>
              </a:path>
            </a:pathLst>
          </a:custGeom>
          <a:gradFill flip="none" rotWithShape="1">
            <a:gsLst>
              <a:gs pos="16000">
                <a:schemeClr val="tx2">
                  <a:lumMod val="20000"/>
                  <a:lumOff val="80000"/>
                </a:schemeClr>
              </a:gs>
              <a:gs pos="58000">
                <a:schemeClr val="bg1">
                  <a:lumMod val="85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6" name="Groupe 2265">
            <a:extLst>
              <a:ext uri="{FF2B5EF4-FFF2-40B4-BE49-F238E27FC236}">
                <a16:creationId xmlns:a16="http://schemas.microsoft.com/office/drawing/2014/main" id="{E196854D-75AB-CA32-628A-7DD49D43DDF9}"/>
              </a:ext>
            </a:extLst>
          </p:cNvPr>
          <p:cNvGrpSpPr/>
          <p:nvPr/>
        </p:nvGrpSpPr>
        <p:grpSpPr>
          <a:xfrm>
            <a:off x="5693648" y="1462797"/>
            <a:ext cx="44878" cy="62072"/>
            <a:chOff x="726980" y="5738832"/>
            <a:chExt cx="323658" cy="506142"/>
          </a:xfrm>
        </p:grpSpPr>
        <p:sp>
          <p:nvSpPr>
            <p:cNvPr id="2267" name="Forme libre 2266">
              <a:extLst>
                <a:ext uri="{FF2B5EF4-FFF2-40B4-BE49-F238E27FC236}">
                  <a16:creationId xmlns:a16="http://schemas.microsoft.com/office/drawing/2014/main" id="{BA6FF137-D231-62C6-A34D-049E6FF7B87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22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68" name="Forme libre 2267">
              <a:extLst>
                <a:ext uri="{FF2B5EF4-FFF2-40B4-BE49-F238E27FC236}">
                  <a16:creationId xmlns:a16="http://schemas.microsoft.com/office/drawing/2014/main" id="{642C8810-0927-E697-47E1-21D90F3AF5B9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9" name="Forme libre 2268">
              <a:extLst>
                <a:ext uri="{FF2B5EF4-FFF2-40B4-BE49-F238E27FC236}">
                  <a16:creationId xmlns:a16="http://schemas.microsoft.com/office/drawing/2014/main" id="{BA58A6BB-F1AF-D13B-A38F-82B3494AF6D4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0" name="Groupe 2269">
            <a:extLst>
              <a:ext uri="{FF2B5EF4-FFF2-40B4-BE49-F238E27FC236}">
                <a16:creationId xmlns:a16="http://schemas.microsoft.com/office/drawing/2014/main" id="{5B085570-62E7-9E4E-D27D-8AAF7FEC891D}"/>
              </a:ext>
            </a:extLst>
          </p:cNvPr>
          <p:cNvGrpSpPr/>
          <p:nvPr/>
        </p:nvGrpSpPr>
        <p:grpSpPr>
          <a:xfrm>
            <a:off x="5752880" y="1441891"/>
            <a:ext cx="44878" cy="62072"/>
            <a:chOff x="726980" y="5738832"/>
            <a:chExt cx="323658" cy="506142"/>
          </a:xfrm>
        </p:grpSpPr>
        <p:sp>
          <p:nvSpPr>
            <p:cNvPr id="2271" name="Forme libre 2270">
              <a:extLst>
                <a:ext uri="{FF2B5EF4-FFF2-40B4-BE49-F238E27FC236}">
                  <a16:creationId xmlns:a16="http://schemas.microsoft.com/office/drawing/2014/main" id="{07571550-C191-0316-AB21-1E2A39CCF261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5000"/>
                    <a:lumOff val="95000"/>
                  </a:schemeClr>
                </a:gs>
                <a:gs pos="41000">
                  <a:schemeClr val="bg1">
                    <a:lumMod val="95000"/>
                  </a:schemeClr>
                </a:gs>
                <a:gs pos="79000">
                  <a:srgbClr val="99C1C0"/>
                </a:gs>
                <a:gs pos="100000">
                  <a:schemeClr val="bg1">
                    <a:lumMod val="9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72" name="Forme libre 2271">
              <a:extLst>
                <a:ext uri="{FF2B5EF4-FFF2-40B4-BE49-F238E27FC236}">
                  <a16:creationId xmlns:a16="http://schemas.microsoft.com/office/drawing/2014/main" id="{EB7832ED-AC53-6ABB-A7BB-9C83634DD41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3" name="Forme libre 2272">
              <a:extLst>
                <a:ext uri="{FF2B5EF4-FFF2-40B4-BE49-F238E27FC236}">
                  <a16:creationId xmlns:a16="http://schemas.microsoft.com/office/drawing/2014/main" id="{551824A6-ECF9-A4D1-7783-DAFC37B8B79D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9" name="Groupe 2298">
            <a:extLst>
              <a:ext uri="{FF2B5EF4-FFF2-40B4-BE49-F238E27FC236}">
                <a16:creationId xmlns:a16="http://schemas.microsoft.com/office/drawing/2014/main" id="{C312C1B3-B25A-F68C-943F-F9F7A043B202}"/>
              </a:ext>
            </a:extLst>
          </p:cNvPr>
          <p:cNvGrpSpPr/>
          <p:nvPr/>
        </p:nvGrpSpPr>
        <p:grpSpPr>
          <a:xfrm>
            <a:off x="5417792" y="1690138"/>
            <a:ext cx="289142" cy="153107"/>
            <a:chOff x="4413392" y="6320971"/>
            <a:chExt cx="506951" cy="406417"/>
          </a:xfrm>
        </p:grpSpPr>
        <p:cxnSp>
          <p:nvCxnSpPr>
            <p:cNvPr id="2300" name="Connecteur droit avec flèche 2299">
              <a:extLst>
                <a:ext uri="{FF2B5EF4-FFF2-40B4-BE49-F238E27FC236}">
                  <a16:creationId xmlns:a16="http://schemas.microsoft.com/office/drawing/2014/main" id="{8EF32F8B-A611-8A26-CCE5-0CBD710904DB}"/>
                </a:ext>
              </a:extLst>
            </p:cNvPr>
            <p:cNvCxnSpPr>
              <a:cxnSpLocks/>
            </p:cNvCxnSpPr>
            <p:nvPr/>
          </p:nvCxnSpPr>
          <p:spPr>
            <a:xfrm>
              <a:off x="4673720" y="6320971"/>
              <a:ext cx="0" cy="406417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1" name="Connecteur droit avec flèche 2300">
              <a:extLst>
                <a:ext uri="{FF2B5EF4-FFF2-40B4-BE49-F238E27FC236}">
                  <a16:creationId xmlns:a16="http://schemas.microsoft.com/office/drawing/2014/main" id="{EBE5AC04-B81E-A61A-5088-FF81695FD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13392" y="6529302"/>
              <a:ext cx="506951" cy="0"/>
            </a:xfrm>
            <a:prstGeom prst="straightConnector1">
              <a:avLst/>
            </a:prstGeom>
            <a:ln w="15875">
              <a:solidFill>
                <a:srgbClr val="007F8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ZoneTexte 20">
            <a:extLst>
              <a:ext uri="{FF2B5EF4-FFF2-40B4-BE49-F238E27FC236}">
                <a16:creationId xmlns:a16="http://schemas.microsoft.com/office/drawing/2014/main" id="{7DD89A22-61E3-8989-10FA-7DDAD657229A}"/>
              </a:ext>
            </a:extLst>
          </p:cNvPr>
          <p:cNvSpPr txBox="1"/>
          <p:nvPr/>
        </p:nvSpPr>
        <p:spPr>
          <a:xfrm>
            <a:off x="1720459" y="899531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94A619FE-E443-FB0B-6A26-A024D90E860A}"/>
              </a:ext>
            </a:extLst>
          </p:cNvPr>
          <p:cNvSpPr txBox="1"/>
          <p:nvPr/>
        </p:nvSpPr>
        <p:spPr>
          <a:xfrm>
            <a:off x="1705862" y="280075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2F3D51F-FBCD-8E9E-78FE-4C71BB562F38}"/>
              </a:ext>
            </a:extLst>
          </p:cNvPr>
          <p:cNvCxnSpPr>
            <a:cxnSpLocks/>
          </p:cNvCxnSpPr>
          <p:nvPr/>
        </p:nvCxnSpPr>
        <p:spPr>
          <a:xfrm flipH="1">
            <a:off x="1516274" y="388731"/>
            <a:ext cx="296154" cy="96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12335B18-83AD-D08D-5BA7-F72B8D7BD03F}"/>
              </a:ext>
            </a:extLst>
          </p:cNvPr>
          <p:cNvSpPr txBox="1"/>
          <p:nvPr/>
        </p:nvSpPr>
        <p:spPr>
          <a:xfrm>
            <a:off x="1738602" y="1562278"/>
            <a:ext cx="66703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Plasticity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5E2419F-A4BB-F7D8-2991-96D74BF88D24}"/>
              </a:ext>
            </a:extLst>
          </p:cNvPr>
          <p:cNvSpPr txBox="1"/>
          <p:nvPr/>
        </p:nvSpPr>
        <p:spPr>
          <a:xfrm>
            <a:off x="4703628" y="200793"/>
            <a:ext cx="10718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rest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11F28399-20BB-2DCD-97A4-83C1EFCE25BD}"/>
              </a:ext>
            </a:extLst>
          </p:cNvPr>
          <p:cNvSpPr txBox="1"/>
          <p:nvPr/>
        </p:nvSpPr>
        <p:spPr>
          <a:xfrm>
            <a:off x="2837210" y="203232"/>
            <a:ext cx="11653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learn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87330D-E82F-B942-37E1-8446F0302FE3}"/>
              </a:ext>
            </a:extLst>
          </p:cNvPr>
          <p:cNvSpPr/>
          <p:nvPr/>
        </p:nvSpPr>
        <p:spPr>
          <a:xfrm>
            <a:off x="1549219" y="2739006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01291FC-5A37-21BB-EF87-5D4EFA872F17}"/>
              </a:ext>
            </a:extLst>
          </p:cNvPr>
          <p:cNvSpPr/>
          <p:nvPr/>
        </p:nvSpPr>
        <p:spPr>
          <a:xfrm>
            <a:off x="989406" y="2739006"/>
            <a:ext cx="297373" cy="1116014"/>
          </a:xfrm>
          <a:prstGeom prst="rect">
            <a:avLst/>
          </a:prstGeom>
          <a:solidFill>
            <a:srgbClr val="F6D6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7D76530-F723-75F5-D98F-B2BA5591C9A9}"/>
              </a:ext>
            </a:extLst>
          </p:cNvPr>
          <p:cNvSpPr/>
          <p:nvPr/>
        </p:nvSpPr>
        <p:spPr>
          <a:xfrm>
            <a:off x="1022714" y="276135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88791A33-51D0-B95C-AA1E-95D61CCA8EEF}"/>
              </a:ext>
            </a:extLst>
          </p:cNvPr>
          <p:cNvSpPr/>
          <p:nvPr/>
        </p:nvSpPr>
        <p:spPr>
          <a:xfrm>
            <a:off x="1022714" y="304568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BEBC2BE9-E8CE-B292-8D0E-67755CE6BB4A}"/>
              </a:ext>
            </a:extLst>
          </p:cNvPr>
          <p:cNvSpPr/>
          <p:nvPr/>
        </p:nvSpPr>
        <p:spPr>
          <a:xfrm>
            <a:off x="1022714" y="358725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83AB1E51-1144-25CF-8E86-BE9682B53C0A}"/>
              </a:ext>
            </a:extLst>
          </p:cNvPr>
          <p:cNvSpPr/>
          <p:nvPr/>
        </p:nvSpPr>
        <p:spPr>
          <a:xfrm>
            <a:off x="1587807" y="276135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1</a:t>
            </a: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79604755-B2C3-29D3-6DC1-8E9B2C7CFA9F}"/>
              </a:ext>
            </a:extLst>
          </p:cNvPr>
          <p:cNvSpPr/>
          <p:nvPr/>
        </p:nvSpPr>
        <p:spPr>
          <a:xfrm>
            <a:off x="1587807" y="3045685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04D772F6-A15C-1AC3-2963-A574D098FDF7}"/>
              </a:ext>
            </a:extLst>
          </p:cNvPr>
          <p:cNvSpPr/>
          <p:nvPr/>
        </p:nvSpPr>
        <p:spPr>
          <a:xfrm>
            <a:off x="1587807" y="3587251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>
                <a:solidFill>
                  <a:prstClr val="black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M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90A599A7-B185-674F-BFCC-C432640E64E5}"/>
              </a:ext>
            </a:extLst>
          </p:cNvPr>
          <p:cNvCxnSpPr>
            <a:cxnSpLocks/>
            <a:stCxn id="16" idx="6"/>
            <a:endCxn id="31" idx="2"/>
          </p:cNvCxnSpPr>
          <p:nvPr/>
        </p:nvCxnSpPr>
        <p:spPr>
          <a:xfrm>
            <a:off x="1238714" y="2869355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1D7C9452-E522-6C01-511F-BB46C3DA714D}"/>
              </a:ext>
            </a:extLst>
          </p:cNvPr>
          <p:cNvCxnSpPr>
            <a:cxnSpLocks/>
            <a:stCxn id="16" idx="6"/>
            <a:endCxn id="32" idx="2"/>
          </p:cNvCxnSpPr>
          <p:nvPr/>
        </p:nvCxnSpPr>
        <p:spPr>
          <a:xfrm>
            <a:off x="1238714" y="2869355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526D12C-B901-AA73-1211-F834A6C524C4}"/>
              </a:ext>
            </a:extLst>
          </p:cNvPr>
          <p:cNvCxnSpPr>
            <a:cxnSpLocks/>
            <a:stCxn id="16" idx="6"/>
            <a:endCxn id="33" idx="2"/>
          </p:cNvCxnSpPr>
          <p:nvPr/>
        </p:nvCxnSpPr>
        <p:spPr>
          <a:xfrm>
            <a:off x="1238714" y="2869355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none" w="sm" len="sm"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FEADB6FA-8B20-8E29-C0EF-22E69F1A59AA}"/>
              </a:ext>
            </a:extLst>
          </p:cNvPr>
          <p:cNvCxnSpPr>
            <a:cxnSpLocks/>
            <a:stCxn id="31" idx="2"/>
            <a:endCxn id="23" idx="6"/>
          </p:cNvCxnSpPr>
          <p:nvPr/>
        </p:nvCxnSpPr>
        <p:spPr>
          <a:xfrm flipH="1">
            <a:off x="1238714" y="2869355"/>
            <a:ext cx="349093" cy="28433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A9C25602-8DD9-2AA8-568B-C39FA153F579}"/>
              </a:ext>
            </a:extLst>
          </p:cNvPr>
          <p:cNvCxnSpPr>
            <a:cxnSpLocks/>
            <a:stCxn id="33" idx="2"/>
            <a:endCxn id="23" idx="6"/>
          </p:cNvCxnSpPr>
          <p:nvPr/>
        </p:nvCxnSpPr>
        <p:spPr>
          <a:xfrm flipH="1" flipV="1">
            <a:off x="1238714" y="3153685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EF04372-39D3-65E0-DA72-E92107442702}"/>
              </a:ext>
            </a:extLst>
          </p:cNvPr>
          <p:cNvCxnSpPr>
            <a:cxnSpLocks/>
            <a:stCxn id="32" idx="2"/>
            <a:endCxn id="23" idx="6"/>
          </p:cNvCxnSpPr>
          <p:nvPr/>
        </p:nvCxnSpPr>
        <p:spPr>
          <a:xfrm flipH="1">
            <a:off x="1238714" y="3153685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62C9913-E44D-6438-CE24-2538E7DE40F3}"/>
              </a:ext>
            </a:extLst>
          </p:cNvPr>
          <p:cNvCxnSpPr>
            <a:cxnSpLocks/>
            <a:stCxn id="33" idx="2"/>
            <a:endCxn id="29" idx="6"/>
          </p:cNvCxnSpPr>
          <p:nvPr/>
        </p:nvCxnSpPr>
        <p:spPr>
          <a:xfrm flipH="1">
            <a:off x="1238714" y="3695251"/>
            <a:ext cx="349093" cy="0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EFE5352F-6EDE-BA4F-63A5-CD1B43B1BD67}"/>
              </a:ext>
            </a:extLst>
          </p:cNvPr>
          <p:cNvCxnSpPr>
            <a:cxnSpLocks/>
            <a:stCxn id="31" idx="2"/>
            <a:endCxn id="29" idx="6"/>
          </p:cNvCxnSpPr>
          <p:nvPr/>
        </p:nvCxnSpPr>
        <p:spPr>
          <a:xfrm flipH="1">
            <a:off x="1238714" y="2869355"/>
            <a:ext cx="349093" cy="82589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8149DDC3-8D7E-D34B-3D87-F2E0C5245172}"/>
              </a:ext>
            </a:extLst>
          </p:cNvPr>
          <p:cNvCxnSpPr>
            <a:cxnSpLocks/>
            <a:stCxn id="32" idx="2"/>
            <a:endCxn id="29" idx="6"/>
          </p:cNvCxnSpPr>
          <p:nvPr/>
        </p:nvCxnSpPr>
        <p:spPr>
          <a:xfrm flipH="1">
            <a:off x="1238714" y="3153685"/>
            <a:ext cx="349093" cy="541566"/>
          </a:xfrm>
          <a:prstGeom prst="line">
            <a:avLst/>
          </a:prstGeom>
          <a:ln w="3175">
            <a:solidFill>
              <a:schemeClr val="tx1"/>
            </a:solidFill>
            <a:headEnd type="stealth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e 48">
            <a:extLst>
              <a:ext uri="{FF2B5EF4-FFF2-40B4-BE49-F238E27FC236}">
                <a16:creationId xmlns:a16="http://schemas.microsoft.com/office/drawing/2014/main" id="{4FF86445-6813-C3BD-23BF-A32B8952E00F}"/>
              </a:ext>
            </a:extLst>
          </p:cNvPr>
          <p:cNvSpPr/>
          <p:nvPr/>
        </p:nvSpPr>
        <p:spPr>
          <a:xfrm>
            <a:off x="728073" y="2437973"/>
            <a:ext cx="216000" cy="216000"/>
          </a:xfrm>
          <a:prstGeom prst="ellipse">
            <a:avLst/>
          </a:prstGeom>
          <a:solidFill>
            <a:srgbClr val="F6D6E2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23486320-3992-BC0A-9093-7E92FB65110D}"/>
              </a:ext>
            </a:extLst>
          </p:cNvPr>
          <p:cNvCxnSpPr>
            <a:cxnSpLocks/>
          </p:cNvCxnSpPr>
          <p:nvPr/>
        </p:nvCxnSpPr>
        <p:spPr>
          <a:xfrm flipV="1">
            <a:off x="865432" y="2932467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F4DF565E-309E-68E1-2B13-E832ABECC2C0}"/>
              </a:ext>
            </a:extLst>
          </p:cNvPr>
          <p:cNvCxnSpPr>
            <a:cxnSpLocks/>
          </p:cNvCxnSpPr>
          <p:nvPr/>
        </p:nvCxnSpPr>
        <p:spPr>
          <a:xfrm flipV="1">
            <a:off x="865432" y="3202127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7B5389E1-BFC1-3E20-53E5-A450FCFBB155}"/>
              </a:ext>
            </a:extLst>
          </p:cNvPr>
          <p:cNvCxnSpPr>
            <a:cxnSpLocks/>
          </p:cNvCxnSpPr>
          <p:nvPr/>
        </p:nvCxnSpPr>
        <p:spPr>
          <a:xfrm flipV="1">
            <a:off x="865432" y="3752327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0" name="ZoneTexte 2239">
            <a:extLst>
              <a:ext uri="{FF2B5EF4-FFF2-40B4-BE49-F238E27FC236}">
                <a16:creationId xmlns:a16="http://schemas.microsoft.com/office/drawing/2014/main" id="{FA9DCD20-2D75-8993-E9B6-B4A4E2A2A1A8}"/>
              </a:ext>
            </a:extLst>
          </p:cNvPr>
          <p:cNvSpPr txBox="1"/>
          <p:nvPr/>
        </p:nvSpPr>
        <p:spPr>
          <a:xfrm>
            <a:off x="438232" y="2906377"/>
            <a:ext cx="4821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257" name="Connecteur droit avec flèche 2256">
            <a:extLst>
              <a:ext uri="{FF2B5EF4-FFF2-40B4-BE49-F238E27FC236}">
                <a16:creationId xmlns:a16="http://schemas.microsoft.com/office/drawing/2014/main" id="{C9694887-245F-26BE-DDA1-1D49110A1FDD}"/>
              </a:ext>
            </a:extLst>
          </p:cNvPr>
          <p:cNvCxnSpPr>
            <a:cxnSpLocks/>
          </p:cNvCxnSpPr>
          <p:nvPr/>
        </p:nvCxnSpPr>
        <p:spPr>
          <a:xfrm flipH="1" flipV="1">
            <a:off x="1802688" y="2934887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8" name="Connecteur droit avec flèche 2257">
            <a:extLst>
              <a:ext uri="{FF2B5EF4-FFF2-40B4-BE49-F238E27FC236}">
                <a16:creationId xmlns:a16="http://schemas.microsoft.com/office/drawing/2014/main" id="{CFA30790-5D49-F888-50D5-25F08F55BD4B}"/>
              </a:ext>
            </a:extLst>
          </p:cNvPr>
          <p:cNvCxnSpPr>
            <a:cxnSpLocks/>
          </p:cNvCxnSpPr>
          <p:nvPr/>
        </p:nvCxnSpPr>
        <p:spPr>
          <a:xfrm flipH="1" flipV="1">
            <a:off x="1801478" y="3204306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9" name="Connecteur droit avec flèche 2258">
            <a:extLst>
              <a:ext uri="{FF2B5EF4-FFF2-40B4-BE49-F238E27FC236}">
                <a16:creationId xmlns:a16="http://schemas.microsoft.com/office/drawing/2014/main" id="{B47AF6A1-9B29-27E5-F09C-5ED1344B196F}"/>
              </a:ext>
            </a:extLst>
          </p:cNvPr>
          <p:cNvCxnSpPr>
            <a:cxnSpLocks/>
          </p:cNvCxnSpPr>
          <p:nvPr/>
        </p:nvCxnSpPr>
        <p:spPr>
          <a:xfrm flipH="1" flipV="1">
            <a:off x="1801478" y="3746924"/>
            <a:ext cx="158400" cy="79200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0" name="Connecteur droit 2259">
            <a:extLst>
              <a:ext uri="{FF2B5EF4-FFF2-40B4-BE49-F238E27FC236}">
                <a16:creationId xmlns:a16="http://schemas.microsoft.com/office/drawing/2014/main" id="{FB472585-C068-DA9F-686C-4CD5E2247C17}"/>
              </a:ext>
            </a:extLst>
          </p:cNvPr>
          <p:cNvCxnSpPr>
            <a:cxnSpLocks/>
          </p:cNvCxnSpPr>
          <p:nvPr/>
        </p:nvCxnSpPr>
        <p:spPr>
          <a:xfrm flipV="1">
            <a:off x="944073" y="2529468"/>
            <a:ext cx="751019" cy="1846"/>
          </a:xfrm>
          <a:prstGeom prst="line">
            <a:avLst/>
          </a:prstGeom>
          <a:ln>
            <a:solidFill>
              <a:srgbClr val="E287A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1" name="Connecteur droit 2260">
            <a:extLst>
              <a:ext uri="{FF2B5EF4-FFF2-40B4-BE49-F238E27FC236}">
                <a16:creationId xmlns:a16="http://schemas.microsoft.com/office/drawing/2014/main" id="{80091912-945A-11C3-E21C-97E121D9118C}"/>
              </a:ext>
            </a:extLst>
          </p:cNvPr>
          <p:cNvCxnSpPr>
            <a:cxnSpLocks/>
          </p:cNvCxnSpPr>
          <p:nvPr/>
        </p:nvCxnSpPr>
        <p:spPr>
          <a:xfrm>
            <a:off x="1138092" y="2534249"/>
            <a:ext cx="461" cy="165600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2" name="Connecteur droit 2261">
            <a:extLst>
              <a:ext uri="{FF2B5EF4-FFF2-40B4-BE49-F238E27FC236}">
                <a16:creationId xmlns:a16="http://schemas.microsoft.com/office/drawing/2014/main" id="{277F48CE-CF48-8FCA-409D-2406445A4FB7}"/>
              </a:ext>
            </a:extLst>
          </p:cNvPr>
          <p:cNvCxnSpPr>
            <a:cxnSpLocks/>
          </p:cNvCxnSpPr>
          <p:nvPr/>
        </p:nvCxnSpPr>
        <p:spPr>
          <a:xfrm>
            <a:off x="1695092" y="2529468"/>
            <a:ext cx="0" cy="165453"/>
          </a:xfrm>
          <a:prstGeom prst="line">
            <a:avLst/>
          </a:prstGeom>
          <a:ln w="6350">
            <a:solidFill>
              <a:srgbClr val="E287AC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3" name="ZoneTexte 2262">
            <a:extLst>
              <a:ext uri="{FF2B5EF4-FFF2-40B4-BE49-F238E27FC236}">
                <a16:creationId xmlns:a16="http://schemas.microsoft.com/office/drawing/2014/main" id="{040DF48F-06A1-BCAF-91AA-25F1FC28DA03}"/>
              </a:ext>
            </a:extLst>
          </p:cNvPr>
          <p:cNvSpPr txBox="1"/>
          <p:nvPr/>
        </p:nvSpPr>
        <p:spPr>
          <a:xfrm>
            <a:off x="980945" y="3804164"/>
            <a:ext cx="3626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64" name="ZoneTexte 2263">
            <a:extLst>
              <a:ext uri="{FF2B5EF4-FFF2-40B4-BE49-F238E27FC236}">
                <a16:creationId xmlns:a16="http://schemas.microsoft.com/office/drawing/2014/main" id="{AC6932F8-068D-3D09-3FC0-344098BDC295}"/>
              </a:ext>
            </a:extLst>
          </p:cNvPr>
          <p:cNvSpPr txBox="1"/>
          <p:nvPr/>
        </p:nvSpPr>
        <p:spPr>
          <a:xfrm>
            <a:off x="1497796" y="3808857"/>
            <a:ext cx="401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3" name="ZoneTexte 2112">
            <a:extLst>
              <a:ext uri="{FF2B5EF4-FFF2-40B4-BE49-F238E27FC236}">
                <a16:creationId xmlns:a16="http://schemas.microsoft.com/office/drawing/2014/main" id="{48163A1F-1E4D-6694-0A65-4A9A79B99826}"/>
              </a:ext>
            </a:extLst>
          </p:cNvPr>
          <p:cNvSpPr txBox="1"/>
          <p:nvPr/>
        </p:nvSpPr>
        <p:spPr>
          <a:xfrm>
            <a:off x="445410" y="2651818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2114" name="Connecteur droit avec flèche 2113">
            <a:extLst>
              <a:ext uri="{FF2B5EF4-FFF2-40B4-BE49-F238E27FC236}">
                <a16:creationId xmlns:a16="http://schemas.microsoft.com/office/drawing/2014/main" id="{5CFDAB22-52C2-AAD1-AC75-66AE3C3B2E60}"/>
              </a:ext>
            </a:extLst>
          </p:cNvPr>
          <p:cNvCxnSpPr>
            <a:cxnSpLocks/>
          </p:cNvCxnSpPr>
          <p:nvPr/>
        </p:nvCxnSpPr>
        <p:spPr>
          <a:xfrm flipV="1">
            <a:off x="599905" y="2625090"/>
            <a:ext cx="157282" cy="79053"/>
          </a:xfrm>
          <a:prstGeom prst="straightConnector1">
            <a:avLst/>
          </a:prstGeom>
          <a:ln>
            <a:solidFill>
              <a:schemeClr val="tx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5" name="ZoneTexte 2114">
            <a:extLst>
              <a:ext uri="{FF2B5EF4-FFF2-40B4-BE49-F238E27FC236}">
                <a16:creationId xmlns:a16="http://schemas.microsoft.com/office/drawing/2014/main" id="{B386FE6B-AF7B-8090-FE5E-51356F152485}"/>
              </a:ext>
            </a:extLst>
          </p:cNvPr>
          <p:cNvSpPr txBox="1"/>
          <p:nvPr/>
        </p:nvSpPr>
        <p:spPr>
          <a:xfrm rot="16200000">
            <a:off x="2232472" y="2396644"/>
            <a:ext cx="3080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6" name="ZoneTexte 2115">
            <a:extLst>
              <a:ext uri="{FF2B5EF4-FFF2-40B4-BE49-F238E27FC236}">
                <a16:creationId xmlns:a16="http://schemas.microsoft.com/office/drawing/2014/main" id="{E3795756-D82B-7C1D-6DA3-5BD913FAD959}"/>
              </a:ext>
            </a:extLst>
          </p:cNvPr>
          <p:cNvSpPr txBox="1"/>
          <p:nvPr/>
        </p:nvSpPr>
        <p:spPr>
          <a:xfrm rot="16200000">
            <a:off x="2210832" y="2598660"/>
            <a:ext cx="35137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7" name="ZoneTexte 2116">
            <a:extLst>
              <a:ext uri="{FF2B5EF4-FFF2-40B4-BE49-F238E27FC236}">
                <a16:creationId xmlns:a16="http://schemas.microsoft.com/office/drawing/2014/main" id="{F5B6FD9B-E036-8427-F1FD-DCD7D0C88856}"/>
              </a:ext>
            </a:extLst>
          </p:cNvPr>
          <p:cNvSpPr txBox="1"/>
          <p:nvPr/>
        </p:nvSpPr>
        <p:spPr>
          <a:xfrm rot="16200000">
            <a:off x="2274149" y="2768288"/>
            <a:ext cx="2247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19" name="ZoneTexte 2118">
            <a:extLst>
              <a:ext uri="{FF2B5EF4-FFF2-40B4-BE49-F238E27FC236}">
                <a16:creationId xmlns:a16="http://schemas.microsoft.com/office/drawing/2014/main" id="{3C1E1F83-1BAF-1429-EC3D-1A445522C74C}"/>
              </a:ext>
            </a:extLst>
          </p:cNvPr>
          <p:cNvSpPr txBox="1"/>
          <p:nvPr/>
        </p:nvSpPr>
        <p:spPr>
          <a:xfrm rot="16200000">
            <a:off x="2252510" y="2954422"/>
            <a:ext cx="26802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1" name="ZoneTexte 2120">
            <a:extLst>
              <a:ext uri="{FF2B5EF4-FFF2-40B4-BE49-F238E27FC236}">
                <a16:creationId xmlns:a16="http://schemas.microsoft.com/office/drawing/2014/main" id="{78364EDB-E9D9-08EE-56B8-C6DA67FF24BE}"/>
              </a:ext>
            </a:extLst>
          </p:cNvPr>
          <p:cNvSpPr txBox="1"/>
          <p:nvPr/>
        </p:nvSpPr>
        <p:spPr>
          <a:xfrm rot="16200000">
            <a:off x="2196214" y="3344062"/>
            <a:ext cx="4667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raster</a:t>
            </a:r>
          </a:p>
        </p:txBody>
      </p:sp>
      <p:sp>
        <p:nvSpPr>
          <p:cNvPr id="2122" name="ZoneTexte 2121">
            <a:extLst>
              <a:ext uri="{FF2B5EF4-FFF2-40B4-BE49-F238E27FC236}">
                <a16:creationId xmlns:a16="http://schemas.microsoft.com/office/drawing/2014/main" id="{98AF8CAB-47C9-9EF7-AEB0-DF5797081429}"/>
              </a:ext>
            </a:extLst>
          </p:cNvPr>
          <p:cNvSpPr txBox="1"/>
          <p:nvPr/>
        </p:nvSpPr>
        <p:spPr>
          <a:xfrm>
            <a:off x="2305050" y="1965998"/>
            <a:ext cx="357181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C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Switches from input-driven tonic firing to synchronized burst firing</a:t>
            </a:r>
          </a:p>
        </p:txBody>
      </p:sp>
      <p:sp>
        <p:nvSpPr>
          <p:cNvPr id="2126" name="ZoneTexte 2125">
            <a:extLst>
              <a:ext uri="{FF2B5EF4-FFF2-40B4-BE49-F238E27FC236}">
                <a16:creationId xmlns:a16="http://schemas.microsoft.com/office/drawing/2014/main" id="{968253D2-4CD4-8B47-B02D-E86076BB6151}"/>
              </a:ext>
            </a:extLst>
          </p:cNvPr>
          <p:cNvSpPr txBox="1"/>
          <p:nvPr/>
        </p:nvSpPr>
        <p:spPr>
          <a:xfrm rot="16200000">
            <a:off x="2238694" y="3827145"/>
            <a:ext cx="3818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LFP</a:t>
            </a:r>
          </a:p>
        </p:txBody>
      </p:sp>
      <p:sp>
        <p:nvSpPr>
          <p:cNvPr id="2127" name="ZoneTexte 2126">
            <a:extLst>
              <a:ext uri="{FF2B5EF4-FFF2-40B4-BE49-F238E27FC236}">
                <a16:creationId xmlns:a16="http://schemas.microsoft.com/office/drawing/2014/main" id="{5D3C3097-2564-8AD1-C92B-4B250C627C00}"/>
              </a:ext>
            </a:extLst>
          </p:cNvPr>
          <p:cNvSpPr txBox="1"/>
          <p:nvPr/>
        </p:nvSpPr>
        <p:spPr>
          <a:xfrm>
            <a:off x="430213" y="3176539"/>
            <a:ext cx="49021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8" name="ZoneTexte 2127">
            <a:extLst>
              <a:ext uri="{FF2B5EF4-FFF2-40B4-BE49-F238E27FC236}">
                <a16:creationId xmlns:a16="http://schemas.microsoft.com/office/drawing/2014/main" id="{EB6BB4F7-EF1B-D509-2EC2-FB8B2A345A3B}"/>
              </a:ext>
            </a:extLst>
          </p:cNvPr>
          <p:cNvSpPr txBox="1"/>
          <p:nvPr/>
        </p:nvSpPr>
        <p:spPr>
          <a:xfrm>
            <a:off x="369055" y="3711188"/>
            <a:ext cx="577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pre,N</a:t>
            </a:r>
            <a:endParaRPr lang="en-US" sz="900" baseline="-250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29" name="ZoneTexte 2128">
            <a:extLst>
              <a:ext uri="{FF2B5EF4-FFF2-40B4-BE49-F238E27FC236}">
                <a16:creationId xmlns:a16="http://schemas.microsoft.com/office/drawing/2014/main" id="{BE14AC73-78FB-5BDA-6711-B14DCFC5BECF}"/>
              </a:ext>
            </a:extLst>
          </p:cNvPr>
          <p:cNvSpPr txBox="1"/>
          <p:nvPr/>
        </p:nvSpPr>
        <p:spPr>
          <a:xfrm rot="5400000">
            <a:off x="1011236" y="3303136"/>
            <a:ext cx="3000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…</a:t>
            </a:r>
          </a:p>
        </p:txBody>
      </p:sp>
      <p:sp>
        <p:nvSpPr>
          <p:cNvPr id="2130" name="ZoneTexte 2129">
            <a:extLst>
              <a:ext uri="{FF2B5EF4-FFF2-40B4-BE49-F238E27FC236}">
                <a16:creationId xmlns:a16="http://schemas.microsoft.com/office/drawing/2014/main" id="{616DDE14-668A-BBED-500D-DEA64463B906}"/>
              </a:ext>
            </a:extLst>
          </p:cNvPr>
          <p:cNvSpPr txBox="1"/>
          <p:nvPr/>
        </p:nvSpPr>
        <p:spPr>
          <a:xfrm>
            <a:off x="1869798" y="2906377"/>
            <a:ext cx="4488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post,1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1" name="ZoneTexte 2130">
            <a:extLst>
              <a:ext uri="{FF2B5EF4-FFF2-40B4-BE49-F238E27FC236}">
                <a16:creationId xmlns:a16="http://schemas.microsoft.com/office/drawing/2014/main" id="{A4A058E2-C8D6-FBC5-92F7-8B2DE5BFCAFF}"/>
              </a:ext>
            </a:extLst>
          </p:cNvPr>
          <p:cNvSpPr txBox="1"/>
          <p:nvPr/>
        </p:nvSpPr>
        <p:spPr>
          <a:xfrm>
            <a:off x="1869797" y="3176539"/>
            <a:ext cx="4445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post,2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2" name="ZoneTexte 2131">
            <a:extLst>
              <a:ext uri="{FF2B5EF4-FFF2-40B4-BE49-F238E27FC236}">
                <a16:creationId xmlns:a16="http://schemas.microsoft.com/office/drawing/2014/main" id="{24A4C40D-500C-11AA-5237-4495CDC85E88}"/>
              </a:ext>
            </a:extLst>
          </p:cNvPr>
          <p:cNvSpPr txBox="1"/>
          <p:nvPr/>
        </p:nvSpPr>
        <p:spPr>
          <a:xfrm>
            <a:off x="1869797" y="3711188"/>
            <a:ext cx="4984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post,M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134" name="ZoneTexte 2133">
            <a:extLst>
              <a:ext uri="{FF2B5EF4-FFF2-40B4-BE49-F238E27FC236}">
                <a16:creationId xmlns:a16="http://schemas.microsoft.com/office/drawing/2014/main" id="{685C230E-10FB-E31B-9741-2A24DEB325CA}"/>
              </a:ext>
            </a:extLst>
          </p:cNvPr>
          <p:cNvSpPr txBox="1"/>
          <p:nvPr/>
        </p:nvSpPr>
        <p:spPr>
          <a:xfrm>
            <a:off x="413303" y="1965998"/>
            <a:ext cx="15824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Network and connectivity</a:t>
            </a:r>
          </a:p>
        </p:txBody>
      </p:sp>
      <p:sp>
        <p:nvSpPr>
          <p:cNvPr id="2142" name="ZoneTexte 2141">
            <a:extLst>
              <a:ext uri="{FF2B5EF4-FFF2-40B4-BE49-F238E27FC236}">
                <a16:creationId xmlns:a16="http://schemas.microsoft.com/office/drawing/2014/main" id="{AEB23056-E0A0-4C51-F5C1-AD8641915E11}"/>
              </a:ext>
            </a:extLst>
          </p:cNvPr>
          <p:cNvSpPr txBox="1"/>
          <p:nvPr/>
        </p:nvSpPr>
        <p:spPr>
          <a:xfrm>
            <a:off x="681279" y="2416748"/>
            <a:ext cx="3353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Inh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pSp>
        <p:nvGrpSpPr>
          <p:cNvPr id="2154" name="Groupe 2153">
            <a:extLst>
              <a:ext uri="{FF2B5EF4-FFF2-40B4-BE49-F238E27FC236}">
                <a16:creationId xmlns:a16="http://schemas.microsoft.com/office/drawing/2014/main" id="{C852C81E-271F-57B8-A75D-1D9D685E438C}"/>
              </a:ext>
            </a:extLst>
          </p:cNvPr>
          <p:cNvGrpSpPr/>
          <p:nvPr/>
        </p:nvGrpSpPr>
        <p:grpSpPr>
          <a:xfrm rot="16200000">
            <a:off x="3784195" y="1227650"/>
            <a:ext cx="521149" cy="781587"/>
            <a:chOff x="3447474" y="1585116"/>
            <a:chExt cx="521149" cy="781587"/>
          </a:xfrm>
        </p:grpSpPr>
        <p:sp>
          <p:nvSpPr>
            <p:cNvPr id="2156" name="ZoneTexte 2155">
              <a:extLst>
                <a:ext uri="{FF2B5EF4-FFF2-40B4-BE49-F238E27FC236}">
                  <a16:creationId xmlns:a16="http://schemas.microsoft.com/office/drawing/2014/main" id="{7901BA4D-E016-F648-443E-6184A2FA630D}"/>
                </a:ext>
              </a:extLst>
            </p:cNvPr>
            <p:cNvSpPr txBox="1"/>
            <p:nvPr/>
          </p:nvSpPr>
          <p:spPr>
            <a:xfrm rot="5400000">
              <a:off x="3496757" y="1990837"/>
              <a:ext cx="49895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100</a:t>
              </a:r>
            </a:p>
          </p:txBody>
        </p:sp>
        <p:sp>
          <p:nvSpPr>
            <p:cNvPr id="2157" name="ZoneTexte 2156">
              <a:extLst>
                <a:ext uri="{FF2B5EF4-FFF2-40B4-BE49-F238E27FC236}">
                  <a16:creationId xmlns:a16="http://schemas.microsoft.com/office/drawing/2014/main" id="{0B24F4CA-E229-A5D6-86EB-6D5932B7048B}"/>
                </a:ext>
              </a:extLst>
            </p:cNvPr>
            <p:cNvSpPr txBox="1"/>
            <p:nvPr/>
          </p:nvSpPr>
          <p:spPr>
            <a:xfrm rot="5400000">
              <a:off x="3307928" y="1996325"/>
              <a:ext cx="5099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  0</a:t>
              </a:r>
            </a:p>
          </p:txBody>
        </p:sp>
        <p:sp>
          <p:nvSpPr>
            <p:cNvPr id="2158" name="ZoneTexte 2157">
              <a:extLst>
                <a:ext uri="{FF2B5EF4-FFF2-40B4-BE49-F238E27FC236}">
                  <a16:creationId xmlns:a16="http://schemas.microsoft.com/office/drawing/2014/main" id="{C86CAF29-3B1B-5A66-DE6A-4F8F8BC85F4F}"/>
                </a:ext>
              </a:extLst>
            </p:cNvPr>
            <p:cNvSpPr txBox="1"/>
            <p:nvPr/>
          </p:nvSpPr>
          <p:spPr>
            <a:xfrm rot="5400000">
              <a:off x="3474947" y="1847960"/>
              <a:ext cx="75651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latin typeface="Helvetica Neue Thin" panose="020B0403020202020204" pitchFamily="34" charset="0"/>
                  <a:ea typeface="Helvetica Neue Thin" panose="020B0403020202020204" pitchFamily="34" charset="0"/>
                </a:rPr>
                <a:t>eff %</a:t>
              </a:r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91EA462E-BA46-F69D-846C-DAB556942223}"/>
                </a:ext>
              </a:extLst>
            </p:cNvPr>
            <p:cNvSpPr/>
            <p:nvPr/>
          </p:nvSpPr>
          <p:spPr>
            <a:xfrm rot="5400000">
              <a:off x="3602166" y="1808059"/>
              <a:ext cx="54626" cy="210243"/>
            </a:xfrm>
            <a:prstGeom prst="rect">
              <a:avLst/>
            </a:prstGeom>
            <a:gradFill>
              <a:gsLst>
                <a:gs pos="0">
                  <a:srgbClr val="007F80"/>
                </a:gs>
                <a:gs pos="100000">
                  <a:schemeClr val="bg1"/>
                </a:gs>
                <a:gs pos="47000">
                  <a:srgbClr val="99C1C0"/>
                </a:gs>
              </a:gsLst>
              <a:lin ang="5400000" scaled="1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6" name="Groupe 2165">
            <a:extLst>
              <a:ext uri="{FF2B5EF4-FFF2-40B4-BE49-F238E27FC236}">
                <a16:creationId xmlns:a16="http://schemas.microsoft.com/office/drawing/2014/main" id="{9F9AE224-BA28-7EF9-E0CF-67103EDC5470}"/>
              </a:ext>
            </a:extLst>
          </p:cNvPr>
          <p:cNvGrpSpPr/>
          <p:nvPr/>
        </p:nvGrpSpPr>
        <p:grpSpPr>
          <a:xfrm>
            <a:off x="3159531" y="1269010"/>
            <a:ext cx="242374" cy="215444"/>
            <a:chOff x="3400933" y="1484558"/>
            <a:chExt cx="242374" cy="215444"/>
          </a:xfrm>
        </p:grpSpPr>
        <p:sp>
          <p:nvSpPr>
            <p:cNvPr id="2164" name="Ellipse 2163">
              <a:extLst>
                <a:ext uri="{FF2B5EF4-FFF2-40B4-BE49-F238E27FC236}">
                  <a16:creationId xmlns:a16="http://schemas.microsoft.com/office/drawing/2014/main" id="{9BF10E42-DFA0-91B8-20C1-17E62E2937F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5" name="ZoneTexte 2164">
              <a:extLst>
                <a:ext uri="{FF2B5EF4-FFF2-40B4-BE49-F238E27FC236}">
                  <a16:creationId xmlns:a16="http://schemas.microsoft.com/office/drawing/2014/main" id="{1EBAA532-4792-32A2-9FC3-48E3C0C32CA2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</a:t>
              </a:r>
            </a:p>
          </p:txBody>
        </p:sp>
      </p:grpSp>
      <p:grpSp>
        <p:nvGrpSpPr>
          <p:cNvPr id="2169" name="Groupe 2168">
            <a:extLst>
              <a:ext uri="{FF2B5EF4-FFF2-40B4-BE49-F238E27FC236}">
                <a16:creationId xmlns:a16="http://schemas.microsoft.com/office/drawing/2014/main" id="{578A879C-A599-4719-434B-D237315FC88C}"/>
              </a:ext>
            </a:extLst>
          </p:cNvPr>
          <p:cNvGrpSpPr/>
          <p:nvPr/>
        </p:nvGrpSpPr>
        <p:grpSpPr>
          <a:xfrm>
            <a:off x="3632733" y="1428692"/>
            <a:ext cx="242374" cy="215444"/>
            <a:chOff x="3400933" y="1484558"/>
            <a:chExt cx="242374" cy="215444"/>
          </a:xfrm>
        </p:grpSpPr>
        <p:sp>
          <p:nvSpPr>
            <p:cNvPr id="2171" name="Ellipse 2170">
              <a:extLst>
                <a:ext uri="{FF2B5EF4-FFF2-40B4-BE49-F238E27FC236}">
                  <a16:creationId xmlns:a16="http://schemas.microsoft.com/office/drawing/2014/main" id="{08F0EEF3-24DA-C9C0-9E7B-9F9DDD3F8ADD}"/>
                </a:ext>
              </a:extLst>
            </p:cNvPr>
            <p:cNvSpPr/>
            <p:nvPr/>
          </p:nvSpPr>
          <p:spPr>
            <a:xfrm>
              <a:off x="3441730" y="1511575"/>
              <a:ext cx="162000" cy="162000"/>
            </a:xfrm>
            <a:prstGeom prst="ellipse">
              <a:avLst/>
            </a:prstGeom>
            <a:solidFill>
              <a:srgbClr val="1F4E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2" name="ZoneTexte 2171">
              <a:extLst>
                <a:ext uri="{FF2B5EF4-FFF2-40B4-BE49-F238E27FC236}">
                  <a16:creationId xmlns:a16="http://schemas.microsoft.com/office/drawing/2014/main" id="{6D916C54-325D-ED5F-4BA5-AE3F2F211314}"/>
                </a:ext>
              </a:extLst>
            </p:cNvPr>
            <p:cNvSpPr txBox="1"/>
            <p:nvPr/>
          </p:nvSpPr>
          <p:spPr>
            <a:xfrm>
              <a:off x="3400933" y="1484558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solidFill>
                    <a:schemeClr val="bg1"/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</a:t>
              </a:r>
            </a:p>
          </p:txBody>
        </p:sp>
      </p:grpSp>
      <p:sp>
        <p:nvSpPr>
          <p:cNvPr id="2174" name="Ellipse 2173">
            <a:extLst>
              <a:ext uri="{FF2B5EF4-FFF2-40B4-BE49-F238E27FC236}">
                <a16:creationId xmlns:a16="http://schemas.microsoft.com/office/drawing/2014/main" id="{13D94C35-2E19-F8A0-EC4E-4232BACDCDDD}"/>
              </a:ext>
            </a:extLst>
          </p:cNvPr>
          <p:cNvSpPr/>
          <p:nvPr/>
        </p:nvSpPr>
        <p:spPr>
          <a:xfrm>
            <a:off x="5084119" y="1303032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4" name="Ellipse 1693">
            <a:extLst>
              <a:ext uri="{FF2B5EF4-FFF2-40B4-BE49-F238E27FC236}">
                <a16:creationId xmlns:a16="http://schemas.microsoft.com/office/drawing/2014/main" id="{ACBA14F7-60ED-7F34-7FAC-ED283A7CC315}"/>
              </a:ext>
            </a:extLst>
          </p:cNvPr>
          <p:cNvSpPr/>
          <p:nvPr/>
        </p:nvSpPr>
        <p:spPr>
          <a:xfrm>
            <a:off x="5366359" y="1459779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4" name="Ellipse 1703">
            <a:extLst>
              <a:ext uri="{FF2B5EF4-FFF2-40B4-BE49-F238E27FC236}">
                <a16:creationId xmlns:a16="http://schemas.microsoft.com/office/drawing/2014/main" id="{C9B1D9FD-5579-13F5-54B3-1C3094D8CC29}"/>
              </a:ext>
            </a:extLst>
          </p:cNvPr>
          <p:cNvSpPr/>
          <p:nvPr/>
        </p:nvSpPr>
        <p:spPr>
          <a:xfrm>
            <a:off x="5698113" y="1783411"/>
            <a:ext cx="162000" cy="162000"/>
          </a:xfrm>
          <a:prstGeom prst="ellipse">
            <a:avLst/>
          </a:prstGeom>
          <a:solidFill>
            <a:srgbClr val="BDD7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6" name="ZoneTexte 1705">
            <a:extLst>
              <a:ext uri="{FF2B5EF4-FFF2-40B4-BE49-F238E27FC236}">
                <a16:creationId xmlns:a16="http://schemas.microsoft.com/office/drawing/2014/main" id="{77E9B103-89E9-F45D-5CCB-4CDECDC8119D}"/>
              </a:ext>
            </a:extLst>
          </p:cNvPr>
          <p:cNvSpPr txBox="1"/>
          <p:nvPr/>
        </p:nvSpPr>
        <p:spPr>
          <a:xfrm>
            <a:off x="5657316" y="1756394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5</a:t>
            </a:r>
          </a:p>
        </p:txBody>
      </p:sp>
      <p:sp>
        <p:nvSpPr>
          <p:cNvPr id="1707" name="ZoneTexte 1706">
            <a:extLst>
              <a:ext uri="{FF2B5EF4-FFF2-40B4-BE49-F238E27FC236}">
                <a16:creationId xmlns:a16="http://schemas.microsoft.com/office/drawing/2014/main" id="{A3F3E760-54F0-6095-389E-9D84E7234773}"/>
              </a:ext>
            </a:extLst>
          </p:cNvPr>
          <p:cNvSpPr txBox="1"/>
          <p:nvPr/>
        </p:nvSpPr>
        <p:spPr>
          <a:xfrm>
            <a:off x="5325562" y="1432762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4</a:t>
            </a:r>
          </a:p>
        </p:txBody>
      </p:sp>
      <p:sp>
        <p:nvSpPr>
          <p:cNvPr id="1708" name="ZoneTexte 1707">
            <a:extLst>
              <a:ext uri="{FF2B5EF4-FFF2-40B4-BE49-F238E27FC236}">
                <a16:creationId xmlns:a16="http://schemas.microsoft.com/office/drawing/2014/main" id="{A5A2B93F-4B0E-9715-CC69-DBD1BA71BBFA}"/>
              </a:ext>
            </a:extLst>
          </p:cNvPr>
          <p:cNvSpPr txBox="1"/>
          <p:nvPr/>
        </p:nvSpPr>
        <p:spPr>
          <a:xfrm>
            <a:off x="5043322" y="1276015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rPr>
              <a:t>3</a:t>
            </a:r>
          </a:p>
        </p:txBody>
      </p: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53CDC6A8-2FD0-139F-C16C-8A1A1E35D0B4}"/>
              </a:ext>
            </a:extLst>
          </p:cNvPr>
          <p:cNvGrpSpPr/>
          <p:nvPr/>
        </p:nvGrpSpPr>
        <p:grpSpPr>
          <a:xfrm>
            <a:off x="2638842" y="437033"/>
            <a:ext cx="3609245" cy="714863"/>
            <a:chOff x="2239245" y="481751"/>
            <a:chExt cx="4077168" cy="827461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FD53C0CA-E5D1-F43D-C413-4C7D287AA2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681" t="77916" r="49484" b="4997"/>
            <a:stretch/>
          </p:blipFill>
          <p:spPr>
            <a:xfrm>
              <a:off x="4241022" y="481751"/>
              <a:ext cx="1911146" cy="372766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8CD77F1A-38CE-1DA0-0EC2-72DEDBEDF2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0513" t="85425" r="3809" b="8219"/>
            <a:stretch/>
          </p:blipFill>
          <p:spPr>
            <a:xfrm>
              <a:off x="2239245" y="678333"/>
              <a:ext cx="1591826" cy="138670"/>
            </a:xfrm>
            <a:prstGeom prst="rect">
              <a:avLst/>
            </a:prstGeom>
          </p:spPr>
        </p:pic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FF744E59-DD99-D48C-87F5-E99FC2912EC3}"/>
                </a:ext>
              </a:extLst>
            </p:cNvPr>
            <p:cNvCxnSpPr>
              <a:cxnSpLocks/>
            </p:cNvCxnSpPr>
            <p:nvPr/>
          </p:nvCxnSpPr>
          <p:spPr>
            <a:xfrm>
              <a:off x="3486353" y="863052"/>
              <a:ext cx="3512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7D46C078-BD2A-09BF-0F1A-D2B3EA3A84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8447" t="53044" r="50144" b="27618"/>
            <a:stretch/>
          </p:blipFill>
          <p:spPr>
            <a:xfrm>
              <a:off x="4293538" y="836693"/>
              <a:ext cx="1847506" cy="421868"/>
            </a:xfrm>
            <a:prstGeom prst="rect">
              <a:avLst/>
            </a:prstGeom>
          </p:spPr>
        </p:pic>
        <p:pic>
          <p:nvPicPr>
            <p:cNvPr id="58" name="Image 57">
              <a:extLst>
                <a:ext uri="{FF2B5EF4-FFF2-40B4-BE49-F238E27FC236}">
                  <a16:creationId xmlns:a16="http://schemas.microsoft.com/office/drawing/2014/main" id="{2CB69AE7-EF58-233E-E447-5E872BC30B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0096" t="53976" r="4384" b="30984"/>
            <a:stretch/>
          </p:blipFill>
          <p:spPr>
            <a:xfrm>
              <a:off x="2252816" y="938620"/>
              <a:ext cx="1584749" cy="328118"/>
            </a:xfrm>
            <a:prstGeom prst="rect">
              <a:avLst/>
            </a:prstGeom>
          </p:spPr>
        </p:pic>
        <p:cxnSp>
          <p:nvCxnSpPr>
            <p:cNvPr id="2244" name="Connecteur droit 2243">
              <a:extLst>
                <a:ext uri="{FF2B5EF4-FFF2-40B4-BE49-F238E27FC236}">
                  <a16:creationId xmlns:a16="http://schemas.microsoft.com/office/drawing/2014/main" id="{E5B992A4-64BF-180A-71DD-4CF0A910D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113" y="964631"/>
              <a:ext cx="0" cy="21600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5" name="Connecteur droit 2244">
              <a:extLst>
                <a:ext uri="{FF2B5EF4-FFF2-40B4-BE49-F238E27FC236}">
                  <a16:creationId xmlns:a16="http://schemas.microsoft.com/office/drawing/2014/main" id="{AE55FC8C-C491-E0CF-CE8E-82EA61A93EFE}"/>
                </a:ext>
              </a:extLst>
            </p:cNvPr>
            <p:cNvCxnSpPr>
              <a:cxnSpLocks/>
            </p:cNvCxnSpPr>
            <p:nvPr/>
          </p:nvCxnSpPr>
          <p:spPr>
            <a:xfrm>
              <a:off x="6103747" y="572134"/>
              <a:ext cx="0" cy="28019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1" name="ZoneTexte 2250">
              <a:extLst>
                <a:ext uri="{FF2B5EF4-FFF2-40B4-BE49-F238E27FC236}">
                  <a16:creationId xmlns:a16="http://schemas.microsoft.com/office/drawing/2014/main" id="{265452FE-9D3B-6C34-971C-8F5D512D3949}"/>
                </a:ext>
              </a:extLst>
            </p:cNvPr>
            <p:cNvSpPr txBox="1"/>
            <p:nvPr/>
          </p:nvSpPr>
          <p:spPr>
            <a:xfrm rot="16200000">
              <a:off x="5985713" y="978512"/>
              <a:ext cx="44595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40mV</a:t>
              </a:r>
            </a:p>
          </p:txBody>
        </p:sp>
        <p:sp>
          <p:nvSpPr>
            <p:cNvPr id="2252" name="ZoneTexte 2251">
              <a:extLst>
                <a:ext uri="{FF2B5EF4-FFF2-40B4-BE49-F238E27FC236}">
                  <a16:creationId xmlns:a16="http://schemas.microsoft.com/office/drawing/2014/main" id="{ABF31750-963F-DCBF-F38F-6D838CB3416D}"/>
                </a:ext>
              </a:extLst>
            </p:cNvPr>
            <p:cNvSpPr txBox="1"/>
            <p:nvPr/>
          </p:nvSpPr>
          <p:spPr>
            <a:xfrm rot="16200000">
              <a:off x="5957270" y="616507"/>
              <a:ext cx="4732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200uV</a:t>
              </a:r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42A6507-48E6-43EE-10D8-EB85E6636FC4}"/>
                </a:ext>
              </a:extLst>
            </p:cNvPr>
            <p:cNvSpPr txBox="1"/>
            <p:nvPr/>
          </p:nvSpPr>
          <p:spPr>
            <a:xfrm>
              <a:off x="3628309" y="821493"/>
              <a:ext cx="2920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1s</a:t>
              </a:r>
            </a:p>
          </p:txBody>
        </p:sp>
      </p:grpSp>
      <p:sp>
        <p:nvSpPr>
          <p:cNvPr id="28" name="ZoneTexte 27">
            <a:extLst>
              <a:ext uri="{FF2B5EF4-FFF2-40B4-BE49-F238E27FC236}">
                <a16:creationId xmlns:a16="http://schemas.microsoft.com/office/drawing/2014/main" id="{47C532E4-8EAD-8863-6040-DD8055CDAF01}"/>
              </a:ext>
            </a:extLst>
          </p:cNvPr>
          <p:cNvSpPr txBox="1"/>
          <p:nvPr/>
        </p:nvSpPr>
        <p:spPr>
          <a:xfrm>
            <a:off x="5048747" y="710862"/>
            <a:ext cx="43954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cxnSp>
        <p:nvCxnSpPr>
          <p:cNvPr id="1766" name="Connecteur droit 1765">
            <a:extLst>
              <a:ext uri="{FF2B5EF4-FFF2-40B4-BE49-F238E27FC236}">
                <a16:creationId xmlns:a16="http://schemas.microsoft.com/office/drawing/2014/main" id="{99EEC948-3C6C-B44D-6486-BB933156B1A2}"/>
              </a:ext>
            </a:extLst>
          </p:cNvPr>
          <p:cNvCxnSpPr>
            <a:cxnSpLocks/>
          </p:cNvCxnSpPr>
          <p:nvPr/>
        </p:nvCxnSpPr>
        <p:spPr>
          <a:xfrm>
            <a:off x="4328401" y="418973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7" name="Groupe 2276">
            <a:extLst>
              <a:ext uri="{FF2B5EF4-FFF2-40B4-BE49-F238E27FC236}">
                <a16:creationId xmlns:a16="http://schemas.microsoft.com/office/drawing/2014/main" id="{3623FD01-1379-2EE8-ED80-B747820D781F}"/>
              </a:ext>
            </a:extLst>
          </p:cNvPr>
          <p:cNvGrpSpPr/>
          <p:nvPr/>
        </p:nvGrpSpPr>
        <p:grpSpPr>
          <a:xfrm>
            <a:off x="2504429" y="2485706"/>
            <a:ext cx="3639828" cy="65612"/>
            <a:chOff x="6982778" y="909858"/>
            <a:chExt cx="1926870" cy="188004"/>
          </a:xfrm>
        </p:grpSpPr>
        <p:cxnSp>
          <p:nvCxnSpPr>
            <p:cNvPr id="2302" name="Connecteur droit 2301">
              <a:extLst>
                <a:ext uri="{FF2B5EF4-FFF2-40B4-BE49-F238E27FC236}">
                  <a16:creationId xmlns:a16="http://schemas.microsoft.com/office/drawing/2014/main" id="{0501AE0F-0F99-A2BE-4BE1-77EAAB6A5FE3}"/>
                </a:ext>
              </a:extLst>
            </p:cNvPr>
            <p:cNvCxnSpPr/>
            <p:nvPr/>
          </p:nvCxnSpPr>
          <p:spPr>
            <a:xfrm>
              <a:off x="6982778" y="909858"/>
              <a:ext cx="720641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3" name="Connecteur droit 2302">
              <a:extLst>
                <a:ext uri="{FF2B5EF4-FFF2-40B4-BE49-F238E27FC236}">
                  <a16:creationId xmlns:a16="http://schemas.microsoft.com/office/drawing/2014/main" id="{EF08320F-F496-48A9-5C3B-66BF1D60BCFC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909858"/>
              <a:ext cx="0" cy="188004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2" name="Connecteur droit 1791">
              <a:extLst>
                <a:ext uri="{FF2B5EF4-FFF2-40B4-BE49-F238E27FC236}">
                  <a16:creationId xmlns:a16="http://schemas.microsoft.com/office/drawing/2014/main" id="{6B19AF2A-ADAD-F555-EF86-B898C7D0F9C5}"/>
                </a:ext>
              </a:extLst>
            </p:cNvPr>
            <p:cNvCxnSpPr>
              <a:cxnSpLocks/>
            </p:cNvCxnSpPr>
            <p:nvPr/>
          </p:nvCxnSpPr>
          <p:spPr>
            <a:xfrm>
              <a:off x="7703419" y="1097862"/>
              <a:ext cx="1206229" cy="0"/>
            </a:xfrm>
            <a:prstGeom prst="line">
              <a:avLst/>
            </a:prstGeom>
            <a:ln w="12700">
              <a:solidFill>
                <a:srgbClr val="E287A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65" name="Image 1864">
            <a:extLst>
              <a:ext uri="{FF2B5EF4-FFF2-40B4-BE49-F238E27FC236}">
                <a16:creationId xmlns:a16="http://schemas.microsoft.com/office/drawing/2014/main" id="{43F67948-3553-7529-1C2D-63E9FA6A8E3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519796" y="3130266"/>
            <a:ext cx="3493926" cy="604662"/>
          </a:xfrm>
          <a:prstGeom prst="rect">
            <a:avLst/>
          </a:prstGeom>
        </p:spPr>
      </p:pic>
      <p:pic>
        <p:nvPicPr>
          <p:cNvPr id="1867" name="Image 1866">
            <a:extLst>
              <a:ext uri="{FF2B5EF4-FFF2-40B4-BE49-F238E27FC236}">
                <a16:creationId xmlns:a16="http://schemas.microsoft.com/office/drawing/2014/main" id="{CC621EBD-C2F0-B085-02F1-BBE157DEE24D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2511329" y="2578446"/>
            <a:ext cx="3632925" cy="146579"/>
          </a:xfrm>
          <a:prstGeom prst="rect">
            <a:avLst/>
          </a:prstGeom>
        </p:spPr>
      </p:pic>
      <p:grpSp>
        <p:nvGrpSpPr>
          <p:cNvPr id="1868" name="Groupe 1867">
            <a:extLst>
              <a:ext uri="{FF2B5EF4-FFF2-40B4-BE49-F238E27FC236}">
                <a16:creationId xmlns:a16="http://schemas.microsoft.com/office/drawing/2014/main" id="{68EADB33-B5F9-9A88-4E7F-18DE6AC7CB29}"/>
              </a:ext>
            </a:extLst>
          </p:cNvPr>
          <p:cNvGrpSpPr/>
          <p:nvPr/>
        </p:nvGrpSpPr>
        <p:grpSpPr>
          <a:xfrm>
            <a:off x="2502310" y="2792661"/>
            <a:ext cx="3641948" cy="60900"/>
            <a:chOff x="2807419" y="1070290"/>
            <a:chExt cx="4189412" cy="73872"/>
          </a:xfrm>
        </p:grpSpPr>
        <p:cxnSp>
          <p:nvCxnSpPr>
            <p:cNvPr id="1879" name="Connecteur droit 1878">
              <a:extLst>
                <a:ext uri="{FF2B5EF4-FFF2-40B4-BE49-F238E27FC236}">
                  <a16:creationId xmlns:a16="http://schemas.microsoft.com/office/drawing/2014/main" id="{907610EC-D993-78A5-F3E0-4B261CBE0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07419" y="1143957"/>
              <a:ext cx="4189412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0" name="Connecteur droit 1879">
              <a:extLst>
                <a:ext uri="{FF2B5EF4-FFF2-40B4-BE49-F238E27FC236}">
                  <a16:creationId xmlns:a16="http://schemas.microsoft.com/office/drawing/2014/main" id="{F75C3FCD-E079-ACB4-48C5-CA902AE56097}"/>
                </a:ext>
              </a:extLst>
            </p:cNvPr>
            <p:cNvCxnSpPr>
              <a:cxnSpLocks/>
            </p:cNvCxnSpPr>
            <p:nvPr/>
          </p:nvCxnSpPr>
          <p:spPr>
            <a:xfrm>
              <a:off x="3029906" y="1072162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1" name="Connecteur droit 1880">
              <a:extLst>
                <a:ext uri="{FF2B5EF4-FFF2-40B4-BE49-F238E27FC236}">
                  <a16:creationId xmlns:a16="http://schemas.microsoft.com/office/drawing/2014/main" id="{3B060189-B9B3-FC77-72F7-2E50EE6DAC14}"/>
                </a:ext>
              </a:extLst>
            </p:cNvPr>
            <p:cNvCxnSpPr>
              <a:cxnSpLocks/>
            </p:cNvCxnSpPr>
            <p:nvPr/>
          </p:nvCxnSpPr>
          <p:spPr>
            <a:xfrm>
              <a:off x="331375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2" name="Connecteur droit 1901">
              <a:extLst>
                <a:ext uri="{FF2B5EF4-FFF2-40B4-BE49-F238E27FC236}">
                  <a16:creationId xmlns:a16="http://schemas.microsoft.com/office/drawing/2014/main" id="{68F15515-4E5B-3020-A8A8-68974292CDAB}"/>
                </a:ext>
              </a:extLst>
            </p:cNvPr>
            <p:cNvCxnSpPr>
              <a:cxnSpLocks/>
            </p:cNvCxnSpPr>
            <p:nvPr/>
          </p:nvCxnSpPr>
          <p:spPr>
            <a:xfrm>
              <a:off x="3505894" y="1070290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3" name="Connecteur droit 1492">
              <a:extLst>
                <a:ext uri="{FF2B5EF4-FFF2-40B4-BE49-F238E27FC236}">
                  <a16:creationId xmlns:a16="http://schemas.microsoft.com/office/drawing/2014/main" id="{D33CBB53-70FF-A53D-C227-C39B85C1ACE1}"/>
                </a:ext>
              </a:extLst>
            </p:cNvPr>
            <p:cNvCxnSpPr>
              <a:cxnSpLocks/>
            </p:cNvCxnSpPr>
            <p:nvPr/>
          </p:nvCxnSpPr>
          <p:spPr>
            <a:xfrm>
              <a:off x="4008818" y="1071433"/>
              <a:ext cx="0" cy="72000"/>
            </a:xfrm>
            <a:prstGeom prst="line">
              <a:avLst/>
            </a:prstGeom>
            <a:ln w="1524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48" name="Connecteur droit 1947">
            <a:extLst>
              <a:ext uri="{FF2B5EF4-FFF2-40B4-BE49-F238E27FC236}">
                <a16:creationId xmlns:a16="http://schemas.microsoft.com/office/drawing/2014/main" id="{416E28B4-E0DD-2E94-F7AD-D6D00891DEDE}"/>
              </a:ext>
            </a:extLst>
          </p:cNvPr>
          <p:cNvCxnSpPr>
            <a:cxnSpLocks/>
          </p:cNvCxnSpPr>
          <p:nvPr/>
        </p:nvCxnSpPr>
        <p:spPr>
          <a:xfrm>
            <a:off x="5257503" y="4081083"/>
            <a:ext cx="9108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0" name="ZoneTexte 2009">
            <a:extLst>
              <a:ext uri="{FF2B5EF4-FFF2-40B4-BE49-F238E27FC236}">
                <a16:creationId xmlns:a16="http://schemas.microsoft.com/office/drawing/2014/main" id="{C2B28754-2C8F-9B92-D151-91B757DFD70D}"/>
              </a:ext>
            </a:extLst>
          </p:cNvPr>
          <p:cNvSpPr txBox="1"/>
          <p:nvPr/>
        </p:nvSpPr>
        <p:spPr>
          <a:xfrm>
            <a:off x="5659523" y="4064822"/>
            <a:ext cx="253901" cy="177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1s</a:t>
            </a:r>
          </a:p>
        </p:txBody>
      </p:sp>
      <p:pic>
        <p:nvPicPr>
          <p:cNvPr id="2124" name="Image 2123">
            <a:extLst>
              <a:ext uri="{FF2B5EF4-FFF2-40B4-BE49-F238E27FC236}">
                <a16:creationId xmlns:a16="http://schemas.microsoft.com/office/drawing/2014/main" id="{0F041F00-C930-A087-BBD6-5CD323CB9BA6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2513664" y="2894585"/>
            <a:ext cx="3632925" cy="146579"/>
          </a:xfrm>
          <a:prstGeom prst="rect">
            <a:avLst/>
          </a:prstGeom>
        </p:spPr>
      </p:pic>
      <p:cxnSp>
        <p:nvCxnSpPr>
          <p:cNvPr id="2135" name="Connecteur droit 2134">
            <a:extLst>
              <a:ext uri="{FF2B5EF4-FFF2-40B4-BE49-F238E27FC236}">
                <a16:creationId xmlns:a16="http://schemas.microsoft.com/office/drawing/2014/main" id="{17D28930-2B99-B7BF-5289-839CDE49123D}"/>
              </a:ext>
            </a:extLst>
          </p:cNvPr>
          <p:cNvCxnSpPr>
            <a:cxnSpLocks/>
          </p:cNvCxnSpPr>
          <p:nvPr/>
        </p:nvCxnSpPr>
        <p:spPr>
          <a:xfrm>
            <a:off x="6220127" y="2901522"/>
            <a:ext cx="0" cy="12465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6" name="ZoneTexte 2135">
            <a:extLst>
              <a:ext uri="{FF2B5EF4-FFF2-40B4-BE49-F238E27FC236}">
                <a16:creationId xmlns:a16="http://schemas.microsoft.com/office/drawing/2014/main" id="{D3B7D084-75CE-212A-AB2E-57584A021D50}"/>
              </a:ext>
            </a:extLst>
          </p:cNvPr>
          <p:cNvSpPr txBox="1"/>
          <p:nvPr/>
        </p:nvSpPr>
        <p:spPr>
          <a:xfrm rot="16200000">
            <a:off x="6056772" y="2866459"/>
            <a:ext cx="43901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100 mV</a:t>
            </a:r>
          </a:p>
        </p:txBody>
      </p:sp>
      <p:cxnSp>
        <p:nvCxnSpPr>
          <p:cNvPr id="2140" name="Connecteur droit 2139">
            <a:extLst>
              <a:ext uri="{FF2B5EF4-FFF2-40B4-BE49-F238E27FC236}">
                <a16:creationId xmlns:a16="http://schemas.microsoft.com/office/drawing/2014/main" id="{A7624DE0-40FC-AB58-5428-C613F5A77F9F}"/>
              </a:ext>
            </a:extLst>
          </p:cNvPr>
          <p:cNvCxnSpPr>
            <a:cxnSpLocks/>
          </p:cNvCxnSpPr>
          <p:nvPr/>
        </p:nvCxnSpPr>
        <p:spPr>
          <a:xfrm>
            <a:off x="6220125" y="3845225"/>
            <a:ext cx="0" cy="1368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5" name="ZoneTexte 2274">
            <a:extLst>
              <a:ext uri="{FF2B5EF4-FFF2-40B4-BE49-F238E27FC236}">
                <a16:creationId xmlns:a16="http://schemas.microsoft.com/office/drawing/2014/main" id="{630CCD84-9383-7F19-F348-B57D47FAEE73}"/>
              </a:ext>
            </a:extLst>
          </p:cNvPr>
          <p:cNvSpPr txBox="1"/>
          <p:nvPr/>
        </p:nvSpPr>
        <p:spPr>
          <a:xfrm>
            <a:off x="413303" y="20782"/>
            <a:ext cx="2616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A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76" name="Rectangle 2275">
            <a:extLst>
              <a:ext uri="{FF2B5EF4-FFF2-40B4-BE49-F238E27FC236}">
                <a16:creationId xmlns:a16="http://schemas.microsoft.com/office/drawing/2014/main" id="{C9C999DC-7815-6D1B-8DD4-DCE1931429C7}"/>
              </a:ext>
            </a:extLst>
          </p:cNvPr>
          <p:cNvSpPr/>
          <p:nvPr/>
        </p:nvSpPr>
        <p:spPr>
          <a:xfrm>
            <a:off x="2511329" y="2302567"/>
            <a:ext cx="1361280" cy="13436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8" name="Rectangle 2277">
            <a:extLst>
              <a:ext uri="{FF2B5EF4-FFF2-40B4-BE49-F238E27FC236}">
                <a16:creationId xmlns:a16="http://schemas.microsoft.com/office/drawing/2014/main" id="{42DC734B-355E-03E9-F5FC-5EC67006C506}"/>
              </a:ext>
            </a:extLst>
          </p:cNvPr>
          <p:cNvSpPr/>
          <p:nvPr/>
        </p:nvSpPr>
        <p:spPr>
          <a:xfrm>
            <a:off x="3860785" y="2302567"/>
            <a:ext cx="2271648" cy="134362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9" name="ZoneTexte 2278">
            <a:extLst>
              <a:ext uri="{FF2B5EF4-FFF2-40B4-BE49-F238E27FC236}">
                <a16:creationId xmlns:a16="http://schemas.microsoft.com/office/drawing/2014/main" id="{8F415ED6-779B-CF8F-8151-9B9FA2C9403A}"/>
              </a:ext>
            </a:extLst>
          </p:cNvPr>
          <p:cNvSpPr txBox="1"/>
          <p:nvPr/>
        </p:nvSpPr>
        <p:spPr>
          <a:xfrm>
            <a:off x="2913920" y="2112959"/>
            <a:ext cx="4379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2281" name="ZoneTexte 2280">
            <a:extLst>
              <a:ext uri="{FF2B5EF4-FFF2-40B4-BE49-F238E27FC236}">
                <a16:creationId xmlns:a16="http://schemas.microsoft.com/office/drawing/2014/main" id="{3D8AE7D3-C214-148A-73D5-DF7BE8287A3A}"/>
              </a:ext>
            </a:extLst>
          </p:cNvPr>
          <p:cNvSpPr txBox="1"/>
          <p:nvPr/>
        </p:nvSpPr>
        <p:spPr>
          <a:xfrm>
            <a:off x="4929335" y="2112959"/>
            <a:ext cx="45076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burst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DE9C507-D40F-C0F3-4A8B-3B097800EAFE}"/>
              </a:ext>
            </a:extLst>
          </p:cNvPr>
          <p:cNvSpPr txBox="1"/>
          <p:nvPr/>
        </p:nvSpPr>
        <p:spPr>
          <a:xfrm>
            <a:off x="412817" y="4146639"/>
            <a:ext cx="265329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D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  Models of early-phase and late-phase plasticity</a:t>
            </a:r>
          </a:p>
        </p:txBody>
      </p:sp>
      <p:sp>
        <p:nvSpPr>
          <p:cNvPr id="2280" name="Rectangle 2279">
            <a:extLst>
              <a:ext uri="{FF2B5EF4-FFF2-40B4-BE49-F238E27FC236}">
                <a16:creationId xmlns:a16="http://schemas.microsoft.com/office/drawing/2014/main" id="{C4C6D7DA-560B-05B4-7AE5-D8CE49BAE0C3}"/>
              </a:ext>
            </a:extLst>
          </p:cNvPr>
          <p:cNvSpPr/>
          <p:nvPr/>
        </p:nvSpPr>
        <p:spPr>
          <a:xfrm>
            <a:off x="1586418" y="4476463"/>
            <a:ext cx="2268000" cy="134362"/>
          </a:xfrm>
          <a:prstGeom prst="rect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2" name="Rectangle 2281">
            <a:extLst>
              <a:ext uri="{FF2B5EF4-FFF2-40B4-BE49-F238E27FC236}">
                <a16:creationId xmlns:a16="http://schemas.microsoft.com/office/drawing/2014/main" id="{DACA65E2-3B9F-1512-3DB4-0BB982A3EC58}"/>
              </a:ext>
            </a:extLst>
          </p:cNvPr>
          <p:cNvSpPr/>
          <p:nvPr/>
        </p:nvSpPr>
        <p:spPr>
          <a:xfrm>
            <a:off x="3860785" y="4476463"/>
            <a:ext cx="2271648" cy="134362"/>
          </a:xfrm>
          <a:prstGeom prst="rect">
            <a:avLst/>
          </a:prstGeom>
          <a:solidFill>
            <a:srgbClr val="BDD7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4" name="Image 1743">
            <a:extLst>
              <a:ext uri="{FF2B5EF4-FFF2-40B4-BE49-F238E27FC236}">
                <a16:creationId xmlns:a16="http://schemas.microsoft.com/office/drawing/2014/main" id="{5B5EAACE-E86B-1999-1B4E-2141AC67DD06}"/>
              </a:ext>
            </a:extLst>
          </p:cNvPr>
          <p:cNvPicPr>
            <a:picLocks/>
          </p:cNvPicPr>
          <p:nvPr/>
        </p:nvPicPr>
        <p:blipFill rotWithShape="1">
          <a:blip r:embed="rId10"/>
          <a:srcRect r="74971"/>
          <a:stretch/>
        </p:blipFill>
        <p:spPr>
          <a:xfrm>
            <a:off x="1659885" y="4712391"/>
            <a:ext cx="914400" cy="177800"/>
          </a:xfrm>
          <a:prstGeom prst="rect">
            <a:avLst/>
          </a:prstGeom>
        </p:spPr>
      </p:pic>
      <p:pic>
        <p:nvPicPr>
          <p:cNvPr id="1749" name="Image 1748">
            <a:extLst>
              <a:ext uri="{FF2B5EF4-FFF2-40B4-BE49-F238E27FC236}">
                <a16:creationId xmlns:a16="http://schemas.microsoft.com/office/drawing/2014/main" id="{954BFFF3-0237-97E2-83FD-490B9E0529C9}"/>
              </a:ext>
            </a:extLst>
          </p:cNvPr>
          <p:cNvPicPr>
            <a:picLocks/>
          </p:cNvPicPr>
          <p:nvPr/>
        </p:nvPicPr>
        <p:blipFill rotWithShape="1">
          <a:blip r:embed="rId11"/>
          <a:srcRect l="75115"/>
          <a:stretch/>
        </p:blipFill>
        <p:spPr>
          <a:xfrm>
            <a:off x="3935528" y="4690828"/>
            <a:ext cx="914400" cy="177800"/>
          </a:xfrm>
          <a:prstGeom prst="rect">
            <a:avLst/>
          </a:prstGeom>
        </p:spPr>
      </p:pic>
      <p:sp>
        <p:nvSpPr>
          <p:cNvPr id="1506" name="Forme libre 1505">
            <a:extLst>
              <a:ext uri="{FF2B5EF4-FFF2-40B4-BE49-F238E27FC236}">
                <a16:creationId xmlns:a16="http://schemas.microsoft.com/office/drawing/2014/main" id="{E9AACD41-720D-4774-42E6-3C8EA5F8EB89}"/>
              </a:ext>
            </a:extLst>
          </p:cNvPr>
          <p:cNvSpPr/>
          <p:nvPr/>
        </p:nvSpPr>
        <p:spPr>
          <a:xfrm rot="10800000">
            <a:off x="3020176" y="4768166"/>
            <a:ext cx="834523" cy="680326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9" name="ZoneTexte 1508">
            <a:extLst>
              <a:ext uri="{FF2B5EF4-FFF2-40B4-BE49-F238E27FC236}">
                <a16:creationId xmlns:a16="http://schemas.microsoft.com/office/drawing/2014/main" id="{F3443A05-8385-8E21-C8C3-F54234998BBD}"/>
              </a:ext>
            </a:extLst>
          </p:cNvPr>
          <p:cNvSpPr txBox="1"/>
          <p:nvPr/>
        </p:nvSpPr>
        <p:spPr>
          <a:xfrm>
            <a:off x="3123223" y="5176290"/>
            <a:ext cx="59747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</a:t>
            </a:r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Ca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ij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]</a:t>
            </a:r>
          </a:p>
        </p:txBody>
      </p:sp>
      <p:grpSp>
        <p:nvGrpSpPr>
          <p:cNvPr id="1510" name="Groupe 1509">
            <a:extLst>
              <a:ext uri="{FF2B5EF4-FFF2-40B4-BE49-F238E27FC236}">
                <a16:creationId xmlns:a16="http://schemas.microsoft.com/office/drawing/2014/main" id="{DAD5DE66-F5CE-3116-1B21-82248518734E}"/>
              </a:ext>
            </a:extLst>
          </p:cNvPr>
          <p:cNvGrpSpPr/>
          <p:nvPr/>
        </p:nvGrpSpPr>
        <p:grpSpPr>
          <a:xfrm rot="19775530">
            <a:off x="3225391" y="4818914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512" name="Forme libre 1511">
              <a:extLst>
                <a:ext uri="{FF2B5EF4-FFF2-40B4-BE49-F238E27FC236}">
                  <a16:creationId xmlns:a16="http://schemas.microsoft.com/office/drawing/2014/main" id="{E66926E5-4D27-2B6B-3617-039D8B1B3694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6" name="Forme libre 1515">
              <a:extLst>
                <a:ext uri="{FF2B5EF4-FFF2-40B4-BE49-F238E27FC236}">
                  <a16:creationId xmlns:a16="http://schemas.microsoft.com/office/drawing/2014/main" id="{978671FA-0D14-AD5D-1D65-AD764D942402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3" name="Forme libre 1522">
              <a:extLst>
                <a:ext uri="{FF2B5EF4-FFF2-40B4-BE49-F238E27FC236}">
                  <a16:creationId xmlns:a16="http://schemas.microsoft.com/office/drawing/2014/main" id="{80C46DF1-5980-A762-6C2A-44D162D07495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33" name="Groupe 1932">
            <a:extLst>
              <a:ext uri="{FF2B5EF4-FFF2-40B4-BE49-F238E27FC236}">
                <a16:creationId xmlns:a16="http://schemas.microsoft.com/office/drawing/2014/main" id="{0AD5CDCA-6560-1050-6BB4-CA30F41FD82A}"/>
              </a:ext>
            </a:extLst>
          </p:cNvPr>
          <p:cNvGrpSpPr/>
          <p:nvPr/>
        </p:nvGrpSpPr>
        <p:grpSpPr>
          <a:xfrm rot="18007782">
            <a:off x="2900990" y="5181509"/>
            <a:ext cx="142361" cy="203447"/>
            <a:chOff x="1887544" y="2305434"/>
            <a:chExt cx="129556" cy="156302"/>
          </a:xfrm>
        </p:grpSpPr>
        <p:grpSp>
          <p:nvGrpSpPr>
            <p:cNvPr id="1529" name="Groupe 1528">
              <a:extLst>
                <a:ext uri="{FF2B5EF4-FFF2-40B4-BE49-F238E27FC236}">
                  <a16:creationId xmlns:a16="http://schemas.microsoft.com/office/drawing/2014/main" id="{98EDE3DE-8CCD-AED0-E4A0-8CE657BCD17B}"/>
                </a:ext>
              </a:extLst>
            </p:cNvPr>
            <p:cNvGrpSpPr/>
            <p:nvPr/>
          </p:nvGrpSpPr>
          <p:grpSpPr>
            <a:xfrm rot="20244324">
              <a:off x="1934720" y="2341162"/>
              <a:ext cx="82380" cy="120574"/>
              <a:chOff x="726980" y="5738832"/>
              <a:chExt cx="323658" cy="506142"/>
            </a:xfrm>
          </p:grpSpPr>
          <p:sp>
            <p:nvSpPr>
              <p:cNvPr id="1532" name="Forme libre 1531">
                <a:extLst>
                  <a:ext uri="{FF2B5EF4-FFF2-40B4-BE49-F238E27FC236}">
                    <a16:creationId xmlns:a16="http://schemas.microsoft.com/office/drawing/2014/main" id="{EA3D0FD7-1AEF-CE41-8D1A-6EA5B67779F4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20" name="Forme libre 1919">
                <a:extLst>
                  <a:ext uri="{FF2B5EF4-FFF2-40B4-BE49-F238E27FC236}">
                    <a16:creationId xmlns:a16="http://schemas.microsoft.com/office/drawing/2014/main" id="{605CEE2C-3268-2FEA-2E54-9982DAF2C4DA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1" name="Forme libre 1920">
                <a:extLst>
                  <a:ext uri="{FF2B5EF4-FFF2-40B4-BE49-F238E27FC236}">
                    <a16:creationId xmlns:a16="http://schemas.microsoft.com/office/drawing/2014/main" id="{AA666E60-9F63-A0B1-4CCA-A669068BD958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27" name="Ellipse 1926">
              <a:extLst>
                <a:ext uri="{FF2B5EF4-FFF2-40B4-BE49-F238E27FC236}">
                  <a16:creationId xmlns:a16="http://schemas.microsoft.com/office/drawing/2014/main" id="{CFF65606-6559-EFA4-BAFC-DFF705E9EAAF}"/>
                </a:ext>
              </a:extLst>
            </p:cNvPr>
            <p:cNvSpPr/>
            <p:nvPr/>
          </p:nvSpPr>
          <p:spPr>
            <a:xfrm>
              <a:off x="1887544" y="2305434"/>
              <a:ext cx="28821" cy="303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2" name="Forme libre 1931">
              <a:extLst>
                <a:ext uri="{FF2B5EF4-FFF2-40B4-BE49-F238E27FC236}">
                  <a16:creationId xmlns:a16="http://schemas.microsoft.com/office/drawing/2014/main" id="{23DB9D0B-C06D-63D9-2B30-2D3B4895333B}"/>
                </a:ext>
              </a:extLst>
            </p:cNvPr>
            <p:cNvSpPr/>
            <p:nvPr/>
          </p:nvSpPr>
          <p:spPr>
            <a:xfrm>
              <a:off x="1893185" y="2335795"/>
              <a:ext cx="28156" cy="34352"/>
            </a:xfrm>
            <a:custGeom>
              <a:avLst/>
              <a:gdLst>
                <a:gd name="connsiteX0" fmla="*/ 9145 w 71669"/>
                <a:gd name="connsiteY0" fmla="*/ 0 h 164123"/>
                <a:gd name="connsiteX1" fmla="*/ 5238 w 71669"/>
                <a:gd name="connsiteY1" fmla="*/ 105508 h 164123"/>
                <a:gd name="connsiteX2" fmla="*/ 71669 w 71669"/>
                <a:gd name="connsiteY2" fmla="*/ 164123 h 1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69" h="164123">
                  <a:moveTo>
                    <a:pt x="9145" y="0"/>
                  </a:moveTo>
                  <a:cubicBezTo>
                    <a:pt x="1981" y="39077"/>
                    <a:pt x="-5183" y="78154"/>
                    <a:pt x="5238" y="105508"/>
                  </a:cubicBezTo>
                  <a:cubicBezTo>
                    <a:pt x="15659" y="132862"/>
                    <a:pt x="43664" y="148492"/>
                    <a:pt x="71669" y="164123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45" name="ZoneTexte 1944">
            <a:extLst>
              <a:ext uri="{FF2B5EF4-FFF2-40B4-BE49-F238E27FC236}">
                <a16:creationId xmlns:a16="http://schemas.microsoft.com/office/drawing/2014/main" id="{4485652D-81AC-F659-E118-CEBC7B9AC7AA}"/>
              </a:ext>
            </a:extLst>
          </p:cNvPr>
          <p:cNvSpPr txBox="1"/>
          <p:nvPr/>
        </p:nvSpPr>
        <p:spPr>
          <a:xfrm>
            <a:off x="3484549" y="4890025"/>
            <a:ext cx="4163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949" name="Forme libre 1948">
            <a:extLst>
              <a:ext uri="{FF2B5EF4-FFF2-40B4-BE49-F238E27FC236}">
                <a16:creationId xmlns:a16="http://schemas.microsoft.com/office/drawing/2014/main" id="{F335E231-6D06-8427-81DA-2D231657F883}"/>
              </a:ext>
            </a:extLst>
          </p:cNvPr>
          <p:cNvSpPr/>
          <p:nvPr/>
        </p:nvSpPr>
        <p:spPr>
          <a:xfrm>
            <a:off x="3438555" y="5068035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55" name="Groupe 1954">
            <a:extLst>
              <a:ext uri="{FF2B5EF4-FFF2-40B4-BE49-F238E27FC236}">
                <a16:creationId xmlns:a16="http://schemas.microsoft.com/office/drawing/2014/main" id="{C72775B6-BC88-9951-5488-702A1B9D6365}"/>
              </a:ext>
            </a:extLst>
          </p:cNvPr>
          <p:cNvGrpSpPr/>
          <p:nvPr/>
        </p:nvGrpSpPr>
        <p:grpSpPr>
          <a:xfrm rot="20948437">
            <a:off x="3483443" y="4739088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956" name="Forme libre 1955">
              <a:extLst>
                <a:ext uri="{FF2B5EF4-FFF2-40B4-BE49-F238E27FC236}">
                  <a16:creationId xmlns:a16="http://schemas.microsoft.com/office/drawing/2014/main" id="{DD9CA131-B269-DD2E-0019-A8266A2BB2C2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57" name="Forme libre 1956">
              <a:extLst>
                <a:ext uri="{FF2B5EF4-FFF2-40B4-BE49-F238E27FC236}">
                  <a16:creationId xmlns:a16="http://schemas.microsoft.com/office/drawing/2014/main" id="{F340C444-7CBE-86FD-1CE7-153FC29F038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9" name="Forme libre 1958">
              <a:extLst>
                <a:ext uri="{FF2B5EF4-FFF2-40B4-BE49-F238E27FC236}">
                  <a16:creationId xmlns:a16="http://schemas.microsoft.com/office/drawing/2014/main" id="{21B2341D-62B6-E6DF-889C-B260547BC92C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007F8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47" name="Forme libre 2146">
            <a:extLst>
              <a:ext uri="{FF2B5EF4-FFF2-40B4-BE49-F238E27FC236}">
                <a16:creationId xmlns:a16="http://schemas.microsoft.com/office/drawing/2014/main" id="{9891BEC0-2552-48B6-9BB7-2246397D4524}"/>
              </a:ext>
            </a:extLst>
          </p:cNvPr>
          <p:cNvSpPr/>
          <p:nvPr/>
        </p:nvSpPr>
        <p:spPr>
          <a:xfrm rot="10800000">
            <a:off x="5092681" y="4717639"/>
            <a:ext cx="1027457" cy="734067"/>
          </a:xfrm>
          <a:custGeom>
            <a:avLst/>
            <a:gdLst>
              <a:gd name="connsiteX0" fmla="*/ 124719 w 825389"/>
              <a:gd name="connsiteY0" fmla="*/ 765382 h 765382"/>
              <a:gd name="connsiteX1" fmla="*/ 337 w 825389"/>
              <a:gd name="connsiteY1" fmla="*/ 765382 h 765382"/>
              <a:gd name="connsiteX2" fmla="*/ 0 w 825389"/>
              <a:gd name="connsiteY2" fmla="*/ 226058 h 765382"/>
              <a:gd name="connsiteX3" fmla="*/ 125 w 825389"/>
              <a:gd name="connsiteY3" fmla="*/ 0 h 765382"/>
              <a:gd name="connsiteX4" fmla="*/ 749988 w 825389"/>
              <a:gd name="connsiteY4" fmla="*/ 0 h 765382"/>
              <a:gd name="connsiteX5" fmla="*/ 760543 w 825389"/>
              <a:gd name="connsiteY5" fmla="*/ 12906 h 765382"/>
              <a:gd name="connsiteX6" fmla="*/ 825389 w 825389"/>
              <a:gd name="connsiteY6" fmla="*/ 226028 h 765382"/>
              <a:gd name="connsiteX7" fmla="*/ 166640 w 825389"/>
              <a:gd name="connsiteY7" fmla="*/ 762567 h 765382"/>
              <a:gd name="connsiteX8" fmla="*/ 124719 w 825389"/>
              <a:gd name="connsiteY8" fmla="*/ 765382 h 76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25389" h="765382">
                <a:moveTo>
                  <a:pt x="124719" y="765382"/>
                </a:moveTo>
                <a:lnTo>
                  <a:pt x="337" y="765382"/>
                </a:lnTo>
                <a:lnTo>
                  <a:pt x="0" y="226058"/>
                </a:lnTo>
                <a:lnTo>
                  <a:pt x="125" y="0"/>
                </a:lnTo>
                <a:lnTo>
                  <a:pt x="749988" y="0"/>
                </a:lnTo>
                <a:lnTo>
                  <a:pt x="760543" y="12906"/>
                </a:lnTo>
                <a:cubicBezTo>
                  <a:pt x="802294" y="78414"/>
                  <a:pt x="825383" y="150432"/>
                  <a:pt x="825389" y="226028"/>
                </a:cubicBezTo>
                <a:cubicBezTo>
                  <a:pt x="825411" y="490625"/>
                  <a:pt x="542639" y="711419"/>
                  <a:pt x="166640" y="762567"/>
                </a:cubicBezTo>
                <a:lnTo>
                  <a:pt x="124719" y="76538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48" name="ZoneTexte 2147">
            <a:extLst>
              <a:ext uri="{FF2B5EF4-FFF2-40B4-BE49-F238E27FC236}">
                <a16:creationId xmlns:a16="http://schemas.microsoft.com/office/drawing/2014/main" id="{084A8B99-7652-7318-2796-475CF398FE17}"/>
              </a:ext>
            </a:extLst>
          </p:cNvPr>
          <p:cNvSpPr txBox="1"/>
          <p:nvPr/>
        </p:nvSpPr>
        <p:spPr>
          <a:xfrm>
            <a:off x="5195728" y="5179506"/>
            <a:ext cx="5058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[</a:t>
            </a:r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Ca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ij</a:t>
            </a:r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]</a:t>
            </a:r>
          </a:p>
        </p:txBody>
      </p:sp>
      <p:grpSp>
        <p:nvGrpSpPr>
          <p:cNvPr id="2149" name="Groupe 2148">
            <a:extLst>
              <a:ext uri="{FF2B5EF4-FFF2-40B4-BE49-F238E27FC236}">
                <a16:creationId xmlns:a16="http://schemas.microsoft.com/office/drawing/2014/main" id="{614E7656-9F8E-C7B1-A86B-51AB1B984EE6}"/>
              </a:ext>
            </a:extLst>
          </p:cNvPr>
          <p:cNvGrpSpPr/>
          <p:nvPr/>
        </p:nvGrpSpPr>
        <p:grpSpPr>
          <a:xfrm rot="19393167">
            <a:off x="5260342" y="4835192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2162" name="Forme libre 2161">
              <a:extLst>
                <a:ext uri="{FF2B5EF4-FFF2-40B4-BE49-F238E27FC236}">
                  <a16:creationId xmlns:a16="http://schemas.microsoft.com/office/drawing/2014/main" id="{6730FF46-9FC1-D60D-5487-E61802D5D30F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63" name="Forme libre 2162">
              <a:extLst>
                <a:ext uri="{FF2B5EF4-FFF2-40B4-BE49-F238E27FC236}">
                  <a16:creationId xmlns:a16="http://schemas.microsoft.com/office/drawing/2014/main" id="{34EC78A9-BB6D-C7CA-E310-A939F40C7A57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7" name="Forme libre 2166">
              <a:extLst>
                <a:ext uri="{FF2B5EF4-FFF2-40B4-BE49-F238E27FC236}">
                  <a16:creationId xmlns:a16="http://schemas.microsoft.com/office/drawing/2014/main" id="{DE44EF7D-BE05-7324-B2DE-CFA9E33EA0AB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68" name="Groupe 2167">
            <a:extLst>
              <a:ext uri="{FF2B5EF4-FFF2-40B4-BE49-F238E27FC236}">
                <a16:creationId xmlns:a16="http://schemas.microsoft.com/office/drawing/2014/main" id="{E26880E8-57DE-996A-B05B-B0AAFC616DD3}"/>
              </a:ext>
            </a:extLst>
          </p:cNvPr>
          <p:cNvGrpSpPr/>
          <p:nvPr/>
        </p:nvGrpSpPr>
        <p:grpSpPr>
          <a:xfrm rot="18007782">
            <a:off x="4973495" y="5184725"/>
            <a:ext cx="142361" cy="203447"/>
            <a:chOff x="1887544" y="2305434"/>
            <a:chExt cx="129556" cy="156302"/>
          </a:xfrm>
        </p:grpSpPr>
        <p:grpSp>
          <p:nvGrpSpPr>
            <p:cNvPr id="2170" name="Groupe 2169">
              <a:extLst>
                <a:ext uri="{FF2B5EF4-FFF2-40B4-BE49-F238E27FC236}">
                  <a16:creationId xmlns:a16="http://schemas.microsoft.com/office/drawing/2014/main" id="{29A60B05-AE26-2443-CB55-19FA6AF3DD35}"/>
                </a:ext>
              </a:extLst>
            </p:cNvPr>
            <p:cNvGrpSpPr/>
            <p:nvPr/>
          </p:nvGrpSpPr>
          <p:grpSpPr>
            <a:xfrm rot="20244324">
              <a:off x="1934720" y="2341162"/>
              <a:ext cx="82380" cy="120574"/>
              <a:chOff x="726980" y="5738832"/>
              <a:chExt cx="323658" cy="506142"/>
            </a:xfrm>
          </p:grpSpPr>
          <p:sp>
            <p:nvSpPr>
              <p:cNvPr id="1668" name="Forme libre 1667">
                <a:extLst>
                  <a:ext uri="{FF2B5EF4-FFF2-40B4-BE49-F238E27FC236}">
                    <a16:creationId xmlns:a16="http://schemas.microsoft.com/office/drawing/2014/main" id="{4B67340E-3877-FCA5-6DC4-76F59203649A}"/>
                  </a:ext>
                </a:extLst>
              </p:cNvPr>
              <p:cNvSpPr/>
              <p:nvPr/>
            </p:nvSpPr>
            <p:spPr>
              <a:xfrm>
                <a:off x="796425" y="5738832"/>
                <a:ext cx="195990" cy="494592"/>
              </a:xfrm>
              <a:custGeom>
                <a:avLst/>
                <a:gdLst>
                  <a:gd name="connsiteX0" fmla="*/ 3667 w 263256"/>
                  <a:gd name="connsiteY0" fmla="*/ 38109 h 517416"/>
                  <a:gd name="connsiteX1" fmla="*/ 121142 w 263256"/>
                  <a:gd name="connsiteY1" fmla="*/ 9 h 517416"/>
                  <a:gd name="connsiteX2" fmla="*/ 251317 w 263256"/>
                  <a:gd name="connsiteY2" fmla="*/ 41284 h 517416"/>
                  <a:gd name="connsiteX3" fmla="*/ 254492 w 263256"/>
                  <a:gd name="connsiteY3" fmla="*/ 152409 h 517416"/>
                  <a:gd name="connsiteX4" fmla="*/ 225917 w 263256"/>
                  <a:gd name="connsiteY4" fmla="*/ 476259 h 517416"/>
                  <a:gd name="connsiteX5" fmla="*/ 149717 w 263256"/>
                  <a:gd name="connsiteY5" fmla="*/ 476259 h 517416"/>
                  <a:gd name="connsiteX6" fmla="*/ 29067 w 263256"/>
                  <a:gd name="connsiteY6" fmla="*/ 514359 h 517416"/>
                  <a:gd name="connsiteX7" fmla="*/ 29067 w 263256"/>
                  <a:gd name="connsiteY7" fmla="*/ 384184 h 517416"/>
                  <a:gd name="connsiteX8" fmla="*/ 29067 w 263256"/>
                  <a:gd name="connsiteY8" fmla="*/ 98434 h 517416"/>
                  <a:gd name="connsiteX9" fmla="*/ 3667 w 263256"/>
                  <a:gd name="connsiteY9" fmla="*/ 38109 h 517416"/>
                  <a:gd name="connsiteX0" fmla="*/ 3667 w 263256"/>
                  <a:gd name="connsiteY0" fmla="*/ 38109 h 517030"/>
                  <a:gd name="connsiteX1" fmla="*/ 121142 w 263256"/>
                  <a:gd name="connsiteY1" fmla="*/ 9 h 517030"/>
                  <a:gd name="connsiteX2" fmla="*/ 251317 w 263256"/>
                  <a:gd name="connsiteY2" fmla="*/ 41284 h 517030"/>
                  <a:gd name="connsiteX3" fmla="*/ 254492 w 263256"/>
                  <a:gd name="connsiteY3" fmla="*/ 152409 h 517030"/>
                  <a:gd name="connsiteX4" fmla="*/ 225917 w 263256"/>
                  <a:gd name="connsiteY4" fmla="*/ 476259 h 517030"/>
                  <a:gd name="connsiteX5" fmla="*/ 126069 w 263256"/>
                  <a:gd name="connsiteY5" fmla="*/ 472318 h 517030"/>
                  <a:gd name="connsiteX6" fmla="*/ 29067 w 263256"/>
                  <a:gd name="connsiteY6" fmla="*/ 514359 h 517030"/>
                  <a:gd name="connsiteX7" fmla="*/ 29067 w 263256"/>
                  <a:gd name="connsiteY7" fmla="*/ 384184 h 517030"/>
                  <a:gd name="connsiteX8" fmla="*/ 29067 w 263256"/>
                  <a:gd name="connsiteY8" fmla="*/ 98434 h 517030"/>
                  <a:gd name="connsiteX9" fmla="*/ 3667 w 263256"/>
                  <a:gd name="connsiteY9" fmla="*/ 38109 h 517030"/>
                  <a:gd name="connsiteX0" fmla="*/ 8826 w 268415"/>
                  <a:gd name="connsiteY0" fmla="*/ 38109 h 517030"/>
                  <a:gd name="connsiteX1" fmla="*/ 126301 w 268415"/>
                  <a:gd name="connsiteY1" fmla="*/ 9 h 517030"/>
                  <a:gd name="connsiteX2" fmla="*/ 256476 w 268415"/>
                  <a:gd name="connsiteY2" fmla="*/ 41284 h 517030"/>
                  <a:gd name="connsiteX3" fmla="*/ 259651 w 268415"/>
                  <a:gd name="connsiteY3" fmla="*/ 152409 h 517030"/>
                  <a:gd name="connsiteX4" fmla="*/ 231076 w 268415"/>
                  <a:gd name="connsiteY4" fmla="*/ 476259 h 517030"/>
                  <a:gd name="connsiteX5" fmla="*/ 131228 w 268415"/>
                  <a:gd name="connsiteY5" fmla="*/ 472318 h 517030"/>
                  <a:gd name="connsiteX6" fmla="*/ 34226 w 268415"/>
                  <a:gd name="connsiteY6" fmla="*/ 514359 h 517030"/>
                  <a:gd name="connsiteX7" fmla="*/ 34226 w 268415"/>
                  <a:gd name="connsiteY7" fmla="*/ 384184 h 517030"/>
                  <a:gd name="connsiteX8" fmla="*/ 10578 w 268415"/>
                  <a:gd name="connsiteY8" fmla="*/ 102376 h 517030"/>
                  <a:gd name="connsiteX9" fmla="*/ 8826 w 268415"/>
                  <a:gd name="connsiteY9" fmla="*/ 38109 h 517030"/>
                  <a:gd name="connsiteX0" fmla="*/ 8337 w 267926"/>
                  <a:gd name="connsiteY0" fmla="*/ 38109 h 516842"/>
                  <a:gd name="connsiteX1" fmla="*/ 125812 w 267926"/>
                  <a:gd name="connsiteY1" fmla="*/ 9 h 516842"/>
                  <a:gd name="connsiteX2" fmla="*/ 255987 w 267926"/>
                  <a:gd name="connsiteY2" fmla="*/ 41284 h 516842"/>
                  <a:gd name="connsiteX3" fmla="*/ 259162 w 267926"/>
                  <a:gd name="connsiteY3" fmla="*/ 152409 h 516842"/>
                  <a:gd name="connsiteX4" fmla="*/ 230587 w 267926"/>
                  <a:gd name="connsiteY4" fmla="*/ 476259 h 516842"/>
                  <a:gd name="connsiteX5" fmla="*/ 130739 w 267926"/>
                  <a:gd name="connsiteY5" fmla="*/ 472318 h 516842"/>
                  <a:gd name="connsiteX6" fmla="*/ 33737 w 267926"/>
                  <a:gd name="connsiteY6" fmla="*/ 514359 h 516842"/>
                  <a:gd name="connsiteX7" fmla="*/ 14030 w 267926"/>
                  <a:gd name="connsiteY7" fmla="*/ 388125 h 516842"/>
                  <a:gd name="connsiteX8" fmla="*/ 10089 w 267926"/>
                  <a:gd name="connsiteY8" fmla="*/ 102376 h 516842"/>
                  <a:gd name="connsiteX9" fmla="*/ 8337 w 267926"/>
                  <a:gd name="connsiteY9" fmla="*/ 38109 h 516842"/>
                  <a:gd name="connsiteX0" fmla="*/ 18476 w 258358"/>
                  <a:gd name="connsiteY0" fmla="*/ 42042 h 516834"/>
                  <a:gd name="connsiteX1" fmla="*/ 116244 w 258358"/>
                  <a:gd name="connsiteY1" fmla="*/ 1 h 516834"/>
                  <a:gd name="connsiteX2" fmla="*/ 246419 w 258358"/>
                  <a:gd name="connsiteY2" fmla="*/ 41276 h 516834"/>
                  <a:gd name="connsiteX3" fmla="*/ 249594 w 258358"/>
                  <a:gd name="connsiteY3" fmla="*/ 152401 h 516834"/>
                  <a:gd name="connsiteX4" fmla="*/ 221019 w 258358"/>
                  <a:gd name="connsiteY4" fmla="*/ 476251 h 516834"/>
                  <a:gd name="connsiteX5" fmla="*/ 121171 w 258358"/>
                  <a:gd name="connsiteY5" fmla="*/ 472310 h 516834"/>
                  <a:gd name="connsiteX6" fmla="*/ 24169 w 258358"/>
                  <a:gd name="connsiteY6" fmla="*/ 514351 h 516834"/>
                  <a:gd name="connsiteX7" fmla="*/ 4462 w 258358"/>
                  <a:gd name="connsiteY7" fmla="*/ 388117 h 516834"/>
                  <a:gd name="connsiteX8" fmla="*/ 521 w 258358"/>
                  <a:gd name="connsiteY8" fmla="*/ 102368 h 516834"/>
                  <a:gd name="connsiteX9" fmla="*/ 18476 w 258358"/>
                  <a:gd name="connsiteY9" fmla="*/ 42042 h 516834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36373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58358"/>
                  <a:gd name="connsiteY0" fmla="*/ 42042 h 517051"/>
                  <a:gd name="connsiteX1" fmla="*/ 116244 w 258358"/>
                  <a:gd name="connsiteY1" fmla="*/ 1 h 517051"/>
                  <a:gd name="connsiteX2" fmla="*/ 246419 w 258358"/>
                  <a:gd name="connsiteY2" fmla="*/ 41276 h 517051"/>
                  <a:gd name="connsiteX3" fmla="*/ 249594 w 258358"/>
                  <a:gd name="connsiteY3" fmla="*/ 152401 h 517051"/>
                  <a:gd name="connsiteX4" fmla="*/ 221019 w 258358"/>
                  <a:gd name="connsiteY4" fmla="*/ 476251 h 517051"/>
                  <a:gd name="connsiteX5" fmla="*/ 125515 w 258358"/>
                  <a:gd name="connsiteY5" fmla="*/ 474661 h 517051"/>
                  <a:gd name="connsiteX6" fmla="*/ 24169 w 258358"/>
                  <a:gd name="connsiteY6" fmla="*/ 514351 h 517051"/>
                  <a:gd name="connsiteX7" fmla="*/ 4462 w 258358"/>
                  <a:gd name="connsiteY7" fmla="*/ 388117 h 517051"/>
                  <a:gd name="connsiteX8" fmla="*/ 521 w 258358"/>
                  <a:gd name="connsiteY8" fmla="*/ 102368 h 517051"/>
                  <a:gd name="connsiteX9" fmla="*/ 18476 w 258358"/>
                  <a:gd name="connsiteY9" fmla="*/ 42042 h 517051"/>
                  <a:gd name="connsiteX0" fmla="*/ 18476 w 279060"/>
                  <a:gd name="connsiteY0" fmla="*/ 42042 h 530576"/>
                  <a:gd name="connsiteX1" fmla="*/ 116244 w 279060"/>
                  <a:gd name="connsiteY1" fmla="*/ 1 h 530576"/>
                  <a:gd name="connsiteX2" fmla="*/ 246419 w 279060"/>
                  <a:gd name="connsiteY2" fmla="*/ 41276 h 530576"/>
                  <a:gd name="connsiteX3" fmla="*/ 249594 w 279060"/>
                  <a:gd name="connsiteY3" fmla="*/ 152401 h 530576"/>
                  <a:gd name="connsiteX4" fmla="*/ 273139 w 279060"/>
                  <a:gd name="connsiteY4" fmla="*/ 513872 h 530576"/>
                  <a:gd name="connsiteX5" fmla="*/ 125515 w 279060"/>
                  <a:gd name="connsiteY5" fmla="*/ 474661 h 530576"/>
                  <a:gd name="connsiteX6" fmla="*/ 24169 w 279060"/>
                  <a:gd name="connsiteY6" fmla="*/ 514351 h 530576"/>
                  <a:gd name="connsiteX7" fmla="*/ 4462 w 279060"/>
                  <a:gd name="connsiteY7" fmla="*/ 388117 h 530576"/>
                  <a:gd name="connsiteX8" fmla="*/ 521 w 279060"/>
                  <a:gd name="connsiteY8" fmla="*/ 102368 h 530576"/>
                  <a:gd name="connsiteX9" fmla="*/ 18476 w 279060"/>
                  <a:gd name="connsiteY9" fmla="*/ 42042 h 530576"/>
                  <a:gd name="connsiteX0" fmla="*/ 19813 w 280397"/>
                  <a:gd name="connsiteY0" fmla="*/ 42042 h 537428"/>
                  <a:gd name="connsiteX1" fmla="*/ 117581 w 280397"/>
                  <a:gd name="connsiteY1" fmla="*/ 1 h 537428"/>
                  <a:gd name="connsiteX2" fmla="*/ 247756 w 280397"/>
                  <a:gd name="connsiteY2" fmla="*/ 41276 h 537428"/>
                  <a:gd name="connsiteX3" fmla="*/ 250931 w 280397"/>
                  <a:gd name="connsiteY3" fmla="*/ 152401 h 537428"/>
                  <a:gd name="connsiteX4" fmla="*/ 274476 w 280397"/>
                  <a:gd name="connsiteY4" fmla="*/ 513872 h 537428"/>
                  <a:gd name="connsiteX5" fmla="*/ 126852 w 280397"/>
                  <a:gd name="connsiteY5" fmla="*/ 474661 h 537428"/>
                  <a:gd name="connsiteX6" fmla="*/ 10304 w 280397"/>
                  <a:gd name="connsiteY6" fmla="*/ 535513 h 537428"/>
                  <a:gd name="connsiteX7" fmla="*/ 5799 w 280397"/>
                  <a:gd name="connsiteY7" fmla="*/ 388117 h 537428"/>
                  <a:gd name="connsiteX8" fmla="*/ 1858 w 280397"/>
                  <a:gd name="connsiteY8" fmla="*/ 102368 h 537428"/>
                  <a:gd name="connsiteX9" fmla="*/ 19813 w 280397"/>
                  <a:gd name="connsiteY9" fmla="*/ 42042 h 537428"/>
                  <a:gd name="connsiteX0" fmla="*/ 13298 w 280397"/>
                  <a:gd name="connsiteY0" fmla="*/ 13154 h 541459"/>
                  <a:gd name="connsiteX1" fmla="*/ 117581 w 280397"/>
                  <a:gd name="connsiteY1" fmla="*/ 4032 h 541459"/>
                  <a:gd name="connsiteX2" fmla="*/ 247756 w 280397"/>
                  <a:gd name="connsiteY2" fmla="*/ 45307 h 541459"/>
                  <a:gd name="connsiteX3" fmla="*/ 250931 w 280397"/>
                  <a:gd name="connsiteY3" fmla="*/ 156432 h 541459"/>
                  <a:gd name="connsiteX4" fmla="*/ 274476 w 280397"/>
                  <a:gd name="connsiteY4" fmla="*/ 517903 h 541459"/>
                  <a:gd name="connsiteX5" fmla="*/ 126852 w 280397"/>
                  <a:gd name="connsiteY5" fmla="*/ 478692 h 541459"/>
                  <a:gd name="connsiteX6" fmla="*/ 10304 w 280397"/>
                  <a:gd name="connsiteY6" fmla="*/ 539544 h 541459"/>
                  <a:gd name="connsiteX7" fmla="*/ 5799 w 280397"/>
                  <a:gd name="connsiteY7" fmla="*/ 392148 h 541459"/>
                  <a:gd name="connsiteX8" fmla="*/ 1858 w 280397"/>
                  <a:gd name="connsiteY8" fmla="*/ 106399 h 541459"/>
                  <a:gd name="connsiteX9" fmla="*/ 13298 w 280397"/>
                  <a:gd name="connsiteY9" fmla="*/ 13154 h 541459"/>
                  <a:gd name="connsiteX0" fmla="*/ 13298 w 283953"/>
                  <a:gd name="connsiteY0" fmla="*/ 11379 h 539684"/>
                  <a:gd name="connsiteX1" fmla="*/ 117581 w 283953"/>
                  <a:gd name="connsiteY1" fmla="*/ 2257 h 539684"/>
                  <a:gd name="connsiteX2" fmla="*/ 278160 w 283953"/>
                  <a:gd name="connsiteY2" fmla="*/ 17667 h 539684"/>
                  <a:gd name="connsiteX3" fmla="*/ 250931 w 283953"/>
                  <a:gd name="connsiteY3" fmla="*/ 154657 h 539684"/>
                  <a:gd name="connsiteX4" fmla="*/ 274476 w 283953"/>
                  <a:gd name="connsiteY4" fmla="*/ 516128 h 539684"/>
                  <a:gd name="connsiteX5" fmla="*/ 126852 w 283953"/>
                  <a:gd name="connsiteY5" fmla="*/ 476917 h 539684"/>
                  <a:gd name="connsiteX6" fmla="*/ 10304 w 283953"/>
                  <a:gd name="connsiteY6" fmla="*/ 537769 h 539684"/>
                  <a:gd name="connsiteX7" fmla="*/ 5799 w 283953"/>
                  <a:gd name="connsiteY7" fmla="*/ 390373 h 539684"/>
                  <a:gd name="connsiteX8" fmla="*/ 1858 w 283953"/>
                  <a:gd name="connsiteY8" fmla="*/ 104624 h 539684"/>
                  <a:gd name="connsiteX9" fmla="*/ 13298 w 283953"/>
                  <a:gd name="connsiteY9" fmla="*/ 11379 h 539684"/>
                  <a:gd name="connsiteX0" fmla="*/ 13298 w 285964"/>
                  <a:gd name="connsiteY0" fmla="*/ 11851 h 540156"/>
                  <a:gd name="connsiteX1" fmla="*/ 117581 w 285964"/>
                  <a:gd name="connsiteY1" fmla="*/ 2729 h 540156"/>
                  <a:gd name="connsiteX2" fmla="*/ 280332 w 285964"/>
                  <a:gd name="connsiteY2" fmla="*/ 25193 h 540156"/>
                  <a:gd name="connsiteX3" fmla="*/ 250931 w 285964"/>
                  <a:gd name="connsiteY3" fmla="*/ 155129 h 540156"/>
                  <a:gd name="connsiteX4" fmla="*/ 274476 w 285964"/>
                  <a:gd name="connsiteY4" fmla="*/ 516600 h 540156"/>
                  <a:gd name="connsiteX5" fmla="*/ 126852 w 285964"/>
                  <a:gd name="connsiteY5" fmla="*/ 477389 h 540156"/>
                  <a:gd name="connsiteX6" fmla="*/ 10304 w 285964"/>
                  <a:gd name="connsiteY6" fmla="*/ 538241 h 540156"/>
                  <a:gd name="connsiteX7" fmla="*/ 5799 w 285964"/>
                  <a:gd name="connsiteY7" fmla="*/ 390845 h 540156"/>
                  <a:gd name="connsiteX8" fmla="*/ 1858 w 285964"/>
                  <a:gd name="connsiteY8" fmla="*/ 105096 h 540156"/>
                  <a:gd name="connsiteX9" fmla="*/ 13298 w 285964"/>
                  <a:gd name="connsiteY9" fmla="*/ 11851 h 540156"/>
                  <a:gd name="connsiteX0" fmla="*/ 14129 w 285265"/>
                  <a:gd name="connsiteY0" fmla="*/ 23667 h 551972"/>
                  <a:gd name="connsiteX1" fmla="*/ 144472 w 285265"/>
                  <a:gd name="connsiteY1" fmla="*/ 437 h 551972"/>
                  <a:gd name="connsiteX2" fmla="*/ 281163 w 285265"/>
                  <a:gd name="connsiteY2" fmla="*/ 37009 h 551972"/>
                  <a:gd name="connsiteX3" fmla="*/ 251762 w 285265"/>
                  <a:gd name="connsiteY3" fmla="*/ 166945 h 551972"/>
                  <a:gd name="connsiteX4" fmla="*/ 275307 w 285265"/>
                  <a:gd name="connsiteY4" fmla="*/ 528416 h 551972"/>
                  <a:gd name="connsiteX5" fmla="*/ 127683 w 285265"/>
                  <a:gd name="connsiteY5" fmla="*/ 489205 h 551972"/>
                  <a:gd name="connsiteX6" fmla="*/ 11135 w 285265"/>
                  <a:gd name="connsiteY6" fmla="*/ 550057 h 551972"/>
                  <a:gd name="connsiteX7" fmla="*/ 6630 w 285265"/>
                  <a:gd name="connsiteY7" fmla="*/ 402661 h 551972"/>
                  <a:gd name="connsiteX8" fmla="*/ 2689 w 285265"/>
                  <a:gd name="connsiteY8" fmla="*/ 116912 h 551972"/>
                  <a:gd name="connsiteX9" fmla="*/ 14129 w 285265"/>
                  <a:gd name="connsiteY9" fmla="*/ 23667 h 551972"/>
                  <a:gd name="connsiteX0" fmla="*/ 14129 w 287726"/>
                  <a:gd name="connsiteY0" fmla="*/ 23667 h 551972"/>
                  <a:gd name="connsiteX1" fmla="*/ 144472 w 287726"/>
                  <a:gd name="connsiteY1" fmla="*/ 437 h 551972"/>
                  <a:gd name="connsiteX2" fmla="*/ 281163 w 287726"/>
                  <a:gd name="connsiteY2" fmla="*/ 37009 h 551972"/>
                  <a:gd name="connsiteX3" fmla="*/ 266964 w 287726"/>
                  <a:gd name="connsiteY3" fmla="*/ 171648 h 551972"/>
                  <a:gd name="connsiteX4" fmla="*/ 275307 w 287726"/>
                  <a:gd name="connsiteY4" fmla="*/ 528416 h 551972"/>
                  <a:gd name="connsiteX5" fmla="*/ 127683 w 287726"/>
                  <a:gd name="connsiteY5" fmla="*/ 489205 h 551972"/>
                  <a:gd name="connsiteX6" fmla="*/ 11135 w 287726"/>
                  <a:gd name="connsiteY6" fmla="*/ 550057 h 551972"/>
                  <a:gd name="connsiteX7" fmla="*/ 6630 w 287726"/>
                  <a:gd name="connsiteY7" fmla="*/ 402661 h 551972"/>
                  <a:gd name="connsiteX8" fmla="*/ 2689 w 287726"/>
                  <a:gd name="connsiteY8" fmla="*/ 116912 h 551972"/>
                  <a:gd name="connsiteX9" fmla="*/ 14129 w 287726"/>
                  <a:gd name="connsiteY9" fmla="*/ 23667 h 551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87726" h="551972">
                    <a:moveTo>
                      <a:pt x="14129" y="23667"/>
                    </a:moveTo>
                    <a:cubicBezTo>
                      <a:pt x="37760" y="4254"/>
                      <a:pt x="99966" y="-1787"/>
                      <a:pt x="144472" y="437"/>
                    </a:cubicBezTo>
                    <a:cubicBezTo>
                      <a:pt x="188978" y="2661"/>
                      <a:pt x="260748" y="8474"/>
                      <a:pt x="281163" y="37009"/>
                    </a:cubicBezTo>
                    <a:cubicBezTo>
                      <a:pt x="301578" y="65544"/>
                      <a:pt x="267940" y="89747"/>
                      <a:pt x="266964" y="171648"/>
                    </a:cubicBezTo>
                    <a:cubicBezTo>
                      <a:pt x="265988" y="253549"/>
                      <a:pt x="298521" y="475490"/>
                      <a:pt x="275307" y="528416"/>
                    </a:cubicBezTo>
                    <a:cubicBezTo>
                      <a:pt x="252093" y="581342"/>
                      <a:pt x="171712" y="485598"/>
                      <a:pt x="127683" y="489205"/>
                    </a:cubicBezTo>
                    <a:cubicBezTo>
                      <a:pt x="83654" y="492812"/>
                      <a:pt x="31310" y="564481"/>
                      <a:pt x="11135" y="550057"/>
                    </a:cubicBezTo>
                    <a:cubicBezTo>
                      <a:pt x="-9040" y="535633"/>
                      <a:pt x="6630" y="402661"/>
                      <a:pt x="6630" y="402661"/>
                    </a:cubicBezTo>
                    <a:cubicBezTo>
                      <a:pt x="6630" y="333340"/>
                      <a:pt x="1439" y="180078"/>
                      <a:pt x="2689" y="116912"/>
                    </a:cubicBezTo>
                    <a:cubicBezTo>
                      <a:pt x="3939" y="53746"/>
                      <a:pt x="-9502" y="43080"/>
                      <a:pt x="14129" y="2366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5000"/>
                      <a:lumOff val="95000"/>
                    </a:schemeClr>
                  </a:gs>
                  <a:gs pos="74000">
                    <a:schemeClr val="accent3">
                      <a:lumMod val="45000"/>
                      <a:lumOff val="55000"/>
                    </a:schemeClr>
                  </a:gs>
                  <a:gs pos="83000">
                    <a:schemeClr val="accent3">
                      <a:lumMod val="45000"/>
                      <a:lumOff val="55000"/>
                    </a:schemeClr>
                  </a:gs>
                  <a:gs pos="100000">
                    <a:schemeClr val="accent3">
                      <a:lumMod val="30000"/>
                      <a:lumOff val="7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77" name="Forme libre 1676">
                <a:extLst>
                  <a:ext uri="{FF2B5EF4-FFF2-40B4-BE49-F238E27FC236}">
                    <a16:creationId xmlns:a16="http://schemas.microsoft.com/office/drawing/2014/main" id="{8494B3CA-476E-8006-75F5-694715A23BB4}"/>
                  </a:ext>
                </a:extLst>
              </p:cNvPr>
              <p:cNvSpPr/>
              <p:nvPr/>
            </p:nvSpPr>
            <p:spPr>
              <a:xfrm>
                <a:off x="726980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8" name="Forme libre 1677">
                <a:extLst>
                  <a:ext uri="{FF2B5EF4-FFF2-40B4-BE49-F238E27FC236}">
                    <a16:creationId xmlns:a16="http://schemas.microsoft.com/office/drawing/2014/main" id="{B3A3226D-4CAE-CEA0-3424-62815F226F2B}"/>
                  </a:ext>
                </a:extLst>
              </p:cNvPr>
              <p:cNvSpPr/>
              <p:nvPr/>
            </p:nvSpPr>
            <p:spPr>
              <a:xfrm flipH="1">
                <a:off x="911775" y="5751862"/>
                <a:ext cx="138863" cy="493112"/>
              </a:xfrm>
              <a:custGeom>
                <a:avLst/>
                <a:gdLst>
                  <a:gd name="connsiteX0" fmla="*/ 44980 w 138863"/>
                  <a:gd name="connsiteY0" fmla="*/ 14917 h 493112"/>
                  <a:gd name="connsiteX1" fmla="*/ 10 w 138863"/>
                  <a:gd name="connsiteY1" fmla="*/ 97363 h 493112"/>
                  <a:gd name="connsiteX2" fmla="*/ 48728 w 138863"/>
                  <a:gd name="connsiteY2" fmla="*/ 243517 h 493112"/>
                  <a:gd name="connsiteX3" fmla="*/ 41232 w 138863"/>
                  <a:gd name="connsiteY3" fmla="*/ 475864 h 493112"/>
                  <a:gd name="connsiteX4" fmla="*/ 112436 w 138863"/>
                  <a:gd name="connsiteY4" fmla="*/ 449632 h 493112"/>
                  <a:gd name="connsiteX5" fmla="*/ 138669 w 138863"/>
                  <a:gd name="connsiteY5" fmla="*/ 239769 h 493112"/>
                  <a:gd name="connsiteX6" fmla="*/ 101193 w 138863"/>
                  <a:gd name="connsiteY6" fmla="*/ 22412 h 493112"/>
                  <a:gd name="connsiteX7" fmla="*/ 44980 w 138863"/>
                  <a:gd name="connsiteY7" fmla="*/ 14917 h 493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8863" h="493112">
                    <a:moveTo>
                      <a:pt x="44980" y="14917"/>
                    </a:moveTo>
                    <a:cubicBezTo>
                      <a:pt x="28116" y="27409"/>
                      <a:pt x="-615" y="59263"/>
                      <a:pt x="10" y="97363"/>
                    </a:cubicBezTo>
                    <a:cubicBezTo>
                      <a:pt x="635" y="135463"/>
                      <a:pt x="41858" y="180434"/>
                      <a:pt x="48728" y="243517"/>
                    </a:cubicBezTo>
                    <a:cubicBezTo>
                      <a:pt x="55598" y="306600"/>
                      <a:pt x="30614" y="441512"/>
                      <a:pt x="41232" y="475864"/>
                    </a:cubicBezTo>
                    <a:cubicBezTo>
                      <a:pt x="51850" y="510217"/>
                      <a:pt x="96197" y="488981"/>
                      <a:pt x="112436" y="449632"/>
                    </a:cubicBezTo>
                    <a:cubicBezTo>
                      <a:pt x="128676" y="410283"/>
                      <a:pt x="140543" y="310972"/>
                      <a:pt x="138669" y="239769"/>
                    </a:cubicBezTo>
                    <a:cubicBezTo>
                      <a:pt x="136795" y="168566"/>
                      <a:pt x="114934" y="59263"/>
                      <a:pt x="101193" y="22412"/>
                    </a:cubicBezTo>
                    <a:cubicBezTo>
                      <a:pt x="87452" y="-14439"/>
                      <a:pt x="61844" y="2425"/>
                      <a:pt x="44980" y="1491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73" name="Ellipse 2172">
              <a:extLst>
                <a:ext uri="{FF2B5EF4-FFF2-40B4-BE49-F238E27FC236}">
                  <a16:creationId xmlns:a16="http://schemas.microsoft.com/office/drawing/2014/main" id="{B5FBD550-206C-21F7-FC75-D09CB333CF44}"/>
                </a:ext>
              </a:extLst>
            </p:cNvPr>
            <p:cNvSpPr/>
            <p:nvPr/>
          </p:nvSpPr>
          <p:spPr>
            <a:xfrm>
              <a:off x="1887544" y="2305434"/>
              <a:ext cx="28821" cy="3036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5" name="Forme libre 1664">
              <a:extLst>
                <a:ext uri="{FF2B5EF4-FFF2-40B4-BE49-F238E27FC236}">
                  <a16:creationId xmlns:a16="http://schemas.microsoft.com/office/drawing/2014/main" id="{9977EFB9-601C-21E1-F788-D05EE2756FF0}"/>
                </a:ext>
              </a:extLst>
            </p:cNvPr>
            <p:cNvSpPr/>
            <p:nvPr/>
          </p:nvSpPr>
          <p:spPr>
            <a:xfrm>
              <a:off x="1893185" y="2335795"/>
              <a:ext cx="28156" cy="34352"/>
            </a:xfrm>
            <a:custGeom>
              <a:avLst/>
              <a:gdLst>
                <a:gd name="connsiteX0" fmla="*/ 9145 w 71669"/>
                <a:gd name="connsiteY0" fmla="*/ 0 h 164123"/>
                <a:gd name="connsiteX1" fmla="*/ 5238 w 71669"/>
                <a:gd name="connsiteY1" fmla="*/ 105508 h 164123"/>
                <a:gd name="connsiteX2" fmla="*/ 71669 w 71669"/>
                <a:gd name="connsiteY2" fmla="*/ 164123 h 164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669" h="164123">
                  <a:moveTo>
                    <a:pt x="9145" y="0"/>
                  </a:moveTo>
                  <a:cubicBezTo>
                    <a:pt x="1981" y="39077"/>
                    <a:pt x="-5183" y="78154"/>
                    <a:pt x="5238" y="105508"/>
                  </a:cubicBezTo>
                  <a:cubicBezTo>
                    <a:pt x="15659" y="132862"/>
                    <a:pt x="43664" y="148492"/>
                    <a:pt x="71669" y="164123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84" name="ZoneTexte 1683">
            <a:extLst>
              <a:ext uri="{FF2B5EF4-FFF2-40B4-BE49-F238E27FC236}">
                <a16:creationId xmlns:a16="http://schemas.microsoft.com/office/drawing/2014/main" id="{C91DDBB4-A8CA-313E-AB96-9096A72CFCEB}"/>
              </a:ext>
            </a:extLst>
          </p:cNvPr>
          <p:cNvSpPr txBox="1"/>
          <p:nvPr/>
        </p:nvSpPr>
        <p:spPr>
          <a:xfrm>
            <a:off x="5557055" y="4893240"/>
            <a:ext cx="386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w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685" name="Forme libre 1684">
            <a:extLst>
              <a:ext uri="{FF2B5EF4-FFF2-40B4-BE49-F238E27FC236}">
                <a16:creationId xmlns:a16="http://schemas.microsoft.com/office/drawing/2014/main" id="{242AA411-EEBD-6C59-546A-00C1F77B6906}"/>
              </a:ext>
            </a:extLst>
          </p:cNvPr>
          <p:cNvSpPr/>
          <p:nvPr/>
        </p:nvSpPr>
        <p:spPr>
          <a:xfrm>
            <a:off x="5511060" y="5071251"/>
            <a:ext cx="121998" cy="190644"/>
          </a:xfrm>
          <a:custGeom>
            <a:avLst/>
            <a:gdLst>
              <a:gd name="connsiteX0" fmla="*/ 0 w 208280"/>
              <a:gd name="connsiteY0" fmla="*/ 304800 h 304800"/>
              <a:gd name="connsiteX1" fmla="*/ 157480 w 208280"/>
              <a:gd name="connsiteY1" fmla="*/ 142240 h 304800"/>
              <a:gd name="connsiteX2" fmla="*/ 208280 w 208280"/>
              <a:gd name="connsiteY2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8280" h="304800">
                <a:moveTo>
                  <a:pt x="0" y="304800"/>
                </a:moveTo>
                <a:cubicBezTo>
                  <a:pt x="61383" y="248920"/>
                  <a:pt x="122767" y="193040"/>
                  <a:pt x="157480" y="142240"/>
                </a:cubicBezTo>
                <a:cubicBezTo>
                  <a:pt x="192193" y="91440"/>
                  <a:pt x="200236" y="45720"/>
                  <a:pt x="208280" y="0"/>
                </a:cubicBezTo>
              </a:path>
            </a:pathLst>
          </a:custGeom>
          <a:noFill/>
          <a:ln w="6350">
            <a:solidFill>
              <a:schemeClr val="tx1"/>
            </a:solidFill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6" name="Groupe 1685">
            <a:extLst>
              <a:ext uri="{FF2B5EF4-FFF2-40B4-BE49-F238E27FC236}">
                <a16:creationId xmlns:a16="http://schemas.microsoft.com/office/drawing/2014/main" id="{1C4A52D2-F85B-6BE9-6CFE-F56375C01B51}"/>
              </a:ext>
            </a:extLst>
          </p:cNvPr>
          <p:cNvGrpSpPr/>
          <p:nvPr/>
        </p:nvGrpSpPr>
        <p:grpSpPr>
          <a:xfrm rot="20203239">
            <a:off x="5505332" y="4735772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687" name="Forme libre 1686">
              <a:extLst>
                <a:ext uri="{FF2B5EF4-FFF2-40B4-BE49-F238E27FC236}">
                  <a16:creationId xmlns:a16="http://schemas.microsoft.com/office/drawing/2014/main" id="{1D6FC013-B0F4-88B0-F92E-5DF255EE7695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88" name="Forme libre 1687">
              <a:extLst>
                <a:ext uri="{FF2B5EF4-FFF2-40B4-BE49-F238E27FC236}">
                  <a16:creationId xmlns:a16="http://schemas.microsoft.com/office/drawing/2014/main" id="{A77F5198-BD16-BA74-1BB4-9713B0D25EE0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9" name="Forme libre 1688">
              <a:extLst>
                <a:ext uri="{FF2B5EF4-FFF2-40B4-BE49-F238E27FC236}">
                  <a16:creationId xmlns:a16="http://schemas.microsoft.com/office/drawing/2014/main" id="{30E61D8B-E0E7-76AC-E6C4-41012F23BB16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5" name="Groupe 1704">
            <a:extLst>
              <a:ext uri="{FF2B5EF4-FFF2-40B4-BE49-F238E27FC236}">
                <a16:creationId xmlns:a16="http://schemas.microsoft.com/office/drawing/2014/main" id="{740D96EA-B117-FF7F-DA59-6E310E2E89B1}"/>
              </a:ext>
            </a:extLst>
          </p:cNvPr>
          <p:cNvGrpSpPr/>
          <p:nvPr/>
        </p:nvGrpSpPr>
        <p:grpSpPr>
          <a:xfrm rot="21119580">
            <a:off x="5752868" y="4682123"/>
            <a:ext cx="96589" cy="126236"/>
            <a:chOff x="726980" y="5738832"/>
            <a:chExt cx="323658" cy="506142"/>
          </a:xfr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effectLst/>
        </p:grpSpPr>
        <p:sp>
          <p:nvSpPr>
            <p:cNvPr id="1709" name="Forme libre 1708">
              <a:extLst>
                <a:ext uri="{FF2B5EF4-FFF2-40B4-BE49-F238E27FC236}">
                  <a16:creationId xmlns:a16="http://schemas.microsoft.com/office/drawing/2014/main" id="{69EBC8F6-BEF4-AE1B-0527-88AEB2B49868}"/>
                </a:ext>
              </a:extLst>
            </p:cNvPr>
            <p:cNvSpPr/>
            <p:nvPr/>
          </p:nvSpPr>
          <p:spPr>
            <a:xfrm>
              <a:off x="796425" y="5738832"/>
              <a:ext cx="195990" cy="494592"/>
            </a:xfrm>
            <a:custGeom>
              <a:avLst/>
              <a:gdLst>
                <a:gd name="connsiteX0" fmla="*/ 3667 w 263256"/>
                <a:gd name="connsiteY0" fmla="*/ 38109 h 517416"/>
                <a:gd name="connsiteX1" fmla="*/ 121142 w 263256"/>
                <a:gd name="connsiteY1" fmla="*/ 9 h 517416"/>
                <a:gd name="connsiteX2" fmla="*/ 251317 w 263256"/>
                <a:gd name="connsiteY2" fmla="*/ 41284 h 517416"/>
                <a:gd name="connsiteX3" fmla="*/ 254492 w 263256"/>
                <a:gd name="connsiteY3" fmla="*/ 152409 h 517416"/>
                <a:gd name="connsiteX4" fmla="*/ 225917 w 263256"/>
                <a:gd name="connsiteY4" fmla="*/ 476259 h 517416"/>
                <a:gd name="connsiteX5" fmla="*/ 149717 w 263256"/>
                <a:gd name="connsiteY5" fmla="*/ 476259 h 517416"/>
                <a:gd name="connsiteX6" fmla="*/ 29067 w 263256"/>
                <a:gd name="connsiteY6" fmla="*/ 514359 h 517416"/>
                <a:gd name="connsiteX7" fmla="*/ 29067 w 263256"/>
                <a:gd name="connsiteY7" fmla="*/ 384184 h 517416"/>
                <a:gd name="connsiteX8" fmla="*/ 29067 w 263256"/>
                <a:gd name="connsiteY8" fmla="*/ 98434 h 517416"/>
                <a:gd name="connsiteX9" fmla="*/ 3667 w 263256"/>
                <a:gd name="connsiteY9" fmla="*/ 38109 h 517416"/>
                <a:gd name="connsiteX0" fmla="*/ 3667 w 263256"/>
                <a:gd name="connsiteY0" fmla="*/ 38109 h 517030"/>
                <a:gd name="connsiteX1" fmla="*/ 121142 w 263256"/>
                <a:gd name="connsiteY1" fmla="*/ 9 h 517030"/>
                <a:gd name="connsiteX2" fmla="*/ 251317 w 263256"/>
                <a:gd name="connsiteY2" fmla="*/ 41284 h 517030"/>
                <a:gd name="connsiteX3" fmla="*/ 254492 w 263256"/>
                <a:gd name="connsiteY3" fmla="*/ 152409 h 517030"/>
                <a:gd name="connsiteX4" fmla="*/ 225917 w 263256"/>
                <a:gd name="connsiteY4" fmla="*/ 476259 h 517030"/>
                <a:gd name="connsiteX5" fmla="*/ 126069 w 263256"/>
                <a:gd name="connsiteY5" fmla="*/ 472318 h 517030"/>
                <a:gd name="connsiteX6" fmla="*/ 29067 w 263256"/>
                <a:gd name="connsiteY6" fmla="*/ 514359 h 517030"/>
                <a:gd name="connsiteX7" fmla="*/ 29067 w 263256"/>
                <a:gd name="connsiteY7" fmla="*/ 384184 h 517030"/>
                <a:gd name="connsiteX8" fmla="*/ 29067 w 263256"/>
                <a:gd name="connsiteY8" fmla="*/ 98434 h 517030"/>
                <a:gd name="connsiteX9" fmla="*/ 3667 w 263256"/>
                <a:gd name="connsiteY9" fmla="*/ 38109 h 517030"/>
                <a:gd name="connsiteX0" fmla="*/ 8826 w 268415"/>
                <a:gd name="connsiteY0" fmla="*/ 38109 h 517030"/>
                <a:gd name="connsiteX1" fmla="*/ 126301 w 268415"/>
                <a:gd name="connsiteY1" fmla="*/ 9 h 517030"/>
                <a:gd name="connsiteX2" fmla="*/ 256476 w 268415"/>
                <a:gd name="connsiteY2" fmla="*/ 41284 h 517030"/>
                <a:gd name="connsiteX3" fmla="*/ 259651 w 268415"/>
                <a:gd name="connsiteY3" fmla="*/ 152409 h 517030"/>
                <a:gd name="connsiteX4" fmla="*/ 231076 w 268415"/>
                <a:gd name="connsiteY4" fmla="*/ 476259 h 517030"/>
                <a:gd name="connsiteX5" fmla="*/ 131228 w 268415"/>
                <a:gd name="connsiteY5" fmla="*/ 472318 h 517030"/>
                <a:gd name="connsiteX6" fmla="*/ 34226 w 268415"/>
                <a:gd name="connsiteY6" fmla="*/ 514359 h 517030"/>
                <a:gd name="connsiteX7" fmla="*/ 34226 w 268415"/>
                <a:gd name="connsiteY7" fmla="*/ 384184 h 517030"/>
                <a:gd name="connsiteX8" fmla="*/ 10578 w 268415"/>
                <a:gd name="connsiteY8" fmla="*/ 102376 h 517030"/>
                <a:gd name="connsiteX9" fmla="*/ 8826 w 268415"/>
                <a:gd name="connsiteY9" fmla="*/ 38109 h 517030"/>
                <a:gd name="connsiteX0" fmla="*/ 8337 w 267926"/>
                <a:gd name="connsiteY0" fmla="*/ 38109 h 516842"/>
                <a:gd name="connsiteX1" fmla="*/ 125812 w 267926"/>
                <a:gd name="connsiteY1" fmla="*/ 9 h 516842"/>
                <a:gd name="connsiteX2" fmla="*/ 255987 w 267926"/>
                <a:gd name="connsiteY2" fmla="*/ 41284 h 516842"/>
                <a:gd name="connsiteX3" fmla="*/ 259162 w 267926"/>
                <a:gd name="connsiteY3" fmla="*/ 152409 h 516842"/>
                <a:gd name="connsiteX4" fmla="*/ 230587 w 267926"/>
                <a:gd name="connsiteY4" fmla="*/ 476259 h 516842"/>
                <a:gd name="connsiteX5" fmla="*/ 130739 w 267926"/>
                <a:gd name="connsiteY5" fmla="*/ 472318 h 516842"/>
                <a:gd name="connsiteX6" fmla="*/ 33737 w 267926"/>
                <a:gd name="connsiteY6" fmla="*/ 514359 h 516842"/>
                <a:gd name="connsiteX7" fmla="*/ 14030 w 267926"/>
                <a:gd name="connsiteY7" fmla="*/ 388125 h 516842"/>
                <a:gd name="connsiteX8" fmla="*/ 10089 w 267926"/>
                <a:gd name="connsiteY8" fmla="*/ 102376 h 516842"/>
                <a:gd name="connsiteX9" fmla="*/ 8337 w 267926"/>
                <a:gd name="connsiteY9" fmla="*/ 38109 h 516842"/>
                <a:gd name="connsiteX0" fmla="*/ 18476 w 258358"/>
                <a:gd name="connsiteY0" fmla="*/ 42042 h 516834"/>
                <a:gd name="connsiteX1" fmla="*/ 116244 w 258358"/>
                <a:gd name="connsiteY1" fmla="*/ 1 h 516834"/>
                <a:gd name="connsiteX2" fmla="*/ 246419 w 258358"/>
                <a:gd name="connsiteY2" fmla="*/ 41276 h 516834"/>
                <a:gd name="connsiteX3" fmla="*/ 249594 w 258358"/>
                <a:gd name="connsiteY3" fmla="*/ 152401 h 516834"/>
                <a:gd name="connsiteX4" fmla="*/ 221019 w 258358"/>
                <a:gd name="connsiteY4" fmla="*/ 476251 h 516834"/>
                <a:gd name="connsiteX5" fmla="*/ 121171 w 258358"/>
                <a:gd name="connsiteY5" fmla="*/ 472310 h 516834"/>
                <a:gd name="connsiteX6" fmla="*/ 24169 w 258358"/>
                <a:gd name="connsiteY6" fmla="*/ 514351 h 516834"/>
                <a:gd name="connsiteX7" fmla="*/ 4462 w 258358"/>
                <a:gd name="connsiteY7" fmla="*/ 388117 h 516834"/>
                <a:gd name="connsiteX8" fmla="*/ 521 w 258358"/>
                <a:gd name="connsiteY8" fmla="*/ 102368 h 516834"/>
                <a:gd name="connsiteX9" fmla="*/ 18476 w 258358"/>
                <a:gd name="connsiteY9" fmla="*/ 42042 h 516834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36373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58358"/>
                <a:gd name="connsiteY0" fmla="*/ 42042 h 517051"/>
                <a:gd name="connsiteX1" fmla="*/ 116244 w 258358"/>
                <a:gd name="connsiteY1" fmla="*/ 1 h 517051"/>
                <a:gd name="connsiteX2" fmla="*/ 246419 w 258358"/>
                <a:gd name="connsiteY2" fmla="*/ 41276 h 517051"/>
                <a:gd name="connsiteX3" fmla="*/ 249594 w 258358"/>
                <a:gd name="connsiteY3" fmla="*/ 152401 h 517051"/>
                <a:gd name="connsiteX4" fmla="*/ 221019 w 258358"/>
                <a:gd name="connsiteY4" fmla="*/ 476251 h 517051"/>
                <a:gd name="connsiteX5" fmla="*/ 125515 w 258358"/>
                <a:gd name="connsiteY5" fmla="*/ 474661 h 517051"/>
                <a:gd name="connsiteX6" fmla="*/ 24169 w 258358"/>
                <a:gd name="connsiteY6" fmla="*/ 514351 h 517051"/>
                <a:gd name="connsiteX7" fmla="*/ 4462 w 258358"/>
                <a:gd name="connsiteY7" fmla="*/ 388117 h 517051"/>
                <a:gd name="connsiteX8" fmla="*/ 521 w 258358"/>
                <a:gd name="connsiteY8" fmla="*/ 102368 h 517051"/>
                <a:gd name="connsiteX9" fmla="*/ 18476 w 258358"/>
                <a:gd name="connsiteY9" fmla="*/ 42042 h 517051"/>
                <a:gd name="connsiteX0" fmla="*/ 18476 w 279060"/>
                <a:gd name="connsiteY0" fmla="*/ 42042 h 530576"/>
                <a:gd name="connsiteX1" fmla="*/ 116244 w 279060"/>
                <a:gd name="connsiteY1" fmla="*/ 1 h 530576"/>
                <a:gd name="connsiteX2" fmla="*/ 246419 w 279060"/>
                <a:gd name="connsiteY2" fmla="*/ 41276 h 530576"/>
                <a:gd name="connsiteX3" fmla="*/ 249594 w 279060"/>
                <a:gd name="connsiteY3" fmla="*/ 152401 h 530576"/>
                <a:gd name="connsiteX4" fmla="*/ 273139 w 279060"/>
                <a:gd name="connsiteY4" fmla="*/ 513872 h 530576"/>
                <a:gd name="connsiteX5" fmla="*/ 125515 w 279060"/>
                <a:gd name="connsiteY5" fmla="*/ 474661 h 530576"/>
                <a:gd name="connsiteX6" fmla="*/ 24169 w 279060"/>
                <a:gd name="connsiteY6" fmla="*/ 514351 h 530576"/>
                <a:gd name="connsiteX7" fmla="*/ 4462 w 279060"/>
                <a:gd name="connsiteY7" fmla="*/ 388117 h 530576"/>
                <a:gd name="connsiteX8" fmla="*/ 521 w 279060"/>
                <a:gd name="connsiteY8" fmla="*/ 102368 h 530576"/>
                <a:gd name="connsiteX9" fmla="*/ 18476 w 279060"/>
                <a:gd name="connsiteY9" fmla="*/ 42042 h 530576"/>
                <a:gd name="connsiteX0" fmla="*/ 19813 w 280397"/>
                <a:gd name="connsiteY0" fmla="*/ 42042 h 537428"/>
                <a:gd name="connsiteX1" fmla="*/ 117581 w 280397"/>
                <a:gd name="connsiteY1" fmla="*/ 1 h 537428"/>
                <a:gd name="connsiteX2" fmla="*/ 247756 w 280397"/>
                <a:gd name="connsiteY2" fmla="*/ 41276 h 537428"/>
                <a:gd name="connsiteX3" fmla="*/ 250931 w 280397"/>
                <a:gd name="connsiteY3" fmla="*/ 152401 h 537428"/>
                <a:gd name="connsiteX4" fmla="*/ 274476 w 280397"/>
                <a:gd name="connsiteY4" fmla="*/ 513872 h 537428"/>
                <a:gd name="connsiteX5" fmla="*/ 126852 w 280397"/>
                <a:gd name="connsiteY5" fmla="*/ 474661 h 537428"/>
                <a:gd name="connsiteX6" fmla="*/ 10304 w 280397"/>
                <a:gd name="connsiteY6" fmla="*/ 535513 h 537428"/>
                <a:gd name="connsiteX7" fmla="*/ 5799 w 280397"/>
                <a:gd name="connsiteY7" fmla="*/ 388117 h 537428"/>
                <a:gd name="connsiteX8" fmla="*/ 1858 w 280397"/>
                <a:gd name="connsiteY8" fmla="*/ 102368 h 537428"/>
                <a:gd name="connsiteX9" fmla="*/ 19813 w 280397"/>
                <a:gd name="connsiteY9" fmla="*/ 42042 h 537428"/>
                <a:gd name="connsiteX0" fmla="*/ 13298 w 280397"/>
                <a:gd name="connsiteY0" fmla="*/ 13154 h 541459"/>
                <a:gd name="connsiteX1" fmla="*/ 117581 w 280397"/>
                <a:gd name="connsiteY1" fmla="*/ 4032 h 541459"/>
                <a:gd name="connsiteX2" fmla="*/ 247756 w 280397"/>
                <a:gd name="connsiteY2" fmla="*/ 45307 h 541459"/>
                <a:gd name="connsiteX3" fmla="*/ 250931 w 280397"/>
                <a:gd name="connsiteY3" fmla="*/ 156432 h 541459"/>
                <a:gd name="connsiteX4" fmla="*/ 274476 w 280397"/>
                <a:gd name="connsiteY4" fmla="*/ 517903 h 541459"/>
                <a:gd name="connsiteX5" fmla="*/ 126852 w 280397"/>
                <a:gd name="connsiteY5" fmla="*/ 478692 h 541459"/>
                <a:gd name="connsiteX6" fmla="*/ 10304 w 280397"/>
                <a:gd name="connsiteY6" fmla="*/ 539544 h 541459"/>
                <a:gd name="connsiteX7" fmla="*/ 5799 w 280397"/>
                <a:gd name="connsiteY7" fmla="*/ 392148 h 541459"/>
                <a:gd name="connsiteX8" fmla="*/ 1858 w 280397"/>
                <a:gd name="connsiteY8" fmla="*/ 106399 h 541459"/>
                <a:gd name="connsiteX9" fmla="*/ 13298 w 280397"/>
                <a:gd name="connsiteY9" fmla="*/ 13154 h 541459"/>
                <a:gd name="connsiteX0" fmla="*/ 13298 w 283953"/>
                <a:gd name="connsiteY0" fmla="*/ 11379 h 539684"/>
                <a:gd name="connsiteX1" fmla="*/ 117581 w 283953"/>
                <a:gd name="connsiteY1" fmla="*/ 2257 h 539684"/>
                <a:gd name="connsiteX2" fmla="*/ 278160 w 283953"/>
                <a:gd name="connsiteY2" fmla="*/ 17667 h 539684"/>
                <a:gd name="connsiteX3" fmla="*/ 250931 w 283953"/>
                <a:gd name="connsiteY3" fmla="*/ 154657 h 539684"/>
                <a:gd name="connsiteX4" fmla="*/ 274476 w 283953"/>
                <a:gd name="connsiteY4" fmla="*/ 516128 h 539684"/>
                <a:gd name="connsiteX5" fmla="*/ 126852 w 283953"/>
                <a:gd name="connsiteY5" fmla="*/ 476917 h 539684"/>
                <a:gd name="connsiteX6" fmla="*/ 10304 w 283953"/>
                <a:gd name="connsiteY6" fmla="*/ 537769 h 539684"/>
                <a:gd name="connsiteX7" fmla="*/ 5799 w 283953"/>
                <a:gd name="connsiteY7" fmla="*/ 390373 h 539684"/>
                <a:gd name="connsiteX8" fmla="*/ 1858 w 283953"/>
                <a:gd name="connsiteY8" fmla="*/ 104624 h 539684"/>
                <a:gd name="connsiteX9" fmla="*/ 13298 w 283953"/>
                <a:gd name="connsiteY9" fmla="*/ 11379 h 539684"/>
                <a:gd name="connsiteX0" fmla="*/ 13298 w 285964"/>
                <a:gd name="connsiteY0" fmla="*/ 11851 h 540156"/>
                <a:gd name="connsiteX1" fmla="*/ 117581 w 285964"/>
                <a:gd name="connsiteY1" fmla="*/ 2729 h 540156"/>
                <a:gd name="connsiteX2" fmla="*/ 280332 w 285964"/>
                <a:gd name="connsiteY2" fmla="*/ 25193 h 540156"/>
                <a:gd name="connsiteX3" fmla="*/ 250931 w 285964"/>
                <a:gd name="connsiteY3" fmla="*/ 155129 h 540156"/>
                <a:gd name="connsiteX4" fmla="*/ 274476 w 285964"/>
                <a:gd name="connsiteY4" fmla="*/ 516600 h 540156"/>
                <a:gd name="connsiteX5" fmla="*/ 126852 w 285964"/>
                <a:gd name="connsiteY5" fmla="*/ 477389 h 540156"/>
                <a:gd name="connsiteX6" fmla="*/ 10304 w 285964"/>
                <a:gd name="connsiteY6" fmla="*/ 538241 h 540156"/>
                <a:gd name="connsiteX7" fmla="*/ 5799 w 285964"/>
                <a:gd name="connsiteY7" fmla="*/ 390845 h 540156"/>
                <a:gd name="connsiteX8" fmla="*/ 1858 w 285964"/>
                <a:gd name="connsiteY8" fmla="*/ 105096 h 540156"/>
                <a:gd name="connsiteX9" fmla="*/ 13298 w 285964"/>
                <a:gd name="connsiteY9" fmla="*/ 11851 h 540156"/>
                <a:gd name="connsiteX0" fmla="*/ 14129 w 285265"/>
                <a:gd name="connsiteY0" fmla="*/ 23667 h 551972"/>
                <a:gd name="connsiteX1" fmla="*/ 144472 w 285265"/>
                <a:gd name="connsiteY1" fmla="*/ 437 h 551972"/>
                <a:gd name="connsiteX2" fmla="*/ 281163 w 285265"/>
                <a:gd name="connsiteY2" fmla="*/ 37009 h 551972"/>
                <a:gd name="connsiteX3" fmla="*/ 251762 w 285265"/>
                <a:gd name="connsiteY3" fmla="*/ 166945 h 551972"/>
                <a:gd name="connsiteX4" fmla="*/ 275307 w 285265"/>
                <a:gd name="connsiteY4" fmla="*/ 528416 h 551972"/>
                <a:gd name="connsiteX5" fmla="*/ 127683 w 285265"/>
                <a:gd name="connsiteY5" fmla="*/ 489205 h 551972"/>
                <a:gd name="connsiteX6" fmla="*/ 11135 w 285265"/>
                <a:gd name="connsiteY6" fmla="*/ 550057 h 551972"/>
                <a:gd name="connsiteX7" fmla="*/ 6630 w 285265"/>
                <a:gd name="connsiteY7" fmla="*/ 402661 h 551972"/>
                <a:gd name="connsiteX8" fmla="*/ 2689 w 285265"/>
                <a:gd name="connsiteY8" fmla="*/ 116912 h 551972"/>
                <a:gd name="connsiteX9" fmla="*/ 14129 w 285265"/>
                <a:gd name="connsiteY9" fmla="*/ 23667 h 551972"/>
                <a:gd name="connsiteX0" fmla="*/ 14129 w 287726"/>
                <a:gd name="connsiteY0" fmla="*/ 23667 h 551972"/>
                <a:gd name="connsiteX1" fmla="*/ 144472 w 287726"/>
                <a:gd name="connsiteY1" fmla="*/ 437 h 551972"/>
                <a:gd name="connsiteX2" fmla="*/ 281163 w 287726"/>
                <a:gd name="connsiteY2" fmla="*/ 37009 h 551972"/>
                <a:gd name="connsiteX3" fmla="*/ 266964 w 287726"/>
                <a:gd name="connsiteY3" fmla="*/ 171648 h 551972"/>
                <a:gd name="connsiteX4" fmla="*/ 275307 w 287726"/>
                <a:gd name="connsiteY4" fmla="*/ 528416 h 551972"/>
                <a:gd name="connsiteX5" fmla="*/ 127683 w 287726"/>
                <a:gd name="connsiteY5" fmla="*/ 489205 h 551972"/>
                <a:gd name="connsiteX6" fmla="*/ 11135 w 287726"/>
                <a:gd name="connsiteY6" fmla="*/ 550057 h 551972"/>
                <a:gd name="connsiteX7" fmla="*/ 6630 w 287726"/>
                <a:gd name="connsiteY7" fmla="*/ 402661 h 551972"/>
                <a:gd name="connsiteX8" fmla="*/ 2689 w 287726"/>
                <a:gd name="connsiteY8" fmla="*/ 116912 h 551972"/>
                <a:gd name="connsiteX9" fmla="*/ 14129 w 287726"/>
                <a:gd name="connsiteY9" fmla="*/ 23667 h 551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87726" h="551972">
                  <a:moveTo>
                    <a:pt x="14129" y="23667"/>
                  </a:moveTo>
                  <a:cubicBezTo>
                    <a:pt x="37760" y="4254"/>
                    <a:pt x="99966" y="-1787"/>
                    <a:pt x="144472" y="437"/>
                  </a:cubicBezTo>
                  <a:cubicBezTo>
                    <a:pt x="188978" y="2661"/>
                    <a:pt x="260748" y="8474"/>
                    <a:pt x="281163" y="37009"/>
                  </a:cubicBezTo>
                  <a:cubicBezTo>
                    <a:pt x="301578" y="65544"/>
                    <a:pt x="267940" y="89747"/>
                    <a:pt x="266964" y="171648"/>
                  </a:cubicBezTo>
                  <a:cubicBezTo>
                    <a:pt x="265988" y="253549"/>
                    <a:pt x="298521" y="475490"/>
                    <a:pt x="275307" y="528416"/>
                  </a:cubicBezTo>
                  <a:cubicBezTo>
                    <a:pt x="252093" y="581342"/>
                    <a:pt x="171712" y="485598"/>
                    <a:pt x="127683" y="489205"/>
                  </a:cubicBezTo>
                  <a:cubicBezTo>
                    <a:pt x="83654" y="492812"/>
                    <a:pt x="31310" y="564481"/>
                    <a:pt x="11135" y="550057"/>
                  </a:cubicBezTo>
                  <a:cubicBezTo>
                    <a:pt x="-9040" y="535633"/>
                    <a:pt x="6630" y="402661"/>
                    <a:pt x="6630" y="402661"/>
                  </a:cubicBezTo>
                  <a:cubicBezTo>
                    <a:pt x="6630" y="333340"/>
                    <a:pt x="1439" y="180078"/>
                    <a:pt x="2689" y="116912"/>
                  </a:cubicBezTo>
                  <a:cubicBezTo>
                    <a:pt x="3939" y="53746"/>
                    <a:pt x="-9502" y="43080"/>
                    <a:pt x="14129" y="23667"/>
                  </a:cubicBezTo>
                  <a:close/>
                </a:path>
              </a:pathLst>
            </a:custGeom>
            <a:gradFill>
              <a:gsLst>
                <a:gs pos="57000">
                  <a:srgbClr val="DEEFEF"/>
                </a:gs>
                <a:gs pos="22000">
                  <a:srgbClr val="99C1C0"/>
                </a:gs>
              </a:gsLst>
              <a:path path="circle">
                <a:fillToRect l="100000" t="100000"/>
              </a:path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11" name="Forme libre 1710">
              <a:extLst>
                <a:ext uri="{FF2B5EF4-FFF2-40B4-BE49-F238E27FC236}">
                  <a16:creationId xmlns:a16="http://schemas.microsoft.com/office/drawing/2014/main" id="{2D14C6AA-C109-6A0F-6C3E-1D175326C276}"/>
                </a:ext>
              </a:extLst>
            </p:cNvPr>
            <p:cNvSpPr/>
            <p:nvPr/>
          </p:nvSpPr>
          <p:spPr>
            <a:xfrm>
              <a:off x="726980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3" name="Forme libre 1712">
              <a:extLst>
                <a:ext uri="{FF2B5EF4-FFF2-40B4-BE49-F238E27FC236}">
                  <a16:creationId xmlns:a16="http://schemas.microsoft.com/office/drawing/2014/main" id="{5B88895A-0415-1C2F-5284-B13B7BB44FDE}"/>
                </a:ext>
              </a:extLst>
            </p:cNvPr>
            <p:cNvSpPr/>
            <p:nvPr/>
          </p:nvSpPr>
          <p:spPr>
            <a:xfrm flipH="1">
              <a:off x="911775" y="5751862"/>
              <a:ext cx="138863" cy="493112"/>
            </a:xfrm>
            <a:custGeom>
              <a:avLst/>
              <a:gdLst>
                <a:gd name="connsiteX0" fmla="*/ 44980 w 138863"/>
                <a:gd name="connsiteY0" fmla="*/ 14917 h 493112"/>
                <a:gd name="connsiteX1" fmla="*/ 10 w 138863"/>
                <a:gd name="connsiteY1" fmla="*/ 97363 h 493112"/>
                <a:gd name="connsiteX2" fmla="*/ 48728 w 138863"/>
                <a:gd name="connsiteY2" fmla="*/ 243517 h 493112"/>
                <a:gd name="connsiteX3" fmla="*/ 41232 w 138863"/>
                <a:gd name="connsiteY3" fmla="*/ 475864 h 493112"/>
                <a:gd name="connsiteX4" fmla="*/ 112436 w 138863"/>
                <a:gd name="connsiteY4" fmla="*/ 449632 h 493112"/>
                <a:gd name="connsiteX5" fmla="*/ 138669 w 138863"/>
                <a:gd name="connsiteY5" fmla="*/ 239769 h 493112"/>
                <a:gd name="connsiteX6" fmla="*/ 101193 w 138863"/>
                <a:gd name="connsiteY6" fmla="*/ 22412 h 493112"/>
                <a:gd name="connsiteX7" fmla="*/ 44980 w 138863"/>
                <a:gd name="connsiteY7" fmla="*/ 14917 h 493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8863" h="493112">
                  <a:moveTo>
                    <a:pt x="44980" y="14917"/>
                  </a:moveTo>
                  <a:cubicBezTo>
                    <a:pt x="28116" y="27409"/>
                    <a:pt x="-615" y="59263"/>
                    <a:pt x="10" y="97363"/>
                  </a:cubicBezTo>
                  <a:cubicBezTo>
                    <a:pt x="635" y="135463"/>
                    <a:pt x="41858" y="180434"/>
                    <a:pt x="48728" y="243517"/>
                  </a:cubicBezTo>
                  <a:cubicBezTo>
                    <a:pt x="55598" y="306600"/>
                    <a:pt x="30614" y="441512"/>
                    <a:pt x="41232" y="475864"/>
                  </a:cubicBezTo>
                  <a:cubicBezTo>
                    <a:pt x="51850" y="510217"/>
                    <a:pt x="96197" y="488981"/>
                    <a:pt x="112436" y="449632"/>
                  </a:cubicBezTo>
                  <a:cubicBezTo>
                    <a:pt x="128676" y="410283"/>
                    <a:pt x="140543" y="310972"/>
                    <a:pt x="138669" y="239769"/>
                  </a:cubicBezTo>
                  <a:cubicBezTo>
                    <a:pt x="136795" y="168566"/>
                    <a:pt x="114934" y="59263"/>
                    <a:pt x="101193" y="22412"/>
                  </a:cubicBezTo>
                  <a:cubicBezTo>
                    <a:pt x="87452" y="-14439"/>
                    <a:pt x="61844" y="2425"/>
                    <a:pt x="44980" y="14917"/>
                  </a:cubicBezTo>
                  <a:close/>
                </a:path>
              </a:pathLst>
            </a:custGeom>
            <a:solidFill>
              <a:srgbClr val="99C1C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7" name="ZoneTexte 1716">
            <a:extLst>
              <a:ext uri="{FF2B5EF4-FFF2-40B4-BE49-F238E27FC236}">
                <a16:creationId xmlns:a16="http://schemas.microsoft.com/office/drawing/2014/main" id="{31BB3504-973A-670E-C596-7442777FC36C}"/>
              </a:ext>
            </a:extLst>
          </p:cNvPr>
          <p:cNvSpPr txBox="1"/>
          <p:nvPr/>
        </p:nvSpPr>
        <p:spPr>
          <a:xfrm>
            <a:off x="5909732" y="4752032"/>
            <a:ext cx="3866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l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20" name="Forme libre 1719">
            <a:extLst>
              <a:ext uri="{FF2B5EF4-FFF2-40B4-BE49-F238E27FC236}">
                <a16:creationId xmlns:a16="http://schemas.microsoft.com/office/drawing/2014/main" id="{E6A58659-A4C6-974C-1EFE-FFC296859FB8}"/>
              </a:ext>
            </a:extLst>
          </p:cNvPr>
          <p:cNvSpPr/>
          <p:nvPr/>
        </p:nvSpPr>
        <p:spPr>
          <a:xfrm>
            <a:off x="5795208" y="4893216"/>
            <a:ext cx="165838" cy="98461"/>
          </a:xfrm>
          <a:custGeom>
            <a:avLst/>
            <a:gdLst>
              <a:gd name="connsiteX0" fmla="*/ 0 w 318052"/>
              <a:gd name="connsiteY0" fmla="*/ 102231 h 102231"/>
              <a:gd name="connsiteX1" fmla="*/ 136308 w 318052"/>
              <a:gd name="connsiteY1" fmla="*/ 34077 h 102231"/>
              <a:gd name="connsiteX2" fmla="*/ 318052 w 318052"/>
              <a:gd name="connsiteY2" fmla="*/ 0 h 1022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052" h="102231">
                <a:moveTo>
                  <a:pt x="0" y="102231"/>
                </a:moveTo>
                <a:cubicBezTo>
                  <a:pt x="41649" y="76673"/>
                  <a:pt x="83299" y="51115"/>
                  <a:pt x="136308" y="34077"/>
                </a:cubicBezTo>
                <a:cubicBezTo>
                  <a:pt x="189317" y="17039"/>
                  <a:pt x="253684" y="8519"/>
                  <a:pt x="318052" y="0"/>
                </a:cubicBezTo>
              </a:path>
            </a:pathLst>
          </a:custGeom>
          <a:noFill/>
          <a:ln w="6350">
            <a:headEnd type="none"/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36" name="Image 1735">
            <a:extLst>
              <a:ext uri="{FF2B5EF4-FFF2-40B4-BE49-F238E27FC236}">
                <a16:creationId xmlns:a16="http://schemas.microsoft.com/office/drawing/2014/main" id="{E2B8AB54-2559-AB5E-42CF-D5DAA4904E79}"/>
              </a:ext>
            </a:extLst>
          </p:cNvPr>
          <p:cNvPicPr>
            <a:picLocks/>
          </p:cNvPicPr>
          <p:nvPr/>
        </p:nvPicPr>
        <p:blipFill rotWithShape="1">
          <a:blip r:embed="rId12"/>
          <a:srcRect r="74971"/>
          <a:stretch/>
        </p:blipFill>
        <p:spPr>
          <a:xfrm>
            <a:off x="1655099" y="5029398"/>
            <a:ext cx="914400" cy="177800"/>
          </a:xfrm>
          <a:prstGeom prst="rect">
            <a:avLst/>
          </a:prstGeom>
        </p:spPr>
      </p:pic>
      <p:pic>
        <p:nvPicPr>
          <p:cNvPr id="1747" name="Image 1746">
            <a:extLst>
              <a:ext uri="{FF2B5EF4-FFF2-40B4-BE49-F238E27FC236}">
                <a16:creationId xmlns:a16="http://schemas.microsoft.com/office/drawing/2014/main" id="{E1F9D078-572F-EB3E-4FF5-A7E55A5AAEE0}"/>
              </a:ext>
            </a:extLst>
          </p:cNvPr>
          <p:cNvPicPr>
            <a:picLocks/>
          </p:cNvPicPr>
          <p:nvPr/>
        </p:nvPicPr>
        <p:blipFill rotWithShape="1">
          <a:blip r:embed="rId13"/>
          <a:srcRect l="75116"/>
          <a:stretch/>
        </p:blipFill>
        <p:spPr>
          <a:xfrm>
            <a:off x="3935528" y="5007835"/>
            <a:ext cx="914400" cy="177800"/>
          </a:xfrm>
          <a:prstGeom prst="rect">
            <a:avLst/>
          </a:prstGeom>
        </p:spPr>
      </p:pic>
      <p:sp>
        <p:nvSpPr>
          <p:cNvPr id="1764" name="ZoneTexte 1763">
            <a:extLst>
              <a:ext uri="{FF2B5EF4-FFF2-40B4-BE49-F238E27FC236}">
                <a16:creationId xmlns:a16="http://schemas.microsoft.com/office/drawing/2014/main" id="{926F1018-660F-82CF-3E6B-48D0AEEC29FE}"/>
              </a:ext>
            </a:extLst>
          </p:cNvPr>
          <p:cNvSpPr txBox="1"/>
          <p:nvPr/>
        </p:nvSpPr>
        <p:spPr>
          <a:xfrm>
            <a:off x="1241302" y="4702680"/>
            <a:ext cx="4122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1765" name="ZoneTexte 1764">
            <a:extLst>
              <a:ext uri="{FF2B5EF4-FFF2-40B4-BE49-F238E27FC236}">
                <a16:creationId xmlns:a16="http://schemas.microsoft.com/office/drawing/2014/main" id="{26DE51B6-19B5-766E-90D5-7E53E3635E14}"/>
              </a:ext>
            </a:extLst>
          </p:cNvPr>
          <p:cNvSpPr txBox="1"/>
          <p:nvPr/>
        </p:nvSpPr>
        <p:spPr>
          <a:xfrm>
            <a:off x="1229727" y="5004918"/>
            <a:ext cx="4363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V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cxnSp>
        <p:nvCxnSpPr>
          <p:cNvPr id="1770" name="Connecteur droit 1769">
            <a:extLst>
              <a:ext uri="{FF2B5EF4-FFF2-40B4-BE49-F238E27FC236}">
                <a16:creationId xmlns:a16="http://schemas.microsoft.com/office/drawing/2014/main" id="{CAAFEDF3-6576-520E-9CA1-E47A9D232875}"/>
              </a:ext>
            </a:extLst>
          </p:cNvPr>
          <p:cNvCxnSpPr>
            <a:cxnSpLocks/>
          </p:cNvCxnSpPr>
          <p:nvPr/>
        </p:nvCxnSpPr>
        <p:spPr>
          <a:xfrm flipV="1">
            <a:off x="1647515" y="4687713"/>
            <a:ext cx="921984" cy="34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1" name="Connecteur droit 1770">
            <a:extLst>
              <a:ext uri="{FF2B5EF4-FFF2-40B4-BE49-F238E27FC236}">
                <a16:creationId xmlns:a16="http://schemas.microsoft.com/office/drawing/2014/main" id="{5C14A9A9-358F-B0BF-3B54-3E83AC5C23C3}"/>
              </a:ext>
            </a:extLst>
          </p:cNvPr>
          <p:cNvCxnSpPr>
            <a:cxnSpLocks/>
          </p:cNvCxnSpPr>
          <p:nvPr/>
        </p:nvCxnSpPr>
        <p:spPr>
          <a:xfrm>
            <a:off x="1979336" y="4631956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Connecteur droit 1772">
            <a:extLst>
              <a:ext uri="{FF2B5EF4-FFF2-40B4-BE49-F238E27FC236}">
                <a16:creationId xmlns:a16="http://schemas.microsoft.com/office/drawing/2014/main" id="{2DAE2F57-3D85-ECB3-88A5-54887605B1B7}"/>
              </a:ext>
            </a:extLst>
          </p:cNvPr>
          <p:cNvCxnSpPr>
            <a:cxnSpLocks/>
          </p:cNvCxnSpPr>
          <p:nvPr/>
        </p:nvCxnSpPr>
        <p:spPr>
          <a:xfrm>
            <a:off x="2439265" y="4630413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8" name="Connecteur droit 2177">
            <a:extLst>
              <a:ext uri="{FF2B5EF4-FFF2-40B4-BE49-F238E27FC236}">
                <a16:creationId xmlns:a16="http://schemas.microsoft.com/office/drawing/2014/main" id="{F03723F6-4502-C806-327A-185B2E6B310F}"/>
              </a:ext>
            </a:extLst>
          </p:cNvPr>
          <p:cNvCxnSpPr>
            <a:cxnSpLocks/>
          </p:cNvCxnSpPr>
          <p:nvPr/>
        </p:nvCxnSpPr>
        <p:spPr>
          <a:xfrm flipV="1">
            <a:off x="1649907" y="4996979"/>
            <a:ext cx="921984" cy="34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9" name="Connecteur droit 2178">
            <a:extLst>
              <a:ext uri="{FF2B5EF4-FFF2-40B4-BE49-F238E27FC236}">
                <a16:creationId xmlns:a16="http://schemas.microsoft.com/office/drawing/2014/main" id="{B00F0D62-B220-F513-E4CE-846227A52DAB}"/>
              </a:ext>
            </a:extLst>
          </p:cNvPr>
          <p:cNvCxnSpPr>
            <a:cxnSpLocks/>
          </p:cNvCxnSpPr>
          <p:nvPr/>
        </p:nvCxnSpPr>
        <p:spPr>
          <a:xfrm>
            <a:off x="1985922" y="4941222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0" name="Connecteur droit 2179">
            <a:extLst>
              <a:ext uri="{FF2B5EF4-FFF2-40B4-BE49-F238E27FC236}">
                <a16:creationId xmlns:a16="http://schemas.microsoft.com/office/drawing/2014/main" id="{82047F78-29DE-3D40-CD12-21B2393DDFCB}"/>
              </a:ext>
            </a:extLst>
          </p:cNvPr>
          <p:cNvCxnSpPr>
            <a:cxnSpLocks/>
          </p:cNvCxnSpPr>
          <p:nvPr/>
        </p:nvCxnSpPr>
        <p:spPr>
          <a:xfrm>
            <a:off x="2503231" y="4939679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1" name="Connecteur droit 2180">
            <a:extLst>
              <a:ext uri="{FF2B5EF4-FFF2-40B4-BE49-F238E27FC236}">
                <a16:creationId xmlns:a16="http://schemas.microsoft.com/office/drawing/2014/main" id="{B3990257-BDCF-8BA8-AD70-AF72B7AEF380}"/>
              </a:ext>
            </a:extLst>
          </p:cNvPr>
          <p:cNvCxnSpPr>
            <a:cxnSpLocks/>
          </p:cNvCxnSpPr>
          <p:nvPr/>
        </p:nvCxnSpPr>
        <p:spPr>
          <a:xfrm>
            <a:off x="2245477" y="4940857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9" name="Connecteur droit 2188">
            <a:extLst>
              <a:ext uri="{FF2B5EF4-FFF2-40B4-BE49-F238E27FC236}">
                <a16:creationId xmlns:a16="http://schemas.microsoft.com/office/drawing/2014/main" id="{6DC6268F-4FDF-F302-BC06-11BBD8D1477F}"/>
              </a:ext>
            </a:extLst>
          </p:cNvPr>
          <p:cNvCxnSpPr>
            <a:cxnSpLocks/>
          </p:cNvCxnSpPr>
          <p:nvPr/>
        </p:nvCxnSpPr>
        <p:spPr>
          <a:xfrm>
            <a:off x="1798276" y="4945051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3" name="Connecteur droit 2192">
            <a:extLst>
              <a:ext uri="{FF2B5EF4-FFF2-40B4-BE49-F238E27FC236}">
                <a16:creationId xmlns:a16="http://schemas.microsoft.com/office/drawing/2014/main" id="{6778F911-0EFC-F56D-F48C-EAD742C682BB}"/>
              </a:ext>
            </a:extLst>
          </p:cNvPr>
          <p:cNvCxnSpPr>
            <a:cxnSpLocks/>
          </p:cNvCxnSpPr>
          <p:nvPr/>
        </p:nvCxnSpPr>
        <p:spPr>
          <a:xfrm>
            <a:off x="3808693" y="2792661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8" name="Connecteur droit 2197">
            <a:extLst>
              <a:ext uri="{FF2B5EF4-FFF2-40B4-BE49-F238E27FC236}">
                <a16:creationId xmlns:a16="http://schemas.microsoft.com/office/drawing/2014/main" id="{DF5518D7-B85F-DBF7-A993-57A79495ED23}"/>
              </a:ext>
            </a:extLst>
          </p:cNvPr>
          <p:cNvCxnSpPr>
            <a:cxnSpLocks/>
          </p:cNvCxnSpPr>
          <p:nvPr/>
        </p:nvCxnSpPr>
        <p:spPr>
          <a:xfrm>
            <a:off x="3362328" y="2792661"/>
            <a:ext cx="0" cy="59357"/>
          </a:xfrm>
          <a:prstGeom prst="line">
            <a:avLst/>
          </a:prstGeom>
          <a:ln w="1524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4" name="ZoneTexte 2203">
            <a:extLst>
              <a:ext uri="{FF2B5EF4-FFF2-40B4-BE49-F238E27FC236}">
                <a16:creationId xmlns:a16="http://schemas.microsoft.com/office/drawing/2014/main" id="{090C06E2-59FC-0492-E6BC-46516F5ED177}"/>
              </a:ext>
            </a:extLst>
          </p:cNvPr>
          <p:cNvSpPr txBox="1"/>
          <p:nvPr/>
        </p:nvSpPr>
        <p:spPr>
          <a:xfrm rot="16200000">
            <a:off x="6060737" y="3813002"/>
            <a:ext cx="431080" cy="1872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0.2 </a:t>
            </a:r>
            <a:r>
              <a:rPr lang="en-US" sz="8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a.u</a:t>
            </a:r>
            <a:r>
              <a:rPr lang="en-US" sz="8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.</a:t>
            </a:r>
          </a:p>
        </p:txBody>
      </p:sp>
      <p:cxnSp>
        <p:nvCxnSpPr>
          <p:cNvPr id="2218" name="Connecteur droit 2217">
            <a:extLst>
              <a:ext uri="{FF2B5EF4-FFF2-40B4-BE49-F238E27FC236}">
                <a16:creationId xmlns:a16="http://schemas.microsoft.com/office/drawing/2014/main" id="{AB5A6D59-91D7-FB8A-BB34-C2538E820207}"/>
              </a:ext>
            </a:extLst>
          </p:cNvPr>
          <p:cNvCxnSpPr>
            <a:cxnSpLocks/>
          </p:cNvCxnSpPr>
          <p:nvPr/>
        </p:nvCxnSpPr>
        <p:spPr>
          <a:xfrm flipV="1">
            <a:off x="3928482" y="4662719"/>
            <a:ext cx="921984" cy="34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9" name="Connecteur droit 2218">
            <a:extLst>
              <a:ext uri="{FF2B5EF4-FFF2-40B4-BE49-F238E27FC236}">
                <a16:creationId xmlns:a16="http://schemas.microsoft.com/office/drawing/2014/main" id="{B842681D-250C-5DBE-2652-EEAC57B51391}"/>
              </a:ext>
            </a:extLst>
          </p:cNvPr>
          <p:cNvCxnSpPr>
            <a:cxnSpLocks/>
          </p:cNvCxnSpPr>
          <p:nvPr/>
        </p:nvCxnSpPr>
        <p:spPr>
          <a:xfrm flipV="1">
            <a:off x="3930874" y="4971985"/>
            <a:ext cx="921984" cy="3431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0" name="ZoneTexte 2219">
            <a:extLst>
              <a:ext uri="{FF2B5EF4-FFF2-40B4-BE49-F238E27FC236}">
                <a16:creationId xmlns:a16="http://schemas.microsoft.com/office/drawing/2014/main" id="{590B05EE-7D2A-BCE1-B29C-9D2BC362AB5F}"/>
              </a:ext>
            </a:extLst>
          </p:cNvPr>
          <p:cNvSpPr txBox="1"/>
          <p:nvPr/>
        </p:nvSpPr>
        <p:spPr>
          <a:xfrm>
            <a:off x="1253819" y="4521224"/>
            <a:ext cx="35458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pre,i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222" name="ZoneTexte 2221">
            <a:extLst>
              <a:ext uri="{FF2B5EF4-FFF2-40B4-BE49-F238E27FC236}">
                <a16:creationId xmlns:a16="http://schemas.microsoft.com/office/drawing/2014/main" id="{EAE2F9F2-D2CA-76C7-C4E7-4DA868225A5B}"/>
              </a:ext>
            </a:extLst>
          </p:cNvPr>
          <p:cNvSpPr txBox="1"/>
          <p:nvPr/>
        </p:nvSpPr>
        <p:spPr>
          <a:xfrm>
            <a:off x="1252876" y="4844352"/>
            <a:ext cx="3930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I</a:t>
            </a:r>
            <a:r>
              <a:rPr lang="en-US" sz="900" baseline="-25000" dirty="0" err="1">
                <a:latin typeface="Helvetica Neue Light" panose="02000403000000020004" pitchFamily="2" charset="0"/>
                <a:ea typeface="Helvetica Neue Light" panose="02000403000000020004" pitchFamily="2" charset="0"/>
              </a:rPr>
              <a:t>post,j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2322" name="Ellipse 2321">
            <a:extLst>
              <a:ext uri="{FF2B5EF4-FFF2-40B4-BE49-F238E27FC236}">
                <a16:creationId xmlns:a16="http://schemas.microsoft.com/office/drawing/2014/main" id="{BD112D36-24E1-E882-56A3-F6C1CB105BD7}"/>
              </a:ext>
            </a:extLst>
          </p:cNvPr>
          <p:cNvSpPr/>
          <p:nvPr/>
        </p:nvSpPr>
        <p:spPr>
          <a:xfrm>
            <a:off x="641132" y="4627329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elvetica Neue Light" panose="02000403000000020004" pitchFamily="2" charset="0"/>
                <a:ea typeface="Helvetica Neue Light" panose="02000403000000020004" pitchFamily="2" charset="0"/>
                <a:cs typeface="+mn-cs"/>
              </a:rPr>
              <a:t>i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elvetica Neue Light" panose="02000403000000020004" pitchFamily="2" charset="0"/>
              <a:ea typeface="Helvetica Neue Light" panose="02000403000000020004" pitchFamily="2" charset="0"/>
              <a:cs typeface="+mn-cs"/>
            </a:endParaRPr>
          </a:p>
        </p:txBody>
      </p:sp>
      <p:sp>
        <p:nvSpPr>
          <p:cNvPr id="2323" name="Ellipse 2322">
            <a:extLst>
              <a:ext uri="{FF2B5EF4-FFF2-40B4-BE49-F238E27FC236}">
                <a16:creationId xmlns:a16="http://schemas.microsoft.com/office/drawing/2014/main" id="{1CB85950-8241-F36B-5575-D5ABB67ED01B}"/>
              </a:ext>
            </a:extLst>
          </p:cNvPr>
          <p:cNvSpPr/>
          <p:nvPr/>
        </p:nvSpPr>
        <p:spPr>
          <a:xfrm>
            <a:off x="941241" y="4994676"/>
            <a:ext cx="216000" cy="216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</a:t>
            </a:r>
          </a:p>
        </p:txBody>
      </p:sp>
      <p:cxnSp>
        <p:nvCxnSpPr>
          <p:cNvPr id="2324" name="Connecteur droit 2323">
            <a:extLst>
              <a:ext uri="{FF2B5EF4-FFF2-40B4-BE49-F238E27FC236}">
                <a16:creationId xmlns:a16="http://schemas.microsoft.com/office/drawing/2014/main" id="{0650B861-9027-2023-B359-ECAFE3C859ED}"/>
              </a:ext>
            </a:extLst>
          </p:cNvPr>
          <p:cNvCxnSpPr>
            <a:cxnSpLocks/>
            <a:stCxn id="2322" idx="5"/>
            <a:endCxn id="2323" idx="1"/>
          </p:cNvCxnSpPr>
          <p:nvPr/>
        </p:nvCxnSpPr>
        <p:spPr>
          <a:xfrm>
            <a:off x="825500" y="4811697"/>
            <a:ext cx="147373" cy="214611"/>
          </a:xfrm>
          <a:prstGeom prst="line">
            <a:avLst/>
          </a:prstGeom>
          <a:ln w="3175">
            <a:solidFill>
              <a:schemeClr val="tx1"/>
            </a:solidFill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4" name="Rectangle 2333">
            <a:extLst>
              <a:ext uri="{FF2B5EF4-FFF2-40B4-BE49-F238E27FC236}">
                <a16:creationId xmlns:a16="http://schemas.microsoft.com/office/drawing/2014/main" id="{D8825DDD-1527-5EE1-F14C-A6604FC57419}"/>
              </a:ext>
            </a:extLst>
          </p:cNvPr>
          <p:cNvSpPr/>
          <p:nvPr/>
        </p:nvSpPr>
        <p:spPr>
          <a:xfrm>
            <a:off x="882309" y="4953000"/>
            <a:ext cx="178576" cy="115035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7" name="Rectangle 2336">
            <a:extLst>
              <a:ext uri="{FF2B5EF4-FFF2-40B4-BE49-F238E27FC236}">
                <a16:creationId xmlns:a16="http://schemas.microsoft.com/office/drawing/2014/main" id="{A4EED852-1B17-52C9-79BC-B9D91F87A811}"/>
              </a:ext>
            </a:extLst>
          </p:cNvPr>
          <p:cNvSpPr/>
          <p:nvPr/>
        </p:nvSpPr>
        <p:spPr>
          <a:xfrm>
            <a:off x="2773183" y="4681065"/>
            <a:ext cx="1083258" cy="775826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8" name="Rectangle 2337">
            <a:extLst>
              <a:ext uri="{FF2B5EF4-FFF2-40B4-BE49-F238E27FC236}">
                <a16:creationId xmlns:a16="http://schemas.microsoft.com/office/drawing/2014/main" id="{F7BF6B47-8530-7ACD-2A04-5C046AEBE617}"/>
              </a:ext>
            </a:extLst>
          </p:cNvPr>
          <p:cNvSpPr/>
          <p:nvPr/>
        </p:nvSpPr>
        <p:spPr>
          <a:xfrm>
            <a:off x="4882842" y="4682530"/>
            <a:ext cx="1237296" cy="775826"/>
          </a:xfrm>
          <a:prstGeom prst="rect">
            <a:avLst/>
          </a:prstGeom>
          <a:noFill/>
          <a:ln>
            <a:solidFill>
              <a:srgbClr val="007F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3" name="Forme libre 2342">
            <a:extLst>
              <a:ext uri="{FF2B5EF4-FFF2-40B4-BE49-F238E27FC236}">
                <a16:creationId xmlns:a16="http://schemas.microsoft.com/office/drawing/2014/main" id="{82864F65-B9C5-E676-43C8-A95BE4104FF3}"/>
              </a:ext>
            </a:extLst>
          </p:cNvPr>
          <p:cNvSpPr/>
          <p:nvPr/>
        </p:nvSpPr>
        <p:spPr>
          <a:xfrm>
            <a:off x="2643418" y="5174814"/>
            <a:ext cx="539285" cy="106060"/>
          </a:xfrm>
          <a:custGeom>
            <a:avLst/>
            <a:gdLst>
              <a:gd name="connsiteX0" fmla="*/ 0 w 279400"/>
              <a:gd name="connsiteY0" fmla="*/ 0 h 152400"/>
              <a:gd name="connsiteX1" fmla="*/ 101600 w 279400"/>
              <a:gd name="connsiteY1" fmla="*/ 118533 h 152400"/>
              <a:gd name="connsiteX2" fmla="*/ 279400 w 2794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52400">
                <a:moveTo>
                  <a:pt x="0" y="0"/>
                </a:moveTo>
                <a:cubicBezTo>
                  <a:pt x="27516" y="46566"/>
                  <a:pt x="55033" y="93133"/>
                  <a:pt x="101600" y="118533"/>
                </a:cubicBezTo>
                <a:cubicBezTo>
                  <a:pt x="148167" y="143933"/>
                  <a:pt x="213783" y="148166"/>
                  <a:pt x="279400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4" name="Forme libre 2343">
            <a:extLst>
              <a:ext uri="{FF2B5EF4-FFF2-40B4-BE49-F238E27FC236}">
                <a16:creationId xmlns:a16="http://schemas.microsoft.com/office/drawing/2014/main" id="{265F4D7F-BBDA-95C4-86C1-FA0F6968A2BD}"/>
              </a:ext>
            </a:extLst>
          </p:cNvPr>
          <p:cNvSpPr/>
          <p:nvPr/>
        </p:nvSpPr>
        <p:spPr>
          <a:xfrm>
            <a:off x="4735208" y="5183428"/>
            <a:ext cx="539285" cy="106060"/>
          </a:xfrm>
          <a:custGeom>
            <a:avLst/>
            <a:gdLst>
              <a:gd name="connsiteX0" fmla="*/ 0 w 279400"/>
              <a:gd name="connsiteY0" fmla="*/ 0 h 152400"/>
              <a:gd name="connsiteX1" fmla="*/ 101600 w 279400"/>
              <a:gd name="connsiteY1" fmla="*/ 118533 h 152400"/>
              <a:gd name="connsiteX2" fmla="*/ 279400 w 2794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9400" h="152400">
                <a:moveTo>
                  <a:pt x="0" y="0"/>
                </a:moveTo>
                <a:cubicBezTo>
                  <a:pt x="27516" y="46566"/>
                  <a:pt x="55033" y="93133"/>
                  <a:pt x="101600" y="118533"/>
                </a:cubicBezTo>
                <a:cubicBezTo>
                  <a:pt x="148167" y="143933"/>
                  <a:pt x="213783" y="148166"/>
                  <a:pt x="279400" y="152400"/>
                </a:cubicBezTo>
              </a:path>
            </a:pathLst>
          </a:custGeom>
          <a:noFill/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383392E-AFF2-BCDA-123E-02D6767822E6}"/>
              </a:ext>
            </a:extLst>
          </p:cNvPr>
          <p:cNvSpPr txBox="1"/>
          <p:nvPr/>
        </p:nvSpPr>
        <p:spPr>
          <a:xfrm>
            <a:off x="2322688" y="15118"/>
            <a:ext cx="26642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Helvetica Neue Medium" panose="02000503000000020004" pitchFamily="2" charset="0"/>
                <a:ea typeface="Helvetica Neue Medium" panose="02000503000000020004" pitchFamily="2" charset="0"/>
                <a:cs typeface="Helvetica Neue Medium" panose="02000503000000020004" pitchFamily="2" charset="0"/>
              </a:rPr>
              <a:t>B</a:t>
            </a:r>
            <a:endParaRPr lang="en-US" sz="900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50CB0270-FDEE-42EA-4434-CB9D06C47A33}"/>
              </a:ext>
            </a:extLst>
          </p:cNvPr>
          <p:cNvSpPr txBox="1"/>
          <p:nvPr/>
        </p:nvSpPr>
        <p:spPr>
          <a:xfrm>
            <a:off x="3017252" y="692431"/>
            <a:ext cx="42511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tonic</a:t>
            </a:r>
          </a:p>
        </p:txBody>
      </p:sp>
      <p:sp>
        <p:nvSpPr>
          <p:cNvPr id="45" name="Forme libre 44">
            <a:extLst>
              <a:ext uri="{FF2B5EF4-FFF2-40B4-BE49-F238E27FC236}">
                <a16:creationId xmlns:a16="http://schemas.microsoft.com/office/drawing/2014/main" id="{FDF64AFC-3519-B7DA-C89D-64EDD0F71C0C}"/>
              </a:ext>
            </a:extLst>
          </p:cNvPr>
          <p:cNvSpPr/>
          <p:nvPr/>
        </p:nvSpPr>
        <p:spPr>
          <a:xfrm rot="9935760" flipH="1">
            <a:off x="3040035" y="695252"/>
            <a:ext cx="400294" cy="343690"/>
          </a:xfrm>
          <a:custGeom>
            <a:avLst/>
            <a:gdLst>
              <a:gd name="connsiteX0" fmla="*/ 290358 w 390199"/>
              <a:gd name="connsiteY0" fmla="*/ 0 h 343690"/>
              <a:gd name="connsiteX1" fmla="*/ 320211 w 390199"/>
              <a:gd name="connsiteY1" fmla="*/ 110556 h 343690"/>
              <a:gd name="connsiteX2" fmla="*/ 351404 w 390199"/>
              <a:gd name="connsiteY2" fmla="*/ 102526 h 343690"/>
              <a:gd name="connsiteX3" fmla="*/ 390199 w 390199"/>
              <a:gd name="connsiteY3" fmla="*/ 253230 h 343690"/>
              <a:gd name="connsiteX4" fmla="*/ 38795 w 390199"/>
              <a:gd name="connsiteY4" fmla="*/ 343690 h 343690"/>
              <a:gd name="connsiteX5" fmla="*/ 0 w 390199"/>
              <a:gd name="connsiteY5" fmla="*/ 192986 h 343690"/>
              <a:gd name="connsiteX6" fmla="*/ 257703 w 390199"/>
              <a:gd name="connsiteY6" fmla="*/ 126647 h 343690"/>
              <a:gd name="connsiteX7" fmla="*/ 256160 w 390199"/>
              <a:gd name="connsiteY7" fmla="*/ 126647 h 34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99" h="343690">
                <a:moveTo>
                  <a:pt x="290358" y="0"/>
                </a:moveTo>
                <a:lnTo>
                  <a:pt x="320211" y="110556"/>
                </a:lnTo>
                <a:lnTo>
                  <a:pt x="351404" y="102526"/>
                </a:lnTo>
                <a:lnTo>
                  <a:pt x="390199" y="253230"/>
                </a:lnTo>
                <a:lnTo>
                  <a:pt x="38795" y="343690"/>
                </a:lnTo>
                <a:lnTo>
                  <a:pt x="0" y="192986"/>
                </a:lnTo>
                <a:lnTo>
                  <a:pt x="257703" y="126647"/>
                </a:lnTo>
                <a:lnTo>
                  <a:pt x="256160" y="126647"/>
                </a:lnTo>
                <a:close/>
              </a:path>
            </a:pathLst>
          </a:cu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orme libre 45">
            <a:extLst>
              <a:ext uri="{FF2B5EF4-FFF2-40B4-BE49-F238E27FC236}">
                <a16:creationId xmlns:a16="http://schemas.microsoft.com/office/drawing/2014/main" id="{883E3EC9-9371-5181-85D1-1C614823F62E}"/>
              </a:ext>
            </a:extLst>
          </p:cNvPr>
          <p:cNvSpPr/>
          <p:nvPr/>
        </p:nvSpPr>
        <p:spPr>
          <a:xfrm rot="11690258">
            <a:off x="5053513" y="705081"/>
            <a:ext cx="395803" cy="343690"/>
          </a:xfrm>
          <a:custGeom>
            <a:avLst/>
            <a:gdLst>
              <a:gd name="connsiteX0" fmla="*/ 290358 w 390199"/>
              <a:gd name="connsiteY0" fmla="*/ 0 h 343690"/>
              <a:gd name="connsiteX1" fmla="*/ 320211 w 390199"/>
              <a:gd name="connsiteY1" fmla="*/ 110556 h 343690"/>
              <a:gd name="connsiteX2" fmla="*/ 351404 w 390199"/>
              <a:gd name="connsiteY2" fmla="*/ 102526 h 343690"/>
              <a:gd name="connsiteX3" fmla="*/ 390199 w 390199"/>
              <a:gd name="connsiteY3" fmla="*/ 253230 h 343690"/>
              <a:gd name="connsiteX4" fmla="*/ 38795 w 390199"/>
              <a:gd name="connsiteY4" fmla="*/ 343690 h 343690"/>
              <a:gd name="connsiteX5" fmla="*/ 0 w 390199"/>
              <a:gd name="connsiteY5" fmla="*/ 192986 h 343690"/>
              <a:gd name="connsiteX6" fmla="*/ 257703 w 390199"/>
              <a:gd name="connsiteY6" fmla="*/ 126647 h 343690"/>
              <a:gd name="connsiteX7" fmla="*/ 256160 w 390199"/>
              <a:gd name="connsiteY7" fmla="*/ 126647 h 343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0199" h="343690">
                <a:moveTo>
                  <a:pt x="290358" y="0"/>
                </a:moveTo>
                <a:lnTo>
                  <a:pt x="320211" y="110556"/>
                </a:lnTo>
                <a:lnTo>
                  <a:pt x="351404" y="102526"/>
                </a:lnTo>
                <a:lnTo>
                  <a:pt x="390199" y="253230"/>
                </a:lnTo>
                <a:lnTo>
                  <a:pt x="38795" y="343690"/>
                </a:lnTo>
                <a:lnTo>
                  <a:pt x="0" y="192986"/>
                </a:lnTo>
                <a:lnTo>
                  <a:pt x="257703" y="126647"/>
                </a:lnTo>
                <a:lnTo>
                  <a:pt x="256160" y="126647"/>
                </a:lnTo>
                <a:close/>
              </a:path>
            </a:pathLst>
          </a:custGeom>
          <a:noFill/>
          <a:ln>
            <a:solidFill>
              <a:srgbClr val="BDD7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5606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34406</TotalTime>
  <Words>317</Words>
  <Application>Microsoft Macintosh PowerPoint</Application>
  <PresentationFormat>Format A4 (210 x 297 mm)</PresentationFormat>
  <Paragraphs>176</Paragraphs>
  <Slides>3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Helvetica Neue Thin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Kathleen Jacquerie</dc:creator>
  <cp:lastModifiedBy>Kathleen Jacquerie</cp:lastModifiedBy>
  <cp:revision>475</cp:revision>
  <dcterms:created xsi:type="dcterms:W3CDTF">2022-11-18T05:31:33Z</dcterms:created>
  <dcterms:modified xsi:type="dcterms:W3CDTF">2024-04-22T19:03:33Z</dcterms:modified>
</cp:coreProperties>
</file>