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74" r:id="rId2"/>
    <p:sldId id="271" r:id="rId3"/>
    <p:sldId id="273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9"/>
    <a:srgbClr val="BDD7EE"/>
    <a:srgbClr val="D13E45"/>
    <a:srgbClr val="99C1C0"/>
    <a:srgbClr val="007F80"/>
    <a:srgbClr val="BDD7EF"/>
    <a:srgbClr val="E287AC"/>
    <a:srgbClr val="F6D6E2"/>
    <a:srgbClr val="F0F1FF"/>
    <a:srgbClr val="F69D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45"/>
    <p:restoredTop sz="96197"/>
  </p:normalViewPr>
  <p:slideViewPr>
    <p:cSldViewPr snapToGrid="0">
      <p:cViewPr varScale="1">
        <p:scale>
          <a:sx n="85" d="100"/>
          <a:sy n="85" d="100"/>
        </p:scale>
        <p:origin x="26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8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12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0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0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77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4/16/24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34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4/16/24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75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4/16/24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5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17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58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C340-4BEE-ED44-826C-0ED8C20F9E24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6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26" Type="http://schemas.openxmlformats.org/officeDocument/2006/relationships/image" Target="../media/image25.emf"/><Relationship Id="rId21" Type="http://schemas.openxmlformats.org/officeDocument/2006/relationships/image" Target="../media/image20.emf"/><Relationship Id="rId34" Type="http://schemas.openxmlformats.org/officeDocument/2006/relationships/image" Target="../media/image33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5" Type="http://schemas.openxmlformats.org/officeDocument/2006/relationships/image" Target="../media/image24.emf"/><Relationship Id="rId33" Type="http://schemas.openxmlformats.org/officeDocument/2006/relationships/image" Target="../media/image32.emf"/><Relationship Id="rId38" Type="http://schemas.openxmlformats.org/officeDocument/2006/relationships/image" Target="../media/image37.emf"/><Relationship Id="rId2" Type="http://schemas.openxmlformats.org/officeDocument/2006/relationships/image" Target="../media/image1.png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29" Type="http://schemas.openxmlformats.org/officeDocument/2006/relationships/image" Target="../media/image2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emf"/><Relationship Id="rId24" Type="http://schemas.openxmlformats.org/officeDocument/2006/relationships/image" Target="../media/image23.emf"/><Relationship Id="rId32" Type="http://schemas.openxmlformats.org/officeDocument/2006/relationships/image" Target="../media/image31.emf"/><Relationship Id="rId37" Type="http://schemas.openxmlformats.org/officeDocument/2006/relationships/image" Target="../media/image36.emf"/><Relationship Id="rId5" Type="http://schemas.openxmlformats.org/officeDocument/2006/relationships/image" Target="../media/image4.png"/><Relationship Id="rId15" Type="http://schemas.openxmlformats.org/officeDocument/2006/relationships/image" Target="../media/image14.emf"/><Relationship Id="rId23" Type="http://schemas.openxmlformats.org/officeDocument/2006/relationships/image" Target="../media/image22.emf"/><Relationship Id="rId28" Type="http://schemas.openxmlformats.org/officeDocument/2006/relationships/image" Target="../media/image27.emf"/><Relationship Id="rId36" Type="http://schemas.openxmlformats.org/officeDocument/2006/relationships/image" Target="../media/image35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31" Type="http://schemas.openxmlformats.org/officeDocument/2006/relationships/image" Target="../media/image30.emf"/><Relationship Id="rId4" Type="http://schemas.openxmlformats.org/officeDocument/2006/relationships/image" Target="../media/image3.svg"/><Relationship Id="rId9" Type="http://schemas.openxmlformats.org/officeDocument/2006/relationships/image" Target="../media/image8.emf"/><Relationship Id="rId14" Type="http://schemas.openxmlformats.org/officeDocument/2006/relationships/image" Target="../media/image13.emf"/><Relationship Id="rId22" Type="http://schemas.openxmlformats.org/officeDocument/2006/relationships/image" Target="../media/image21.emf"/><Relationship Id="rId27" Type="http://schemas.openxmlformats.org/officeDocument/2006/relationships/image" Target="../media/image26.emf"/><Relationship Id="rId30" Type="http://schemas.openxmlformats.org/officeDocument/2006/relationships/image" Target="../media/image29.emf"/><Relationship Id="rId35" Type="http://schemas.openxmlformats.org/officeDocument/2006/relationships/image" Target="../media/image34.emf"/><Relationship Id="rId8" Type="http://schemas.openxmlformats.org/officeDocument/2006/relationships/image" Target="../media/image7.emf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26" Type="http://schemas.openxmlformats.org/officeDocument/2006/relationships/image" Target="../media/image25.emf"/><Relationship Id="rId21" Type="http://schemas.openxmlformats.org/officeDocument/2006/relationships/image" Target="../media/image20.emf"/><Relationship Id="rId34" Type="http://schemas.openxmlformats.org/officeDocument/2006/relationships/image" Target="../media/image33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5" Type="http://schemas.openxmlformats.org/officeDocument/2006/relationships/image" Target="../media/image24.emf"/><Relationship Id="rId33" Type="http://schemas.openxmlformats.org/officeDocument/2006/relationships/image" Target="../media/image32.emf"/><Relationship Id="rId38" Type="http://schemas.openxmlformats.org/officeDocument/2006/relationships/image" Target="../media/image37.emf"/><Relationship Id="rId2" Type="http://schemas.openxmlformats.org/officeDocument/2006/relationships/image" Target="../media/image1.png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29" Type="http://schemas.openxmlformats.org/officeDocument/2006/relationships/image" Target="../media/image2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emf"/><Relationship Id="rId24" Type="http://schemas.openxmlformats.org/officeDocument/2006/relationships/image" Target="../media/image23.emf"/><Relationship Id="rId32" Type="http://schemas.openxmlformats.org/officeDocument/2006/relationships/image" Target="../media/image31.emf"/><Relationship Id="rId37" Type="http://schemas.openxmlformats.org/officeDocument/2006/relationships/image" Target="../media/image36.emf"/><Relationship Id="rId5" Type="http://schemas.openxmlformats.org/officeDocument/2006/relationships/image" Target="../media/image4.png"/><Relationship Id="rId15" Type="http://schemas.openxmlformats.org/officeDocument/2006/relationships/image" Target="../media/image14.emf"/><Relationship Id="rId23" Type="http://schemas.openxmlformats.org/officeDocument/2006/relationships/image" Target="../media/image22.emf"/><Relationship Id="rId28" Type="http://schemas.openxmlformats.org/officeDocument/2006/relationships/image" Target="../media/image27.emf"/><Relationship Id="rId36" Type="http://schemas.openxmlformats.org/officeDocument/2006/relationships/image" Target="../media/image35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31" Type="http://schemas.openxmlformats.org/officeDocument/2006/relationships/image" Target="../media/image30.emf"/><Relationship Id="rId4" Type="http://schemas.openxmlformats.org/officeDocument/2006/relationships/image" Target="../media/image3.svg"/><Relationship Id="rId9" Type="http://schemas.openxmlformats.org/officeDocument/2006/relationships/image" Target="../media/image8.emf"/><Relationship Id="rId14" Type="http://schemas.openxmlformats.org/officeDocument/2006/relationships/image" Target="../media/image13.emf"/><Relationship Id="rId22" Type="http://schemas.openxmlformats.org/officeDocument/2006/relationships/image" Target="../media/image21.emf"/><Relationship Id="rId27" Type="http://schemas.openxmlformats.org/officeDocument/2006/relationships/image" Target="../media/image26.emf"/><Relationship Id="rId30" Type="http://schemas.openxmlformats.org/officeDocument/2006/relationships/image" Target="../media/image29.emf"/><Relationship Id="rId35" Type="http://schemas.openxmlformats.org/officeDocument/2006/relationships/image" Target="../media/image34.emf"/><Relationship Id="rId8" Type="http://schemas.openxmlformats.org/officeDocument/2006/relationships/image" Target="../media/image7.emf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emf"/><Relationship Id="rId18" Type="http://schemas.openxmlformats.org/officeDocument/2006/relationships/image" Target="../media/image49.emf"/><Relationship Id="rId26" Type="http://schemas.openxmlformats.org/officeDocument/2006/relationships/image" Target="../media/image57.emf"/><Relationship Id="rId39" Type="http://schemas.openxmlformats.org/officeDocument/2006/relationships/image" Target="../media/image70.emf"/><Relationship Id="rId21" Type="http://schemas.openxmlformats.org/officeDocument/2006/relationships/image" Target="../media/image52.emf"/><Relationship Id="rId34" Type="http://schemas.openxmlformats.org/officeDocument/2006/relationships/image" Target="../media/image65.emf"/><Relationship Id="rId42" Type="http://schemas.openxmlformats.org/officeDocument/2006/relationships/image" Target="../media/image73.emf"/><Relationship Id="rId7" Type="http://schemas.openxmlformats.org/officeDocument/2006/relationships/image" Target="../media/image38.emf"/><Relationship Id="rId2" Type="http://schemas.openxmlformats.org/officeDocument/2006/relationships/image" Target="../media/image1.png"/><Relationship Id="rId16" Type="http://schemas.openxmlformats.org/officeDocument/2006/relationships/image" Target="../media/image47.emf"/><Relationship Id="rId20" Type="http://schemas.openxmlformats.org/officeDocument/2006/relationships/image" Target="../media/image51.emf"/><Relationship Id="rId29" Type="http://schemas.openxmlformats.org/officeDocument/2006/relationships/image" Target="../media/image60.emf"/><Relationship Id="rId41" Type="http://schemas.openxmlformats.org/officeDocument/2006/relationships/image" Target="../media/image7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42.emf"/><Relationship Id="rId24" Type="http://schemas.openxmlformats.org/officeDocument/2006/relationships/image" Target="../media/image55.emf"/><Relationship Id="rId32" Type="http://schemas.openxmlformats.org/officeDocument/2006/relationships/image" Target="../media/image63.png"/><Relationship Id="rId37" Type="http://schemas.openxmlformats.org/officeDocument/2006/relationships/image" Target="../media/image68.emf"/><Relationship Id="rId40" Type="http://schemas.openxmlformats.org/officeDocument/2006/relationships/image" Target="../media/image71.emf"/><Relationship Id="rId5" Type="http://schemas.openxmlformats.org/officeDocument/2006/relationships/image" Target="../media/image4.png"/><Relationship Id="rId15" Type="http://schemas.openxmlformats.org/officeDocument/2006/relationships/image" Target="../media/image46.emf"/><Relationship Id="rId23" Type="http://schemas.openxmlformats.org/officeDocument/2006/relationships/image" Target="../media/image54.emf"/><Relationship Id="rId28" Type="http://schemas.openxmlformats.org/officeDocument/2006/relationships/image" Target="../media/image59.emf"/><Relationship Id="rId36" Type="http://schemas.openxmlformats.org/officeDocument/2006/relationships/image" Target="../media/image67.emf"/><Relationship Id="rId10" Type="http://schemas.openxmlformats.org/officeDocument/2006/relationships/image" Target="../media/image41.emf"/><Relationship Id="rId19" Type="http://schemas.openxmlformats.org/officeDocument/2006/relationships/image" Target="../media/image50.emf"/><Relationship Id="rId31" Type="http://schemas.openxmlformats.org/officeDocument/2006/relationships/image" Target="../media/image62.png"/><Relationship Id="rId4" Type="http://schemas.openxmlformats.org/officeDocument/2006/relationships/image" Target="../media/image3.svg"/><Relationship Id="rId9" Type="http://schemas.openxmlformats.org/officeDocument/2006/relationships/image" Target="../media/image40.emf"/><Relationship Id="rId14" Type="http://schemas.openxmlformats.org/officeDocument/2006/relationships/image" Target="../media/image45.emf"/><Relationship Id="rId22" Type="http://schemas.openxmlformats.org/officeDocument/2006/relationships/image" Target="../media/image53.emf"/><Relationship Id="rId27" Type="http://schemas.openxmlformats.org/officeDocument/2006/relationships/image" Target="../media/image58.emf"/><Relationship Id="rId30" Type="http://schemas.openxmlformats.org/officeDocument/2006/relationships/image" Target="../media/image61.emf"/><Relationship Id="rId35" Type="http://schemas.openxmlformats.org/officeDocument/2006/relationships/image" Target="../media/image66.emf"/><Relationship Id="rId43" Type="http://schemas.openxmlformats.org/officeDocument/2006/relationships/image" Target="../media/image74.emf"/><Relationship Id="rId8" Type="http://schemas.openxmlformats.org/officeDocument/2006/relationships/image" Target="../media/image39.emf"/><Relationship Id="rId3" Type="http://schemas.openxmlformats.org/officeDocument/2006/relationships/image" Target="../media/image2.png"/><Relationship Id="rId12" Type="http://schemas.openxmlformats.org/officeDocument/2006/relationships/image" Target="../media/image43.emf"/><Relationship Id="rId17" Type="http://schemas.openxmlformats.org/officeDocument/2006/relationships/image" Target="../media/image48.emf"/><Relationship Id="rId25" Type="http://schemas.openxmlformats.org/officeDocument/2006/relationships/image" Target="../media/image56.emf"/><Relationship Id="rId33" Type="http://schemas.openxmlformats.org/officeDocument/2006/relationships/image" Target="../media/image64.svg"/><Relationship Id="rId38" Type="http://schemas.openxmlformats.org/officeDocument/2006/relationships/image" Target="../media/image6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Forme libre 1491">
            <a:extLst>
              <a:ext uri="{FF2B5EF4-FFF2-40B4-BE49-F238E27FC236}">
                <a16:creationId xmlns:a16="http://schemas.microsoft.com/office/drawing/2014/main" id="{05EC1FC5-DAED-FDBF-8295-6FFCA7D12390}"/>
              </a:ext>
            </a:extLst>
          </p:cNvPr>
          <p:cNvSpPr/>
          <p:nvPr/>
        </p:nvSpPr>
        <p:spPr>
          <a:xfrm>
            <a:off x="3622874" y="878604"/>
            <a:ext cx="1394788" cy="972505"/>
          </a:xfrm>
          <a:custGeom>
            <a:avLst/>
            <a:gdLst>
              <a:gd name="connsiteX0" fmla="*/ 1329322 w 1562852"/>
              <a:gd name="connsiteY0" fmla="*/ 0 h 1205585"/>
              <a:gd name="connsiteX1" fmla="*/ 1329499 w 1562852"/>
              <a:gd name="connsiteY1" fmla="*/ 204 h 1205585"/>
              <a:gd name="connsiteX2" fmla="*/ 1345476 w 1562852"/>
              <a:gd name="connsiteY2" fmla="*/ 204 h 1205585"/>
              <a:gd name="connsiteX3" fmla="*/ 1345476 w 1562852"/>
              <a:gd name="connsiteY3" fmla="*/ 18668 h 1205585"/>
              <a:gd name="connsiteX4" fmla="*/ 1544972 w 1562852"/>
              <a:gd name="connsiteY4" fmla="*/ 249207 h 1205585"/>
              <a:gd name="connsiteX5" fmla="*/ 1556589 w 1562852"/>
              <a:gd name="connsiteY5" fmla="*/ 249207 h 1205585"/>
              <a:gd name="connsiteX6" fmla="*/ 1556589 w 1562852"/>
              <a:gd name="connsiteY6" fmla="*/ 262632 h 1205585"/>
              <a:gd name="connsiteX7" fmla="*/ 1562852 w 1562852"/>
              <a:gd name="connsiteY7" fmla="*/ 269869 h 1205585"/>
              <a:gd name="connsiteX8" fmla="*/ 1556589 w 1562852"/>
              <a:gd name="connsiteY8" fmla="*/ 269869 h 1205585"/>
              <a:gd name="connsiteX9" fmla="*/ 1556589 w 1562852"/>
              <a:gd name="connsiteY9" fmla="*/ 1205585 h 1205585"/>
              <a:gd name="connsiteX10" fmla="*/ 0 w 1562852"/>
              <a:gd name="connsiteY10" fmla="*/ 1205585 h 1205585"/>
              <a:gd name="connsiteX11" fmla="*/ 0 w 1562852"/>
              <a:gd name="connsiteY11" fmla="*/ 249207 h 1205585"/>
              <a:gd name="connsiteX12" fmla="*/ 1038293 w 1562852"/>
              <a:gd name="connsiteY12" fmla="*/ 6657 h 1205585"/>
              <a:gd name="connsiteX13" fmla="*/ 1038293 w 1562852"/>
              <a:gd name="connsiteY13" fmla="*/ 204 h 1205585"/>
              <a:gd name="connsiteX14" fmla="*/ 1329322 w 1562852"/>
              <a:gd name="connsiteY14" fmla="*/ 204 h 1205585"/>
              <a:gd name="connsiteX15" fmla="*/ 1329322 w 1562852"/>
              <a:gd name="connsiteY15" fmla="*/ 0 h 1205585"/>
              <a:gd name="connsiteX0" fmla="*/ 1329322 w 1562852"/>
              <a:gd name="connsiteY0" fmla="*/ 0 h 1205585"/>
              <a:gd name="connsiteX1" fmla="*/ 1329499 w 1562852"/>
              <a:gd name="connsiteY1" fmla="*/ 204 h 1205585"/>
              <a:gd name="connsiteX2" fmla="*/ 1345476 w 1562852"/>
              <a:gd name="connsiteY2" fmla="*/ 204 h 1205585"/>
              <a:gd name="connsiteX3" fmla="*/ 1345476 w 1562852"/>
              <a:gd name="connsiteY3" fmla="*/ 18668 h 1205585"/>
              <a:gd name="connsiteX4" fmla="*/ 1544972 w 1562852"/>
              <a:gd name="connsiteY4" fmla="*/ 249207 h 1205585"/>
              <a:gd name="connsiteX5" fmla="*/ 1556589 w 1562852"/>
              <a:gd name="connsiteY5" fmla="*/ 249207 h 1205585"/>
              <a:gd name="connsiteX6" fmla="*/ 1556589 w 1562852"/>
              <a:gd name="connsiteY6" fmla="*/ 262632 h 1205585"/>
              <a:gd name="connsiteX7" fmla="*/ 1562852 w 1562852"/>
              <a:gd name="connsiteY7" fmla="*/ 269869 h 1205585"/>
              <a:gd name="connsiteX8" fmla="*/ 1556589 w 1562852"/>
              <a:gd name="connsiteY8" fmla="*/ 269869 h 1205585"/>
              <a:gd name="connsiteX9" fmla="*/ 1556589 w 1562852"/>
              <a:gd name="connsiteY9" fmla="*/ 1205585 h 1205585"/>
              <a:gd name="connsiteX10" fmla="*/ 0 w 1562852"/>
              <a:gd name="connsiteY10" fmla="*/ 1205585 h 1205585"/>
              <a:gd name="connsiteX11" fmla="*/ 0 w 1562852"/>
              <a:gd name="connsiteY11" fmla="*/ 249207 h 1205585"/>
              <a:gd name="connsiteX12" fmla="*/ 1038293 w 1562852"/>
              <a:gd name="connsiteY12" fmla="*/ 6657 h 1205585"/>
              <a:gd name="connsiteX13" fmla="*/ 1038293 w 1562852"/>
              <a:gd name="connsiteY13" fmla="*/ 61993 h 1205585"/>
              <a:gd name="connsiteX14" fmla="*/ 1329322 w 1562852"/>
              <a:gd name="connsiteY14" fmla="*/ 204 h 1205585"/>
              <a:gd name="connsiteX15" fmla="*/ 1329322 w 1562852"/>
              <a:gd name="connsiteY15" fmla="*/ 0 h 1205585"/>
              <a:gd name="connsiteX0" fmla="*/ 1329322 w 1562852"/>
              <a:gd name="connsiteY0" fmla="*/ 0 h 1205585"/>
              <a:gd name="connsiteX1" fmla="*/ 1329499 w 1562852"/>
              <a:gd name="connsiteY1" fmla="*/ 204 h 1205585"/>
              <a:gd name="connsiteX2" fmla="*/ 1345476 w 1562852"/>
              <a:gd name="connsiteY2" fmla="*/ 204 h 1205585"/>
              <a:gd name="connsiteX3" fmla="*/ 1345476 w 1562852"/>
              <a:gd name="connsiteY3" fmla="*/ 18668 h 1205585"/>
              <a:gd name="connsiteX4" fmla="*/ 1544972 w 1562852"/>
              <a:gd name="connsiteY4" fmla="*/ 249207 h 1205585"/>
              <a:gd name="connsiteX5" fmla="*/ 1556589 w 1562852"/>
              <a:gd name="connsiteY5" fmla="*/ 249207 h 1205585"/>
              <a:gd name="connsiteX6" fmla="*/ 1556589 w 1562852"/>
              <a:gd name="connsiteY6" fmla="*/ 262632 h 1205585"/>
              <a:gd name="connsiteX7" fmla="*/ 1562852 w 1562852"/>
              <a:gd name="connsiteY7" fmla="*/ 269869 h 1205585"/>
              <a:gd name="connsiteX8" fmla="*/ 1556589 w 1562852"/>
              <a:gd name="connsiteY8" fmla="*/ 269869 h 1205585"/>
              <a:gd name="connsiteX9" fmla="*/ 1556589 w 1562852"/>
              <a:gd name="connsiteY9" fmla="*/ 1205585 h 1205585"/>
              <a:gd name="connsiteX10" fmla="*/ 0 w 1562852"/>
              <a:gd name="connsiteY10" fmla="*/ 1205585 h 1205585"/>
              <a:gd name="connsiteX11" fmla="*/ 0 w 1562852"/>
              <a:gd name="connsiteY11" fmla="*/ 249207 h 1205585"/>
              <a:gd name="connsiteX12" fmla="*/ 1038293 w 1562852"/>
              <a:gd name="connsiteY12" fmla="*/ 6657 h 1205585"/>
              <a:gd name="connsiteX13" fmla="*/ 1329322 w 1562852"/>
              <a:gd name="connsiteY13" fmla="*/ 204 h 1205585"/>
              <a:gd name="connsiteX14" fmla="*/ 1329322 w 1562852"/>
              <a:gd name="connsiteY14" fmla="*/ 0 h 1205585"/>
              <a:gd name="connsiteX0" fmla="*/ 1329322 w 1562852"/>
              <a:gd name="connsiteY0" fmla="*/ 0 h 1205585"/>
              <a:gd name="connsiteX1" fmla="*/ 1329499 w 1562852"/>
              <a:gd name="connsiteY1" fmla="*/ 204 h 1205585"/>
              <a:gd name="connsiteX2" fmla="*/ 1345476 w 1562852"/>
              <a:gd name="connsiteY2" fmla="*/ 204 h 1205585"/>
              <a:gd name="connsiteX3" fmla="*/ 1345476 w 1562852"/>
              <a:gd name="connsiteY3" fmla="*/ 18668 h 1205585"/>
              <a:gd name="connsiteX4" fmla="*/ 1544972 w 1562852"/>
              <a:gd name="connsiteY4" fmla="*/ 249207 h 1205585"/>
              <a:gd name="connsiteX5" fmla="*/ 1556589 w 1562852"/>
              <a:gd name="connsiteY5" fmla="*/ 249207 h 1205585"/>
              <a:gd name="connsiteX6" fmla="*/ 1556589 w 1562852"/>
              <a:gd name="connsiteY6" fmla="*/ 262632 h 1205585"/>
              <a:gd name="connsiteX7" fmla="*/ 1562852 w 1562852"/>
              <a:gd name="connsiteY7" fmla="*/ 269869 h 1205585"/>
              <a:gd name="connsiteX8" fmla="*/ 1556589 w 1562852"/>
              <a:gd name="connsiteY8" fmla="*/ 269869 h 1205585"/>
              <a:gd name="connsiteX9" fmla="*/ 1556589 w 1562852"/>
              <a:gd name="connsiteY9" fmla="*/ 1205585 h 1205585"/>
              <a:gd name="connsiteX10" fmla="*/ 0 w 1562852"/>
              <a:gd name="connsiteY10" fmla="*/ 1205585 h 1205585"/>
              <a:gd name="connsiteX11" fmla="*/ 0 w 1562852"/>
              <a:gd name="connsiteY11" fmla="*/ 249207 h 1205585"/>
              <a:gd name="connsiteX12" fmla="*/ 1027663 w 1562852"/>
              <a:gd name="connsiteY12" fmla="*/ 64584 h 1205585"/>
              <a:gd name="connsiteX13" fmla="*/ 1329322 w 1562852"/>
              <a:gd name="connsiteY13" fmla="*/ 204 h 1205585"/>
              <a:gd name="connsiteX14" fmla="*/ 1329322 w 1562852"/>
              <a:gd name="connsiteY14" fmla="*/ 0 h 1205585"/>
              <a:gd name="connsiteX0" fmla="*/ 1329322 w 1562852"/>
              <a:gd name="connsiteY0" fmla="*/ 0 h 1205381"/>
              <a:gd name="connsiteX1" fmla="*/ 1329499 w 1562852"/>
              <a:gd name="connsiteY1" fmla="*/ 0 h 1205381"/>
              <a:gd name="connsiteX2" fmla="*/ 1345476 w 1562852"/>
              <a:gd name="connsiteY2" fmla="*/ 0 h 1205381"/>
              <a:gd name="connsiteX3" fmla="*/ 1345476 w 1562852"/>
              <a:gd name="connsiteY3" fmla="*/ 18464 h 1205381"/>
              <a:gd name="connsiteX4" fmla="*/ 1544972 w 1562852"/>
              <a:gd name="connsiteY4" fmla="*/ 249003 h 1205381"/>
              <a:gd name="connsiteX5" fmla="*/ 1556589 w 1562852"/>
              <a:gd name="connsiteY5" fmla="*/ 249003 h 1205381"/>
              <a:gd name="connsiteX6" fmla="*/ 1556589 w 1562852"/>
              <a:gd name="connsiteY6" fmla="*/ 262428 h 1205381"/>
              <a:gd name="connsiteX7" fmla="*/ 1562852 w 1562852"/>
              <a:gd name="connsiteY7" fmla="*/ 269665 h 1205381"/>
              <a:gd name="connsiteX8" fmla="*/ 1556589 w 1562852"/>
              <a:gd name="connsiteY8" fmla="*/ 269665 h 1205381"/>
              <a:gd name="connsiteX9" fmla="*/ 1556589 w 1562852"/>
              <a:gd name="connsiteY9" fmla="*/ 1205381 h 1205381"/>
              <a:gd name="connsiteX10" fmla="*/ 0 w 1562852"/>
              <a:gd name="connsiteY10" fmla="*/ 1205381 h 1205381"/>
              <a:gd name="connsiteX11" fmla="*/ 0 w 1562852"/>
              <a:gd name="connsiteY11" fmla="*/ 249003 h 1205381"/>
              <a:gd name="connsiteX12" fmla="*/ 1027663 w 1562852"/>
              <a:gd name="connsiteY12" fmla="*/ 64380 h 1205381"/>
              <a:gd name="connsiteX13" fmla="*/ 1329322 w 1562852"/>
              <a:gd name="connsiteY13" fmla="*/ 0 h 1205381"/>
              <a:gd name="connsiteX0" fmla="*/ 1329322 w 1562852"/>
              <a:gd name="connsiteY0" fmla="*/ 0 h 1205381"/>
              <a:gd name="connsiteX1" fmla="*/ 1329499 w 1562852"/>
              <a:gd name="connsiteY1" fmla="*/ 0 h 1205381"/>
              <a:gd name="connsiteX2" fmla="*/ 1345476 w 1562852"/>
              <a:gd name="connsiteY2" fmla="*/ 0 h 1205381"/>
              <a:gd name="connsiteX3" fmla="*/ 1544972 w 1562852"/>
              <a:gd name="connsiteY3" fmla="*/ 249003 h 1205381"/>
              <a:gd name="connsiteX4" fmla="*/ 1556589 w 1562852"/>
              <a:gd name="connsiteY4" fmla="*/ 249003 h 1205381"/>
              <a:gd name="connsiteX5" fmla="*/ 1556589 w 1562852"/>
              <a:gd name="connsiteY5" fmla="*/ 262428 h 1205381"/>
              <a:gd name="connsiteX6" fmla="*/ 1562852 w 1562852"/>
              <a:gd name="connsiteY6" fmla="*/ 269665 h 1205381"/>
              <a:gd name="connsiteX7" fmla="*/ 1556589 w 1562852"/>
              <a:gd name="connsiteY7" fmla="*/ 269665 h 1205381"/>
              <a:gd name="connsiteX8" fmla="*/ 1556589 w 1562852"/>
              <a:gd name="connsiteY8" fmla="*/ 1205381 h 1205381"/>
              <a:gd name="connsiteX9" fmla="*/ 0 w 1562852"/>
              <a:gd name="connsiteY9" fmla="*/ 1205381 h 1205381"/>
              <a:gd name="connsiteX10" fmla="*/ 0 w 1562852"/>
              <a:gd name="connsiteY10" fmla="*/ 249003 h 1205381"/>
              <a:gd name="connsiteX11" fmla="*/ 1027663 w 1562852"/>
              <a:gd name="connsiteY11" fmla="*/ 64380 h 1205381"/>
              <a:gd name="connsiteX12" fmla="*/ 1329322 w 1562852"/>
              <a:gd name="connsiteY12" fmla="*/ 0 h 1205381"/>
              <a:gd name="connsiteX0" fmla="*/ 1027663 w 1562852"/>
              <a:gd name="connsiteY0" fmla="*/ 64380 h 1205381"/>
              <a:gd name="connsiteX1" fmla="*/ 1329499 w 1562852"/>
              <a:gd name="connsiteY1" fmla="*/ 0 h 1205381"/>
              <a:gd name="connsiteX2" fmla="*/ 1345476 w 1562852"/>
              <a:gd name="connsiteY2" fmla="*/ 0 h 1205381"/>
              <a:gd name="connsiteX3" fmla="*/ 1544972 w 1562852"/>
              <a:gd name="connsiteY3" fmla="*/ 249003 h 1205381"/>
              <a:gd name="connsiteX4" fmla="*/ 1556589 w 1562852"/>
              <a:gd name="connsiteY4" fmla="*/ 249003 h 1205381"/>
              <a:gd name="connsiteX5" fmla="*/ 1556589 w 1562852"/>
              <a:gd name="connsiteY5" fmla="*/ 262428 h 1205381"/>
              <a:gd name="connsiteX6" fmla="*/ 1562852 w 1562852"/>
              <a:gd name="connsiteY6" fmla="*/ 269665 h 1205381"/>
              <a:gd name="connsiteX7" fmla="*/ 1556589 w 1562852"/>
              <a:gd name="connsiteY7" fmla="*/ 269665 h 1205381"/>
              <a:gd name="connsiteX8" fmla="*/ 1556589 w 1562852"/>
              <a:gd name="connsiteY8" fmla="*/ 1205381 h 1205381"/>
              <a:gd name="connsiteX9" fmla="*/ 0 w 1562852"/>
              <a:gd name="connsiteY9" fmla="*/ 1205381 h 1205381"/>
              <a:gd name="connsiteX10" fmla="*/ 0 w 1562852"/>
              <a:gd name="connsiteY10" fmla="*/ 249003 h 1205381"/>
              <a:gd name="connsiteX11" fmla="*/ 1027663 w 1562852"/>
              <a:gd name="connsiteY11" fmla="*/ 64380 h 1205381"/>
              <a:gd name="connsiteX0" fmla="*/ 1027663 w 1562852"/>
              <a:gd name="connsiteY0" fmla="*/ 64380 h 1205381"/>
              <a:gd name="connsiteX1" fmla="*/ 1329499 w 1562852"/>
              <a:gd name="connsiteY1" fmla="*/ 0 h 1205381"/>
              <a:gd name="connsiteX2" fmla="*/ 1544972 w 1562852"/>
              <a:gd name="connsiteY2" fmla="*/ 249003 h 1205381"/>
              <a:gd name="connsiteX3" fmla="*/ 1556589 w 1562852"/>
              <a:gd name="connsiteY3" fmla="*/ 249003 h 1205381"/>
              <a:gd name="connsiteX4" fmla="*/ 1556589 w 1562852"/>
              <a:gd name="connsiteY4" fmla="*/ 262428 h 1205381"/>
              <a:gd name="connsiteX5" fmla="*/ 1562852 w 1562852"/>
              <a:gd name="connsiteY5" fmla="*/ 269665 h 1205381"/>
              <a:gd name="connsiteX6" fmla="*/ 1556589 w 1562852"/>
              <a:gd name="connsiteY6" fmla="*/ 269665 h 1205381"/>
              <a:gd name="connsiteX7" fmla="*/ 1556589 w 1562852"/>
              <a:gd name="connsiteY7" fmla="*/ 1205381 h 1205381"/>
              <a:gd name="connsiteX8" fmla="*/ 0 w 1562852"/>
              <a:gd name="connsiteY8" fmla="*/ 1205381 h 1205381"/>
              <a:gd name="connsiteX9" fmla="*/ 0 w 1562852"/>
              <a:gd name="connsiteY9" fmla="*/ 249003 h 1205381"/>
              <a:gd name="connsiteX10" fmla="*/ 1027663 w 1562852"/>
              <a:gd name="connsiteY10" fmla="*/ 64380 h 1205381"/>
              <a:gd name="connsiteX0" fmla="*/ 1027663 w 1562852"/>
              <a:gd name="connsiteY0" fmla="*/ 6453 h 1147454"/>
              <a:gd name="connsiteX1" fmla="*/ 1372019 w 1562852"/>
              <a:gd name="connsiteY1" fmla="*/ 0 h 1147454"/>
              <a:gd name="connsiteX2" fmla="*/ 1544972 w 1562852"/>
              <a:gd name="connsiteY2" fmla="*/ 191076 h 1147454"/>
              <a:gd name="connsiteX3" fmla="*/ 1556589 w 1562852"/>
              <a:gd name="connsiteY3" fmla="*/ 191076 h 1147454"/>
              <a:gd name="connsiteX4" fmla="*/ 1556589 w 1562852"/>
              <a:gd name="connsiteY4" fmla="*/ 204501 h 1147454"/>
              <a:gd name="connsiteX5" fmla="*/ 1562852 w 1562852"/>
              <a:gd name="connsiteY5" fmla="*/ 211738 h 1147454"/>
              <a:gd name="connsiteX6" fmla="*/ 1556589 w 1562852"/>
              <a:gd name="connsiteY6" fmla="*/ 211738 h 1147454"/>
              <a:gd name="connsiteX7" fmla="*/ 1556589 w 1562852"/>
              <a:gd name="connsiteY7" fmla="*/ 1147454 h 1147454"/>
              <a:gd name="connsiteX8" fmla="*/ 0 w 1562852"/>
              <a:gd name="connsiteY8" fmla="*/ 1147454 h 1147454"/>
              <a:gd name="connsiteX9" fmla="*/ 0 w 1562852"/>
              <a:gd name="connsiteY9" fmla="*/ 191076 h 1147454"/>
              <a:gd name="connsiteX10" fmla="*/ 1027663 w 1562852"/>
              <a:gd name="connsiteY10" fmla="*/ 6453 h 1147454"/>
              <a:gd name="connsiteX0" fmla="*/ 1024120 w 1562852"/>
              <a:gd name="connsiteY0" fmla="*/ 0 h 1148725"/>
              <a:gd name="connsiteX1" fmla="*/ 1372019 w 1562852"/>
              <a:gd name="connsiteY1" fmla="*/ 1271 h 1148725"/>
              <a:gd name="connsiteX2" fmla="*/ 1544972 w 1562852"/>
              <a:gd name="connsiteY2" fmla="*/ 192347 h 1148725"/>
              <a:gd name="connsiteX3" fmla="*/ 1556589 w 1562852"/>
              <a:gd name="connsiteY3" fmla="*/ 192347 h 1148725"/>
              <a:gd name="connsiteX4" fmla="*/ 1556589 w 1562852"/>
              <a:gd name="connsiteY4" fmla="*/ 205772 h 1148725"/>
              <a:gd name="connsiteX5" fmla="*/ 1562852 w 1562852"/>
              <a:gd name="connsiteY5" fmla="*/ 213009 h 1148725"/>
              <a:gd name="connsiteX6" fmla="*/ 1556589 w 1562852"/>
              <a:gd name="connsiteY6" fmla="*/ 213009 h 1148725"/>
              <a:gd name="connsiteX7" fmla="*/ 1556589 w 1562852"/>
              <a:gd name="connsiteY7" fmla="*/ 1148725 h 1148725"/>
              <a:gd name="connsiteX8" fmla="*/ 0 w 1562852"/>
              <a:gd name="connsiteY8" fmla="*/ 1148725 h 1148725"/>
              <a:gd name="connsiteX9" fmla="*/ 0 w 1562852"/>
              <a:gd name="connsiteY9" fmla="*/ 192347 h 1148725"/>
              <a:gd name="connsiteX10" fmla="*/ 1024120 w 1562852"/>
              <a:gd name="connsiteY10" fmla="*/ 0 h 1148725"/>
              <a:gd name="connsiteX0" fmla="*/ 1024120 w 1562852"/>
              <a:gd name="connsiteY0" fmla="*/ 0 h 1148725"/>
              <a:gd name="connsiteX1" fmla="*/ 1372019 w 1562852"/>
              <a:gd name="connsiteY1" fmla="*/ 1271 h 1148725"/>
              <a:gd name="connsiteX2" fmla="*/ 1544972 w 1562852"/>
              <a:gd name="connsiteY2" fmla="*/ 192347 h 1148725"/>
              <a:gd name="connsiteX3" fmla="*/ 1556589 w 1562852"/>
              <a:gd name="connsiteY3" fmla="*/ 192347 h 1148725"/>
              <a:gd name="connsiteX4" fmla="*/ 1562852 w 1562852"/>
              <a:gd name="connsiteY4" fmla="*/ 213009 h 1148725"/>
              <a:gd name="connsiteX5" fmla="*/ 1556589 w 1562852"/>
              <a:gd name="connsiteY5" fmla="*/ 213009 h 1148725"/>
              <a:gd name="connsiteX6" fmla="*/ 1556589 w 1562852"/>
              <a:gd name="connsiteY6" fmla="*/ 1148725 h 1148725"/>
              <a:gd name="connsiteX7" fmla="*/ 0 w 1562852"/>
              <a:gd name="connsiteY7" fmla="*/ 1148725 h 1148725"/>
              <a:gd name="connsiteX8" fmla="*/ 0 w 1562852"/>
              <a:gd name="connsiteY8" fmla="*/ 192347 h 1148725"/>
              <a:gd name="connsiteX9" fmla="*/ 1024120 w 1562852"/>
              <a:gd name="connsiteY9" fmla="*/ 0 h 1148725"/>
              <a:gd name="connsiteX0" fmla="*/ 1024120 w 1562852"/>
              <a:gd name="connsiteY0" fmla="*/ 0 h 1148725"/>
              <a:gd name="connsiteX1" fmla="*/ 1372019 w 1562852"/>
              <a:gd name="connsiteY1" fmla="*/ 1271 h 1148725"/>
              <a:gd name="connsiteX2" fmla="*/ 1544972 w 1562852"/>
              <a:gd name="connsiteY2" fmla="*/ 192347 h 1148725"/>
              <a:gd name="connsiteX3" fmla="*/ 1556589 w 1562852"/>
              <a:gd name="connsiteY3" fmla="*/ 192347 h 1148725"/>
              <a:gd name="connsiteX4" fmla="*/ 1562852 w 1562852"/>
              <a:gd name="connsiteY4" fmla="*/ 213009 h 1148725"/>
              <a:gd name="connsiteX5" fmla="*/ 1556589 w 1562852"/>
              <a:gd name="connsiteY5" fmla="*/ 1148725 h 1148725"/>
              <a:gd name="connsiteX6" fmla="*/ 0 w 1562852"/>
              <a:gd name="connsiteY6" fmla="*/ 1148725 h 1148725"/>
              <a:gd name="connsiteX7" fmla="*/ 0 w 1562852"/>
              <a:gd name="connsiteY7" fmla="*/ 192347 h 1148725"/>
              <a:gd name="connsiteX8" fmla="*/ 1024120 w 1562852"/>
              <a:gd name="connsiteY8" fmla="*/ 0 h 1148725"/>
              <a:gd name="connsiteX0" fmla="*/ 1024120 w 1556589"/>
              <a:gd name="connsiteY0" fmla="*/ 0 h 1148725"/>
              <a:gd name="connsiteX1" fmla="*/ 1372019 w 1556589"/>
              <a:gd name="connsiteY1" fmla="*/ 1271 h 1148725"/>
              <a:gd name="connsiteX2" fmla="*/ 1544972 w 1556589"/>
              <a:gd name="connsiteY2" fmla="*/ 192347 h 1148725"/>
              <a:gd name="connsiteX3" fmla="*/ 1556589 w 1556589"/>
              <a:gd name="connsiteY3" fmla="*/ 192347 h 1148725"/>
              <a:gd name="connsiteX4" fmla="*/ 1556589 w 1556589"/>
              <a:gd name="connsiteY4" fmla="*/ 1148725 h 1148725"/>
              <a:gd name="connsiteX5" fmla="*/ 0 w 1556589"/>
              <a:gd name="connsiteY5" fmla="*/ 1148725 h 1148725"/>
              <a:gd name="connsiteX6" fmla="*/ 0 w 1556589"/>
              <a:gd name="connsiteY6" fmla="*/ 192347 h 1148725"/>
              <a:gd name="connsiteX7" fmla="*/ 1024120 w 1556589"/>
              <a:gd name="connsiteY7" fmla="*/ 0 h 1148725"/>
              <a:gd name="connsiteX0" fmla="*/ 1024120 w 1556589"/>
              <a:gd name="connsiteY0" fmla="*/ 0 h 1148725"/>
              <a:gd name="connsiteX1" fmla="*/ 1372019 w 1556589"/>
              <a:gd name="connsiteY1" fmla="*/ 1271 h 1148725"/>
              <a:gd name="connsiteX2" fmla="*/ 1544972 w 1556589"/>
              <a:gd name="connsiteY2" fmla="*/ 192347 h 1148725"/>
              <a:gd name="connsiteX3" fmla="*/ 1556589 w 1556589"/>
              <a:gd name="connsiteY3" fmla="*/ 1148725 h 1148725"/>
              <a:gd name="connsiteX4" fmla="*/ 0 w 1556589"/>
              <a:gd name="connsiteY4" fmla="*/ 1148725 h 1148725"/>
              <a:gd name="connsiteX5" fmla="*/ 0 w 1556589"/>
              <a:gd name="connsiteY5" fmla="*/ 192347 h 1148725"/>
              <a:gd name="connsiteX6" fmla="*/ 1024120 w 1556589"/>
              <a:gd name="connsiteY6" fmla="*/ 0 h 1148725"/>
              <a:gd name="connsiteX0" fmla="*/ 1024120 w 1556589"/>
              <a:gd name="connsiteY0" fmla="*/ 0 h 1148725"/>
              <a:gd name="connsiteX1" fmla="*/ 1372019 w 1556589"/>
              <a:gd name="connsiteY1" fmla="*/ 1271 h 1148725"/>
              <a:gd name="connsiteX2" fmla="*/ 1555602 w 1556589"/>
              <a:gd name="connsiteY2" fmla="*/ 211656 h 1148725"/>
              <a:gd name="connsiteX3" fmla="*/ 1556589 w 1556589"/>
              <a:gd name="connsiteY3" fmla="*/ 1148725 h 1148725"/>
              <a:gd name="connsiteX4" fmla="*/ 0 w 1556589"/>
              <a:gd name="connsiteY4" fmla="*/ 1148725 h 1148725"/>
              <a:gd name="connsiteX5" fmla="*/ 0 w 1556589"/>
              <a:gd name="connsiteY5" fmla="*/ 192347 h 1148725"/>
              <a:gd name="connsiteX6" fmla="*/ 1024120 w 1556589"/>
              <a:gd name="connsiteY6" fmla="*/ 0 h 1148725"/>
              <a:gd name="connsiteX0" fmla="*/ 518359 w 1556589"/>
              <a:gd name="connsiteY0" fmla="*/ 0 h 1173116"/>
              <a:gd name="connsiteX1" fmla="*/ 1372019 w 1556589"/>
              <a:gd name="connsiteY1" fmla="*/ 25662 h 1173116"/>
              <a:gd name="connsiteX2" fmla="*/ 1555602 w 1556589"/>
              <a:gd name="connsiteY2" fmla="*/ 236047 h 1173116"/>
              <a:gd name="connsiteX3" fmla="*/ 1556589 w 1556589"/>
              <a:gd name="connsiteY3" fmla="*/ 1173116 h 1173116"/>
              <a:gd name="connsiteX4" fmla="*/ 0 w 1556589"/>
              <a:gd name="connsiteY4" fmla="*/ 1173116 h 1173116"/>
              <a:gd name="connsiteX5" fmla="*/ 0 w 1556589"/>
              <a:gd name="connsiteY5" fmla="*/ 216738 h 1173116"/>
              <a:gd name="connsiteX6" fmla="*/ 518359 w 1556589"/>
              <a:gd name="connsiteY6" fmla="*/ 0 h 1173116"/>
              <a:gd name="connsiteX0" fmla="*/ 518359 w 1556589"/>
              <a:gd name="connsiteY0" fmla="*/ 3606 h 1176722"/>
              <a:gd name="connsiteX1" fmla="*/ 987103 w 1556589"/>
              <a:gd name="connsiteY1" fmla="*/ 0 h 1176722"/>
              <a:gd name="connsiteX2" fmla="*/ 1555602 w 1556589"/>
              <a:gd name="connsiteY2" fmla="*/ 239653 h 1176722"/>
              <a:gd name="connsiteX3" fmla="*/ 1556589 w 1556589"/>
              <a:gd name="connsiteY3" fmla="*/ 1176722 h 1176722"/>
              <a:gd name="connsiteX4" fmla="*/ 0 w 1556589"/>
              <a:gd name="connsiteY4" fmla="*/ 1176722 h 1176722"/>
              <a:gd name="connsiteX5" fmla="*/ 0 w 1556589"/>
              <a:gd name="connsiteY5" fmla="*/ 220344 h 1176722"/>
              <a:gd name="connsiteX6" fmla="*/ 518359 w 1556589"/>
              <a:gd name="connsiteY6" fmla="*/ 3606 h 1176722"/>
              <a:gd name="connsiteX0" fmla="*/ 518359 w 1556589"/>
              <a:gd name="connsiteY0" fmla="*/ 0 h 1182872"/>
              <a:gd name="connsiteX1" fmla="*/ 987103 w 1556589"/>
              <a:gd name="connsiteY1" fmla="*/ 6150 h 1182872"/>
              <a:gd name="connsiteX2" fmla="*/ 1555602 w 1556589"/>
              <a:gd name="connsiteY2" fmla="*/ 245803 h 1182872"/>
              <a:gd name="connsiteX3" fmla="*/ 1556589 w 1556589"/>
              <a:gd name="connsiteY3" fmla="*/ 1182872 h 1182872"/>
              <a:gd name="connsiteX4" fmla="*/ 0 w 1556589"/>
              <a:gd name="connsiteY4" fmla="*/ 1182872 h 1182872"/>
              <a:gd name="connsiteX5" fmla="*/ 0 w 1556589"/>
              <a:gd name="connsiteY5" fmla="*/ 226494 h 1182872"/>
              <a:gd name="connsiteX6" fmla="*/ 518359 w 1556589"/>
              <a:gd name="connsiteY6" fmla="*/ 0 h 1182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6589" h="1182872">
                <a:moveTo>
                  <a:pt x="518359" y="0"/>
                </a:moveTo>
                <a:lnTo>
                  <a:pt x="987103" y="6150"/>
                </a:lnTo>
                <a:lnTo>
                  <a:pt x="1555602" y="245803"/>
                </a:lnTo>
                <a:lnTo>
                  <a:pt x="1556589" y="1182872"/>
                </a:lnTo>
                <a:lnTo>
                  <a:pt x="0" y="1182872"/>
                </a:lnTo>
                <a:lnTo>
                  <a:pt x="0" y="226494"/>
                </a:lnTo>
                <a:lnTo>
                  <a:pt x="518359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80" name="Forme libre 1479">
            <a:extLst>
              <a:ext uri="{FF2B5EF4-FFF2-40B4-BE49-F238E27FC236}">
                <a16:creationId xmlns:a16="http://schemas.microsoft.com/office/drawing/2014/main" id="{8619949A-5B81-C7D1-C3DB-15CD5E7C172B}"/>
              </a:ext>
            </a:extLst>
          </p:cNvPr>
          <p:cNvSpPr/>
          <p:nvPr/>
        </p:nvSpPr>
        <p:spPr>
          <a:xfrm>
            <a:off x="2774614" y="901265"/>
            <a:ext cx="733657" cy="947895"/>
          </a:xfrm>
          <a:custGeom>
            <a:avLst/>
            <a:gdLst>
              <a:gd name="connsiteX0" fmla="*/ 527310 w 1556589"/>
              <a:gd name="connsiteY0" fmla="*/ 0 h 1198699"/>
              <a:gd name="connsiteX1" fmla="*/ 838310 w 1556589"/>
              <a:gd name="connsiteY1" fmla="*/ 0 h 1198699"/>
              <a:gd name="connsiteX2" fmla="*/ 838310 w 1556589"/>
              <a:gd name="connsiteY2" fmla="*/ 2660 h 1198699"/>
              <a:gd name="connsiteX3" fmla="*/ 1550584 w 1556589"/>
              <a:gd name="connsiteY3" fmla="*/ 242321 h 1198699"/>
              <a:gd name="connsiteX4" fmla="*/ 1556589 w 1556589"/>
              <a:gd name="connsiteY4" fmla="*/ 242321 h 1198699"/>
              <a:gd name="connsiteX5" fmla="*/ 1556589 w 1556589"/>
              <a:gd name="connsiteY5" fmla="*/ 1198699 h 1198699"/>
              <a:gd name="connsiteX6" fmla="*/ 0 w 1556589"/>
              <a:gd name="connsiteY6" fmla="*/ 1198699 h 1198699"/>
              <a:gd name="connsiteX7" fmla="*/ 0 w 1556589"/>
              <a:gd name="connsiteY7" fmla="*/ 242321 h 1198699"/>
              <a:gd name="connsiteX8" fmla="*/ 6759 w 1556589"/>
              <a:gd name="connsiteY8" fmla="*/ 242321 h 1198699"/>
              <a:gd name="connsiteX9" fmla="*/ 527310 w 1556589"/>
              <a:gd name="connsiteY9" fmla="*/ 5600 h 1198699"/>
              <a:gd name="connsiteX0" fmla="*/ 269274 w 1556589"/>
              <a:gd name="connsiteY0" fmla="*/ 44215 h 1198699"/>
              <a:gd name="connsiteX1" fmla="*/ 838310 w 1556589"/>
              <a:gd name="connsiteY1" fmla="*/ 0 h 1198699"/>
              <a:gd name="connsiteX2" fmla="*/ 838310 w 1556589"/>
              <a:gd name="connsiteY2" fmla="*/ 2660 h 1198699"/>
              <a:gd name="connsiteX3" fmla="*/ 1550584 w 1556589"/>
              <a:gd name="connsiteY3" fmla="*/ 242321 h 1198699"/>
              <a:gd name="connsiteX4" fmla="*/ 1556589 w 1556589"/>
              <a:gd name="connsiteY4" fmla="*/ 242321 h 1198699"/>
              <a:gd name="connsiteX5" fmla="*/ 1556589 w 1556589"/>
              <a:gd name="connsiteY5" fmla="*/ 1198699 h 1198699"/>
              <a:gd name="connsiteX6" fmla="*/ 0 w 1556589"/>
              <a:gd name="connsiteY6" fmla="*/ 1198699 h 1198699"/>
              <a:gd name="connsiteX7" fmla="*/ 0 w 1556589"/>
              <a:gd name="connsiteY7" fmla="*/ 242321 h 1198699"/>
              <a:gd name="connsiteX8" fmla="*/ 6759 w 1556589"/>
              <a:gd name="connsiteY8" fmla="*/ 242321 h 1198699"/>
              <a:gd name="connsiteX9" fmla="*/ 527310 w 1556589"/>
              <a:gd name="connsiteY9" fmla="*/ 5600 h 1198699"/>
              <a:gd name="connsiteX10" fmla="*/ 269274 w 1556589"/>
              <a:gd name="connsiteY10" fmla="*/ 44215 h 1198699"/>
              <a:gd name="connsiteX0" fmla="*/ 269274 w 1556589"/>
              <a:gd name="connsiteY0" fmla="*/ 44215 h 1198699"/>
              <a:gd name="connsiteX1" fmla="*/ 838310 w 1556589"/>
              <a:gd name="connsiteY1" fmla="*/ 0 h 1198699"/>
              <a:gd name="connsiteX2" fmla="*/ 838310 w 1556589"/>
              <a:gd name="connsiteY2" fmla="*/ 2660 h 1198699"/>
              <a:gd name="connsiteX3" fmla="*/ 1550584 w 1556589"/>
              <a:gd name="connsiteY3" fmla="*/ 242321 h 1198699"/>
              <a:gd name="connsiteX4" fmla="*/ 1556589 w 1556589"/>
              <a:gd name="connsiteY4" fmla="*/ 242321 h 1198699"/>
              <a:gd name="connsiteX5" fmla="*/ 1556589 w 1556589"/>
              <a:gd name="connsiteY5" fmla="*/ 1198699 h 1198699"/>
              <a:gd name="connsiteX6" fmla="*/ 0 w 1556589"/>
              <a:gd name="connsiteY6" fmla="*/ 1198699 h 1198699"/>
              <a:gd name="connsiteX7" fmla="*/ 0 w 1556589"/>
              <a:gd name="connsiteY7" fmla="*/ 242321 h 1198699"/>
              <a:gd name="connsiteX8" fmla="*/ 6759 w 1556589"/>
              <a:gd name="connsiteY8" fmla="*/ 242321 h 1198699"/>
              <a:gd name="connsiteX9" fmla="*/ 269274 w 1556589"/>
              <a:gd name="connsiteY9" fmla="*/ 44215 h 1198699"/>
              <a:gd name="connsiteX0" fmla="*/ 269274 w 1556589"/>
              <a:gd name="connsiteY0" fmla="*/ 44215 h 1198699"/>
              <a:gd name="connsiteX1" fmla="*/ 838310 w 1556589"/>
              <a:gd name="connsiteY1" fmla="*/ 0 h 1198699"/>
              <a:gd name="connsiteX2" fmla="*/ 932618 w 1556589"/>
              <a:gd name="connsiteY2" fmla="*/ 49407 h 1198699"/>
              <a:gd name="connsiteX3" fmla="*/ 1550584 w 1556589"/>
              <a:gd name="connsiteY3" fmla="*/ 242321 h 1198699"/>
              <a:gd name="connsiteX4" fmla="*/ 1556589 w 1556589"/>
              <a:gd name="connsiteY4" fmla="*/ 242321 h 1198699"/>
              <a:gd name="connsiteX5" fmla="*/ 1556589 w 1556589"/>
              <a:gd name="connsiteY5" fmla="*/ 1198699 h 1198699"/>
              <a:gd name="connsiteX6" fmla="*/ 0 w 1556589"/>
              <a:gd name="connsiteY6" fmla="*/ 1198699 h 1198699"/>
              <a:gd name="connsiteX7" fmla="*/ 0 w 1556589"/>
              <a:gd name="connsiteY7" fmla="*/ 242321 h 1198699"/>
              <a:gd name="connsiteX8" fmla="*/ 6759 w 1556589"/>
              <a:gd name="connsiteY8" fmla="*/ 242321 h 1198699"/>
              <a:gd name="connsiteX9" fmla="*/ 269274 w 1556589"/>
              <a:gd name="connsiteY9" fmla="*/ 44215 h 1198699"/>
              <a:gd name="connsiteX0" fmla="*/ 269274 w 1556589"/>
              <a:gd name="connsiteY0" fmla="*/ 0 h 1154484"/>
              <a:gd name="connsiteX1" fmla="*/ 932618 w 1556589"/>
              <a:gd name="connsiteY1" fmla="*/ 5192 h 1154484"/>
              <a:gd name="connsiteX2" fmla="*/ 1550584 w 1556589"/>
              <a:gd name="connsiteY2" fmla="*/ 198106 h 1154484"/>
              <a:gd name="connsiteX3" fmla="*/ 1556589 w 1556589"/>
              <a:gd name="connsiteY3" fmla="*/ 198106 h 1154484"/>
              <a:gd name="connsiteX4" fmla="*/ 1556589 w 1556589"/>
              <a:gd name="connsiteY4" fmla="*/ 1154484 h 1154484"/>
              <a:gd name="connsiteX5" fmla="*/ 0 w 1556589"/>
              <a:gd name="connsiteY5" fmla="*/ 1154484 h 1154484"/>
              <a:gd name="connsiteX6" fmla="*/ 0 w 1556589"/>
              <a:gd name="connsiteY6" fmla="*/ 198106 h 1154484"/>
              <a:gd name="connsiteX7" fmla="*/ 6759 w 1556589"/>
              <a:gd name="connsiteY7" fmla="*/ 198106 h 1154484"/>
              <a:gd name="connsiteX8" fmla="*/ 269274 w 1556589"/>
              <a:gd name="connsiteY8" fmla="*/ 0 h 1154484"/>
              <a:gd name="connsiteX0" fmla="*/ 269274 w 1556589"/>
              <a:gd name="connsiteY0" fmla="*/ 2599 h 1157083"/>
              <a:gd name="connsiteX1" fmla="*/ 932618 w 1556589"/>
              <a:gd name="connsiteY1" fmla="*/ 0 h 1157083"/>
              <a:gd name="connsiteX2" fmla="*/ 1550584 w 1556589"/>
              <a:gd name="connsiteY2" fmla="*/ 200705 h 1157083"/>
              <a:gd name="connsiteX3" fmla="*/ 1556589 w 1556589"/>
              <a:gd name="connsiteY3" fmla="*/ 200705 h 1157083"/>
              <a:gd name="connsiteX4" fmla="*/ 1556589 w 1556589"/>
              <a:gd name="connsiteY4" fmla="*/ 1157083 h 1157083"/>
              <a:gd name="connsiteX5" fmla="*/ 0 w 1556589"/>
              <a:gd name="connsiteY5" fmla="*/ 1157083 h 1157083"/>
              <a:gd name="connsiteX6" fmla="*/ 0 w 1556589"/>
              <a:gd name="connsiteY6" fmla="*/ 200705 h 1157083"/>
              <a:gd name="connsiteX7" fmla="*/ 6759 w 1556589"/>
              <a:gd name="connsiteY7" fmla="*/ 200705 h 1157083"/>
              <a:gd name="connsiteX8" fmla="*/ 269274 w 1556589"/>
              <a:gd name="connsiteY8" fmla="*/ 2599 h 1157083"/>
              <a:gd name="connsiteX0" fmla="*/ 269274 w 1556589"/>
              <a:gd name="connsiteY0" fmla="*/ 0 h 1158380"/>
              <a:gd name="connsiteX1" fmla="*/ 932618 w 1556589"/>
              <a:gd name="connsiteY1" fmla="*/ 1297 h 1158380"/>
              <a:gd name="connsiteX2" fmla="*/ 1550584 w 1556589"/>
              <a:gd name="connsiteY2" fmla="*/ 202002 h 1158380"/>
              <a:gd name="connsiteX3" fmla="*/ 1556589 w 1556589"/>
              <a:gd name="connsiteY3" fmla="*/ 202002 h 1158380"/>
              <a:gd name="connsiteX4" fmla="*/ 1556589 w 1556589"/>
              <a:gd name="connsiteY4" fmla="*/ 1158380 h 1158380"/>
              <a:gd name="connsiteX5" fmla="*/ 0 w 1556589"/>
              <a:gd name="connsiteY5" fmla="*/ 1158380 h 1158380"/>
              <a:gd name="connsiteX6" fmla="*/ 0 w 1556589"/>
              <a:gd name="connsiteY6" fmla="*/ 202002 h 1158380"/>
              <a:gd name="connsiteX7" fmla="*/ 6759 w 1556589"/>
              <a:gd name="connsiteY7" fmla="*/ 202002 h 1158380"/>
              <a:gd name="connsiteX8" fmla="*/ 269274 w 1556589"/>
              <a:gd name="connsiteY8" fmla="*/ 0 h 1158380"/>
              <a:gd name="connsiteX0" fmla="*/ 269274 w 1556589"/>
              <a:gd name="connsiteY0" fmla="*/ 0 h 1158380"/>
              <a:gd name="connsiteX1" fmla="*/ 1302922 w 1556589"/>
              <a:gd name="connsiteY1" fmla="*/ 1297 h 1158380"/>
              <a:gd name="connsiteX2" fmla="*/ 1550584 w 1556589"/>
              <a:gd name="connsiteY2" fmla="*/ 202002 h 1158380"/>
              <a:gd name="connsiteX3" fmla="*/ 1556589 w 1556589"/>
              <a:gd name="connsiteY3" fmla="*/ 202002 h 1158380"/>
              <a:gd name="connsiteX4" fmla="*/ 1556589 w 1556589"/>
              <a:gd name="connsiteY4" fmla="*/ 1158380 h 1158380"/>
              <a:gd name="connsiteX5" fmla="*/ 0 w 1556589"/>
              <a:gd name="connsiteY5" fmla="*/ 1158380 h 1158380"/>
              <a:gd name="connsiteX6" fmla="*/ 0 w 1556589"/>
              <a:gd name="connsiteY6" fmla="*/ 202002 h 1158380"/>
              <a:gd name="connsiteX7" fmla="*/ 6759 w 1556589"/>
              <a:gd name="connsiteY7" fmla="*/ 202002 h 1158380"/>
              <a:gd name="connsiteX8" fmla="*/ 269274 w 1556589"/>
              <a:gd name="connsiteY8" fmla="*/ 0 h 1158380"/>
              <a:gd name="connsiteX0" fmla="*/ 446375 w 1556589"/>
              <a:gd name="connsiteY0" fmla="*/ 0 h 1163035"/>
              <a:gd name="connsiteX1" fmla="*/ 1302922 w 1556589"/>
              <a:gd name="connsiteY1" fmla="*/ 5952 h 1163035"/>
              <a:gd name="connsiteX2" fmla="*/ 1550584 w 1556589"/>
              <a:gd name="connsiteY2" fmla="*/ 206657 h 1163035"/>
              <a:gd name="connsiteX3" fmla="*/ 1556589 w 1556589"/>
              <a:gd name="connsiteY3" fmla="*/ 206657 h 1163035"/>
              <a:gd name="connsiteX4" fmla="*/ 1556589 w 1556589"/>
              <a:gd name="connsiteY4" fmla="*/ 1163035 h 1163035"/>
              <a:gd name="connsiteX5" fmla="*/ 0 w 1556589"/>
              <a:gd name="connsiteY5" fmla="*/ 1163035 h 1163035"/>
              <a:gd name="connsiteX6" fmla="*/ 0 w 1556589"/>
              <a:gd name="connsiteY6" fmla="*/ 206657 h 1163035"/>
              <a:gd name="connsiteX7" fmla="*/ 6759 w 1556589"/>
              <a:gd name="connsiteY7" fmla="*/ 206657 h 1163035"/>
              <a:gd name="connsiteX8" fmla="*/ 446375 w 1556589"/>
              <a:gd name="connsiteY8" fmla="*/ 0 h 1163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6589" h="1163035">
                <a:moveTo>
                  <a:pt x="446375" y="0"/>
                </a:moveTo>
                <a:lnTo>
                  <a:pt x="1302922" y="5952"/>
                </a:lnTo>
                <a:lnTo>
                  <a:pt x="1550584" y="206657"/>
                </a:lnTo>
                <a:lnTo>
                  <a:pt x="1556589" y="206657"/>
                </a:lnTo>
                <a:lnTo>
                  <a:pt x="1556589" y="1163035"/>
                </a:lnTo>
                <a:lnTo>
                  <a:pt x="0" y="1163035"/>
                </a:lnTo>
                <a:lnTo>
                  <a:pt x="0" y="206657"/>
                </a:lnTo>
                <a:lnTo>
                  <a:pt x="6759" y="206657"/>
                </a:lnTo>
                <a:lnTo>
                  <a:pt x="446375" y="0"/>
                </a:lnTo>
                <a:close/>
              </a:path>
            </a:pathLst>
          </a:custGeom>
          <a:solidFill>
            <a:srgbClr val="BDD7E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82" name="Forme libre 1481">
            <a:extLst>
              <a:ext uri="{FF2B5EF4-FFF2-40B4-BE49-F238E27FC236}">
                <a16:creationId xmlns:a16="http://schemas.microsoft.com/office/drawing/2014/main" id="{0D7CB82A-E697-009D-88CC-5392DF6BA4AD}"/>
              </a:ext>
            </a:extLst>
          </p:cNvPr>
          <p:cNvSpPr/>
          <p:nvPr/>
        </p:nvSpPr>
        <p:spPr>
          <a:xfrm>
            <a:off x="743183" y="888381"/>
            <a:ext cx="1395495" cy="965108"/>
          </a:xfrm>
          <a:custGeom>
            <a:avLst/>
            <a:gdLst>
              <a:gd name="connsiteX0" fmla="*/ 625360 w 1557642"/>
              <a:gd name="connsiteY0" fmla="*/ 0 h 1195833"/>
              <a:gd name="connsiteX1" fmla="*/ 927915 w 1557642"/>
              <a:gd name="connsiteY1" fmla="*/ 0 h 1195833"/>
              <a:gd name="connsiteX2" fmla="*/ 1543461 w 1557642"/>
              <a:gd name="connsiteY2" fmla="*/ 239455 h 1195833"/>
              <a:gd name="connsiteX3" fmla="*/ 1557642 w 1557642"/>
              <a:gd name="connsiteY3" fmla="*/ 239455 h 1195833"/>
              <a:gd name="connsiteX4" fmla="*/ 1557642 w 1557642"/>
              <a:gd name="connsiteY4" fmla="*/ 1195833 h 1195833"/>
              <a:gd name="connsiteX5" fmla="*/ 1053 w 1557642"/>
              <a:gd name="connsiteY5" fmla="*/ 1195833 h 1195833"/>
              <a:gd name="connsiteX6" fmla="*/ 1053 w 1557642"/>
              <a:gd name="connsiteY6" fmla="*/ 243273 h 1195833"/>
              <a:gd name="connsiteX7" fmla="*/ 0 w 1557642"/>
              <a:gd name="connsiteY7" fmla="*/ 243273 h 1195833"/>
              <a:gd name="connsiteX8" fmla="*/ 1053 w 1557642"/>
              <a:gd name="connsiteY8" fmla="*/ 242863 h 1195833"/>
              <a:gd name="connsiteX9" fmla="*/ 1053 w 1557642"/>
              <a:gd name="connsiteY9" fmla="*/ 239455 h 1195833"/>
              <a:gd name="connsiteX10" fmla="*/ 9815 w 1557642"/>
              <a:gd name="connsiteY10" fmla="*/ 239455 h 1195833"/>
              <a:gd name="connsiteX0" fmla="*/ 625360 w 1557642"/>
              <a:gd name="connsiteY0" fmla="*/ 0 h 1195833"/>
              <a:gd name="connsiteX1" fmla="*/ 927915 w 1557642"/>
              <a:gd name="connsiteY1" fmla="*/ 0 h 1195833"/>
              <a:gd name="connsiteX2" fmla="*/ 1557642 w 1557642"/>
              <a:gd name="connsiteY2" fmla="*/ 239455 h 1195833"/>
              <a:gd name="connsiteX3" fmla="*/ 1557642 w 1557642"/>
              <a:gd name="connsiteY3" fmla="*/ 1195833 h 1195833"/>
              <a:gd name="connsiteX4" fmla="*/ 1053 w 1557642"/>
              <a:gd name="connsiteY4" fmla="*/ 1195833 h 1195833"/>
              <a:gd name="connsiteX5" fmla="*/ 1053 w 1557642"/>
              <a:gd name="connsiteY5" fmla="*/ 243273 h 1195833"/>
              <a:gd name="connsiteX6" fmla="*/ 0 w 1557642"/>
              <a:gd name="connsiteY6" fmla="*/ 243273 h 1195833"/>
              <a:gd name="connsiteX7" fmla="*/ 1053 w 1557642"/>
              <a:gd name="connsiteY7" fmla="*/ 242863 h 1195833"/>
              <a:gd name="connsiteX8" fmla="*/ 1053 w 1557642"/>
              <a:gd name="connsiteY8" fmla="*/ 239455 h 1195833"/>
              <a:gd name="connsiteX9" fmla="*/ 9815 w 1557642"/>
              <a:gd name="connsiteY9" fmla="*/ 239455 h 1195833"/>
              <a:gd name="connsiteX10" fmla="*/ 625360 w 1557642"/>
              <a:gd name="connsiteY10" fmla="*/ 0 h 1195833"/>
              <a:gd name="connsiteX0" fmla="*/ 625360 w 1557642"/>
              <a:gd name="connsiteY0" fmla="*/ 0 h 1195833"/>
              <a:gd name="connsiteX1" fmla="*/ 927915 w 1557642"/>
              <a:gd name="connsiteY1" fmla="*/ 0 h 1195833"/>
              <a:gd name="connsiteX2" fmla="*/ 1557642 w 1557642"/>
              <a:gd name="connsiteY2" fmla="*/ 239455 h 1195833"/>
              <a:gd name="connsiteX3" fmla="*/ 1557642 w 1557642"/>
              <a:gd name="connsiteY3" fmla="*/ 1195833 h 1195833"/>
              <a:gd name="connsiteX4" fmla="*/ 1053 w 1557642"/>
              <a:gd name="connsiteY4" fmla="*/ 1195833 h 1195833"/>
              <a:gd name="connsiteX5" fmla="*/ 1053 w 1557642"/>
              <a:gd name="connsiteY5" fmla="*/ 243273 h 1195833"/>
              <a:gd name="connsiteX6" fmla="*/ 0 w 1557642"/>
              <a:gd name="connsiteY6" fmla="*/ 243273 h 1195833"/>
              <a:gd name="connsiteX7" fmla="*/ 1053 w 1557642"/>
              <a:gd name="connsiteY7" fmla="*/ 242863 h 1195833"/>
              <a:gd name="connsiteX8" fmla="*/ 1053 w 1557642"/>
              <a:gd name="connsiteY8" fmla="*/ 239455 h 1195833"/>
              <a:gd name="connsiteX9" fmla="*/ 625360 w 1557642"/>
              <a:gd name="connsiteY9" fmla="*/ 0 h 1195833"/>
              <a:gd name="connsiteX0" fmla="*/ 703326 w 1557642"/>
              <a:gd name="connsiteY0" fmla="*/ 42388 h 1195833"/>
              <a:gd name="connsiteX1" fmla="*/ 927915 w 1557642"/>
              <a:gd name="connsiteY1" fmla="*/ 0 h 1195833"/>
              <a:gd name="connsiteX2" fmla="*/ 1557642 w 1557642"/>
              <a:gd name="connsiteY2" fmla="*/ 239455 h 1195833"/>
              <a:gd name="connsiteX3" fmla="*/ 1557642 w 1557642"/>
              <a:gd name="connsiteY3" fmla="*/ 1195833 h 1195833"/>
              <a:gd name="connsiteX4" fmla="*/ 1053 w 1557642"/>
              <a:gd name="connsiteY4" fmla="*/ 1195833 h 1195833"/>
              <a:gd name="connsiteX5" fmla="*/ 1053 w 1557642"/>
              <a:gd name="connsiteY5" fmla="*/ 243273 h 1195833"/>
              <a:gd name="connsiteX6" fmla="*/ 0 w 1557642"/>
              <a:gd name="connsiteY6" fmla="*/ 243273 h 1195833"/>
              <a:gd name="connsiteX7" fmla="*/ 1053 w 1557642"/>
              <a:gd name="connsiteY7" fmla="*/ 242863 h 1195833"/>
              <a:gd name="connsiteX8" fmla="*/ 1053 w 1557642"/>
              <a:gd name="connsiteY8" fmla="*/ 239455 h 1195833"/>
              <a:gd name="connsiteX9" fmla="*/ 703326 w 1557642"/>
              <a:gd name="connsiteY9" fmla="*/ 42388 h 1195833"/>
              <a:gd name="connsiteX0" fmla="*/ 703326 w 1557642"/>
              <a:gd name="connsiteY0" fmla="*/ 0 h 1153445"/>
              <a:gd name="connsiteX1" fmla="*/ 1051952 w 1557642"/>
              <a:gd name="connsiteY1" fmla="*/ 0 h 1153445"/>
              <a:gd name="connsiteX2" fmla="*/ 1557642 w 1557642"/>
              <a:gd name="connsiteY2" fmla="*/ 197067 h 1153445"/>
              <a:gd name="connsiteX3" fmla="*/ 1557642 w 1557642"/>
              <a:gd name="connsiteY3" fmla="*/ 1153445 h 1153445"/>
              <a:gd name="connsiteX4" fmla="*/ 1053 w 1557642"/>
              <a:gd name="connsiteY4" fmla="*/ 1153445 h 1153445"/>
              <a:gd name="connsiteX5" fmla="*/ 1053 w 1557642"/>
              <a:gd name="connsiteY5" fmla="*/ 200885 h 1153445"/>
              <a:gd name="connsiteX6" fmla="*/ 0 w 1557642"/>
              <a:gd name="connsiteY6" fmla="*/ 200885 h 1153445"/>
              <a:gd name="connsiteX7" fmla="*/ 1053 w 1557642"/>
              <a:gd name="connsiteY7" fmla="*/ 200475 h 1153445"/>
              <a:gd name="connsiteX8" fmla="*/ 1053 w 1557642"/>
              <a:gd name="connsiteY8" fmla="*/ 197067 h 1153445"/>
              <a:gd name="connsiteX9" fmla="*/ 703326 w 1557642"/>
              <a:gd name="connsiteY9" fmla="*/ 0 h 1153445"/>
              <a:gd name="connsiteX0" fmla="*/ 703326 w 1557642"/>
              <a:gd name="connsiteY0" fmla="*/ 0 h 1153445"/>
              <a:gd name="connsiteX1" fmla="*/ 1365345 w 1557642"/>
              <a:gd name="connsiteY1" fmla="*/ 4605 h 1153445"/>
              <a:gd name="connsiteX2" fmla="*/ 1557642 w 1557642"/>
              <a:gd name="connsiteY2" fmla="*/ 197067 h 1153445"/>
              <a:gd name="connsiteX3" fmla="*/ 1557642 w 1557642"/>
              <a:gd name="connsiteY3" fmla="*/ 1153445 h 1153445"/>
              <a:gd name="connsiteX4" fmla="*/ 1053 w 1557642"/>
              <a:gd name="connsiteY4" fmla="*/ 1153445 h 1153445"/>
              <a:gd name="connsiteX5" fmla="*/ 1053 w 1557642"/>
              <a:gd name="connsiteY5" fmla="*/ 200885 h 1153445"/>
              <a:gd name="connsiteX6" fmla="*/ 0 w 1557642"/>
              <a:gd name="connsiteY6" fmla="*/ 200885 h 1153445"/>
              <a:gd name="connsiteX7" fmla="*/ 1053 w 1557642"/>
              <a:gd name="connsiteY7" fmla="*/ 200475 h 1153445"/>
              <a:gd name="connsiteX8" fmla="*/ 1053 w 1557642"/>
              <a:gd name="connsiteY8" fmla="*/ 197067 h 1153445"/>
              <a:gd name="connsiteX9" fmla="*/ 703326 w 1557642"/>
              <a:gd name="connsiteY9" fmla="*/ 0 h 1153445"/>
              <a:gd name="connsiteX0" fmla="*/ 923548 w 1557642"/>
              <a:gd name="connsiteY0" fmla="*/ 0 h 1158050"/>
              <a:gd name="connsiteX1" fmla="*/ 1365345 w 1557642"/>
              <a:gd name="connsiteY1" fmla="*/ 9210 h 1158050"/>
              <a:gd name="connsiteX2" fmla="*/ 1557642 w 1557642"/>
              <a:gd name="connsiteY2" fmla="*/ 201672 h 1158050"/>
              <a:gd name="connsiteX3" fmla="*/ 1557642 w 1557642"/>
              <a:gd name="connsiteY3" fmla="*/ 1158050 h 1158050"/>
              <a:gd name="connsiteX4" fmla="*/ 1053 w 1557642"/>
              <a:gd name="connsiteY4" fmla="*/ 1158050 h 1158050"/>
              <a:gd name="connsiteX5" fmla="*/ 1053 w 1557642"/>
              <a:gd name="connsiteY5" fmla="*/ 205490 h 1158050"/>
              <a:gd name="connsiteX6" fmla="*/ 0 w 1557642"/>
              <a:gd name="connsiteY6" fmla="*/ 205490 h 1158050"/>
              <a:gd name="connsiteX7" fmla="*/ 1053 w 1557642"/>
              <a:gd name="connsiteY7" fmla="*/ 205080 h 1158050"/>
              <a:gd name="connsiteX8" fmla="*/ 1053 w 1557642"/>
              <a:gd name="connsiteY8" fmla="*/ 201672 h 1158050"/>
              <a:gd name="connsiteX9" fmla="*/ 923548 w 1557642"/>
              <a:gd name="connsiteY9" fmla="*/ 0 h 1158050"/>
              <a:gd name="connsiteX0" fmla="*/ 6344 w 1557642"/>
              <a:gd name="connsiteY0" fmla="*/ 0 h 1165548"/>
              <a:gd name="connsiteX1" fmla="*/ 1365345 w 1557642"/>
              <a:gd name="connsiteY1" fmla="*/ 16708 h 1165548"/>
              <a:gd name="connsiteX2" fmla="*/ 1557642 w 1557642"/>
              <a:gd name="connsiteY2" fmla="*/ 209170 h 1165548"/>
              <a:gd name="connsiteX3" fmla="*/ 1557642 w 1557642"/>
              <a:gd name="connsiteY3" fmla="*/ 1165548 h 1165548"/>
              <a:gd name="connsiteX4" fmla="*/ 1053 w 1557642"/>
              <a:gd name="connsiteY4" fmla="*/ 1165548 h 1165548"/>
              <a:gd name="connsiteX5" fmla="*/ 1053 w 1557642"/>
              <a:gd name="connsiteY5" fmla="*/ 212988 h 1165548"/>
              <a:gd name="connsiteX6" fmla="*/ 0 w 1557642"/>
              <a:gd name="connsiteY6" fmla="*/ 212988 h 1165548"/>
              <a:gd name="connsiteX7" fmla="*/ 1053 w 1557642"/>
              <a:gd name="connsiteY7" fmla="*/ 212578 h 1165548"/>
              <a:gd name="connsiteX8" fmla="*/ 1053 w 1557642"/>
              <a:gd name="connsiteY8" fmla="*/ 209170 h 1165548"/>
              <a:gd name="connsiteX9" fmla="*/ 6344 w 1557642"/>
              <a:gd name="connsiteY9" fmla="*/ 0 h 1165548"/>
              <a:gd name="connsiteX0" fmla="*/ 6344 w 1557642"/>
              <a:gd name="connsiteY0" fmla="*/ 0 h 1165548"/>
              <a:gd name="connsiteX1" fmla="*/ 1365345 w 1557642"/>
              <a:gd name="connsiteY1" fmla="*/ 16708 h 1165548"/>
              <a:gd name="connsiteX2" fmla="*/ 1557642 w 1557642"/>
              <a:gd name="connsiteY2" fmla="*/ 209170 h 1165548"/>
              <a:gd name="connsiteX3" fmla="*/ 1557642 w 1557642"/>
              <a:gd name="connsiteY3" fmla="*/ 1165548 h 1165548"/>
              <a:gd name="connsiteX4" fmla="*/ 1053 w 1557642"/>
              <a:gd name="connsiteY4" fmla="*/ 1165548 h 1165548"/>
              <a:gd name="connsiteX5" fmla="*/ 1053 w 1557642"/>
              <a:gd name="connsiteY5" fmla="*/ 212988 h 1165548"/>
              <a:gd name="connsiteX6" fmla="*/ 0 w 1557642"/>
              <a:gd name="connsiteY6" fmla="*/ 212988 h 1165548"/>
              <a:gd name="connsiteX7" fmla="*/ 1053 w 1557642"/>
              <a:gd name="connsiteY7" fmla="*/ 212578 h 1165548"/>
              <a:gd name="connsiteX8" fmla="*/ 1053 w 1557642"/>
              <a:gd name="connsiteY8" fmla="*/ 209170 h 1165548"/>
              <a:gd name="connsiteX9" fmla="*/ 6344 w 1557642"/>
              <a:gd name="connsiteY9" fmla="*/ 0 h 1165548"/>
              <a:gd name="connsiteX0" fmla="*/ 6344 w 1557642"/>
              <a:gd name="connsiteY0" fmla="*/ 5788 h 1171336"/>
              <a:gd name="connsiteX1" fmla="*/ 482623 w 1557642"/>
              <a:gd name="connsiteY1" fmla="*/ 0 h 1171336"/>
              <a:gd name="connsiteX2" fmla="*/ 1557642 w 1557642"/>
              <a:gd name="connsiteY2" fmla="*/ 214958 h 1171336"/>
              <a:gd name="connsiteX3" fmla="*/ 1557642 w 1557642"/>
              <a:gd name="connsiteY3" fmla="*/ 1171336 h 1171336"/>
              <a:gd name="connsiteX4" fmla="*/ 1053 w 1557642"/>
              <a:gd name="connsiteY4" fmla="*/ 1171336 h 1171336"/>
              <a:gd name="connsiteX5" fmla="*/ 1053 w 1557642"/>
              <a:gd name="connsiteY5" fmla="*/ 218776 h 1171336"/>
              <a:gd name="connsiteX6" fmla="*/ 0 w 1557642"/>
              <a:gd name="connsiteY6" fmla="*/ 218776 h 1171336"/>
              <a:gd name="connsiteX7" fmla="*/ 1053 w 1557642"/>
              <a:gd name="connsiteY7" fmla="*/ 218366 h 1171336"/>
              <a:gd name="connsiteX8" fmla="*/ 1053 w 1557642"/>
              <a:gd name="connsiteY8" fmla="*/ 214958 h 1171336"/>
              <a:gd name="connsiteX9" fmla="*/ 6344 w 1557642"/>
              <a:gd name="connsiteY9" fmla="*/ 5788 h 117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57642" h="1171336">
                <a:moveTo>
                  <a:pt x="6344" y="5788"/>
                </a:moveTo>
                <a:lnTo>
                  <a:pt x="482623" y="0"/>
                </a:lnTo>
                <a:lnTo>
                  <a:pt x="1557642" y="214958"/>
                </a:lnTo>
                <a:lnTo>
                  <a:pt x="1557642" y="1171336"/>
                </a:lnTo>
                <a:lnTo>
                  <a:pt x="1053" y="1171336"/>
                </a:lnTo>
                <a:lnTo>
                  <a:pt x="1053" y="218776"/>
                </a:lnTo>
                <a:lnTo>
                  <a:pt x="0" y="218776"/>
                </a:lnTo>
                <a:lnTo>
                  <a:pt x="1053" y="218366"/>
                </a:lnTo>
                <a:lnTo>
                  <a:pt x="1053" y="214958"/>
                </a:lnTo>
                <a:lnTo>
                  <a:pt x="6344" y="5788"/>
                </a:lnTo>
                <a:close/>
              </a:path>
            </a:pathLst>
          </a:custGeom>
          <a:solidFill>
            <a:schemeClr val="accent5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013C930-085C-F918-5314-B8D8F2657E09}"/>
              </a:ext>
            </a:extLst>
          </p:cNvPr>
          <p:cNvSpPr txBox="1"/>
          <p:nvPr/>
        </p:nvSpPr>
        <p:spPr>
          <a:xfrm>
            <a:off x="545053" y="425406"/>
            <a:ext cx="2616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grpSp>
        <p:nvGrpSpPr>
          <p:cNvPr id="1857" name="Groupe 1856">
            <a:extLst>
              <a:ext uri="{FF2B5EF4-FFF2-40B4-BE49-F238E27FC236}">
                <a16:creationId xmlns:a16="http://schemas.microsoft.com/office/drawing/2014/main" id="{4DF5A949-9B32-0EFF-DB8E-BB65969C01D9}"/>
              </a:ext>
            </a:extLst>
          </p:cNvPr>
          <p:cNvGrpSpPr/>
          <p:nvPr/>
        </p:nvGrpSpPr>
        <p:grpSpPr>
          <a:xfrm>
            <a:off x="807105" y="1138141"/>
            <a:ext cx="615415" cy="611597"/>
            <a:chOff x="1187385" y="1423183"/>
            <a:chExt cx="615415" cy="611597"/>
          </a:xfrm>
        </p:grpSpPr>
        <p:sp>
          <p:nvSpPr>
            <p:cNvPr id="1856" name="Rectangle 1855">
              <a:extLst>
                <a:ext uri="{FF2B5EF4-FFF2-40B4-BE49-F238E27FC236}">
                  <a16:creationId xmlns:a16="http://schemas.microsoft.com/office/drawing/2014/main" id="{AFE0F877-B75F-44C6-74AC-FE2F3AF75FE4}"/>
                </a:ext>
              </a:extLst>
            </p:cNvPr>
            <p:cNvSpPr/>
            <p:nvPr/>
          </p:nvSpPr>
          <p:spPr>
            <a:xfrm>
              <a:off x="1234000" y="1423183"/>
              <a:ext cx="568800" cy="568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5" name="Rectangle 1854">
              <a:extLst>
                <a:ext uri="{FF2B5EF4-FFF2-40B4-BE49-F238E27FC236}">
                  <a16:creationId xmlns:a16="http://schemas.microsoft.com/office/drawing/2014/main" id="{FBD537D7-D34F-2DEE-910A-BAF9830DCA60}"/>
                </a:ext>
              </a:extLst>
            </p:cNvPr>
            <p:cNvSpPr/>
            <p:nvPr/>
          </p:nvSpPr>
          <p:spPr>
            <a:xfrm>
              <a:off x="1208033" y="1447013"/>
              <a:ext cx="568800" cy="568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32" name="Image 1831">
              <a:extLst>
                <a:ext uri="{FF2B5EF4-FFF2-40B4-BE49-F238E27FC236}">
                  <a16:creationId xmlns:a16="http://schemas.microsoft.com/office/drawing/2014/main" id="{36E53C89-BBCE-4FDC-D806-E9A2F82D4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7385" y="1472177"/>
              <a:ext cx="562603" cy="562603"/>
            </a:xfrm>
            <a:prstGeom prst="rect">
              <a:avLst/>
            </a:prstGeom>
          </p:spPr>
        </p:pic>
      </p:grpSp>
      <p:sp>
        <p:nvSpPr>
          <p:cNvPr id="1875" name="ZoneTexte 1874">
            <a:extLst>
              <a:ext uri="{FF2B5EF4-FFF2-40B4-BE49-F238E27FC236}">
                <a16:creationId xmlns:a16="http://schemas.microsoft.com/office/drawing/2014/main" id="{D92D97E9-A0D6-BD85-854F-354D90477FDA}"/>
              </a:ext>
            </a:extLst>
          </p:cNvPr>
          <p:cNvSpPr txBox="1"/>
          <p:nvPr/>
        </p:nvSpPr>
        <p:spPr>
          <a:xfrm>
            <a:off x="878659" y="954572"/>
            <a:ext cx="4299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input</a:t>
            </a:r>
          </a:p>
        </p:txBody>
      </p:sp>
      <p:sp>
        <p:nvSpPr>
          <p:cNvPr id="1494" name="Rectangle 1493">
            <a:extLst>
              <a:ext uri="{FF2B5EF4-FFF2-40B4-BE49-F238E27FC236}">
                <a16:creationId xmlns:a16="http://schemas.microsoft.com/office/drawing/2014/main" id="{653F94F7-4FD3-F6AF-37A0-D6FEAE654409}"/>
              </a:ext>
            </a:extLst>
          </p:cNvPr>
          <p:cNvSpPr/>
          <p:nvPr/>
        </p:nvSpPr>
        <p:spPr>
          <a:xfrm>
            <a:off x="3691740" y="1136987"/>
            <a:ext cx="562603" cy="551164"/>
          </a:xfrm>
          <a:prstGeom prst="rect">
            <a:avLst/>
          </a:prstGeom>
          <a:pattFill prst="lgConfetti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50000"/>
              </a:schemeClr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7" name="Ellipse 1516">
            <a:extLst>
              <a:ext uri="{FF2B5EF4-FFF2-40B4-BE49-F238E27FC236}">
                <a16:creationId xmlns:a16="http://schemas.microsoft.com/office/drawing/2014/main" id="{0D1A7C03-D07F-56E0-B152-38219F293D34}"/>
              </a:ext>
            </a:extLst>
          </p:cNvPr>
          <p:cNvSpPr/>
          <p:nvPr/>
        </p:nvSpPr>
        <p:spPr>
          <a:xfrm>
            <a:off x="1650365" y="1138182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8" name="Ellipse 1517">
            <a:extLst>
              <a:ext uri="{FF2B5EF4-FFF2-40B4-BE49-F238E27FC236}">
                <a16:creationId xmlns:a16="http://schemas.microsoft.com/office/drawing/2014/main" id="{E64F4C53-1C92-226A-CEA7-B4B0C6A557AC}"/>
              </a:ext>
            </a:extLst>
          </p:cNvPr>
          <p:cNvSpPr/>
          <p:nvPr/>
        </p:nvSpPr>
        <p:spPr>
          <a:xfrm>
            <a:off x="1650365" y="1401871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9" name="Ellipse 1518">
            <a:extLst>
              <a:ext uri="{FF2B5EF4-FFF2-40B4-BE49-F238E27FC236}">
                <a16:creationId xmlns:a16="http://schemas.microsoft.com/office/drawing/2014/main" id="{D8F1AD74-7203-5C06-2EED-3BDD1F52C198}"/>
              </a:ext>
            </a:extLst>
          </p:cNvPr>
          <p:cNvSpPr/>
          <p:nvPr/>
        </p:nvSpPr>
        <p:spPr>
          <a:xfrm>
            <a:off x="1650365" y="1634563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1" name="Connecteur droit avec flèche 1520">
            <a:extLst>
              <a:ext uri="{FF2B5EF4-FFF2-40B4-BE49-F238E27FC236}">
                <a16:creationId xmlns:a16="http://schemas.microsoft.com/office/drawing/2014/main" id="{07A4F585-1C0A-BFE2-2236-A4DCE4A4318E}"/>
              </a:ext>
            </a:extLst>
          </p:cNvPr>
          <p:cNvCxnSpPr/>
          <p:nvPr/>
        </p:nvCxnSpPr>
        <p:spPr>
          <a:xfrm>
            <a:off x="1448487" y="1457859"/>
            <a:ext cx="163166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2" name="Ellipse 1521">
            <a:extLst>
              <a:ext uri="{FF2B5EF4-FFF2-40B4-BE49-F238E27FC236}">
                <a16:creationId xmlns:a16="http://schemas.microsoft.com/office/drawing/2014/main" id="{F528C387-66E9-B505-F16A-8DBF84AF1A7F}"/>
              </a:ext>
            </a:extLst>
          </p:cNvPr>
          <p:cNvSpPr/>
          <p:nvPr/>
        </p:nvSpPr>
        <p:spPr>
          <a:xfrm>
            <a:off x="1954712" y="1302403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4" name="Ellipse 1523">
            <a:extLst>
              <a:ext uri="{FF2B5EF4-FFF2-40B4-BE49-F238E27FC236}">
                <a16:creationId xmlns:a16="http://schemas.microsoft.com/office/drawing/2014/main" id="{C7E5FBAA-57EB-7768-A50F-695D676198F6}"/>
              </a:ext>
            </a:extLst>
          </p:cNvPr>
          <p:cNvSpPr/>
          <p:nvPr/>
        </p:nvSpPr>
        <p:spPr>
          <a:xfrm>
            <a:off x="1954712" y="1481389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8" name="Connecteur droit 1527">
            <a:extLst>
              <a:ext uri="{FF2B5EF4-FFF2-40B4-BE49-F238E27FC236}">
                <a16:creationId xmlns:a16="http://schemas.microsoft.com/office/drawing/2014/main" id="{BE722D75-D068-4FCD-A0CB-E686132810F6}"/>
              </a:ext>
            </a:extLst>
          </p:cNvPr>
          <p:cNvCxnSpPr>
            <a:cxnSpLocks/>
            <a:stCxn id="1517" idx="6"/>
            <a:endCxn id="1522" idx="2"/>
          </p:cNvCxnSpPr>
          <p:nvPr/>
        </p:nvCxnSpPr>
        <p:spPr>
          <a:xfrm>
            <a:off x="1758365" y="1192182"/>
            <a:ext cx="196347" cy="16422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0" name="Connecteur droit 1529">
            <a:extLst>
              <a:ext uri="{FF2B5EF4-FFF2-40B4-BE49-F238E27FC236}">
                <a16:creationId xmlns:a16="http://schemas.microsoft.com/office/drawing/2014/main" id="{47902ED2-65D3-DB58-A474-EE9C0809855A}"/>
              </a:ext>
            </a:extLst>
          </p:cNvPr>
          <p:cNvCxnSpPr>
            <a:cxnSpLocks/>
            <a:stCxn id="1518" idx="6"/>
            <a:endCxn id="1522" idx="2"/>
          </p:cNvCxnSpPr>
          <p:nvPr/>
        </p:nvCxnSpPr>
        <p:spPr>
          <a:xfrm flipV="1">
            <a:off x="1758365" y="1356403"/>
            <a:ext cx="196347" cy="9946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4" name="Connecteur droit 1533">
            <a:extLst>
              <a:ext uri="{FF2B5EF4-FFF2-40B4-BE49-F238E27FC236}">
                <a16:creationId xmlns:a16="http://schemas.microsoft.com/office/drawing/2014/main" id="{2DD78541-113C-C5B7-8FEE-DD1E78978169}"/>
              </a:ext>
            </a:extLst>
          </p:cNvPr>
          <p:cNvCxnSpPr>
            <a:cxnSpLocks/>
            <a:stCxn id="1517" idx="6"/>
            <a:endCxn id="1524" idx="2"/>
          </p:cNvCxnSpPr>
          <p:nvPr/>
        </p:nvCxnSpPr>
        <p:spPr>
          <a:xfrm>
            <a:off x="1758365" y="1192182"/>
            <a:ext cx="196347" cy="34320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6" name="Connecteur droit 1925">
            <a:extLst>
              <a:ext uri="{FF2B5EF4-FFF2-40B4-BE49-F238E27FC236}">
                <a16:creationId xmlns:a16="http://schemas.microsoft.com/office/drawing/2014/main" id="{DEB7CB2B-8FD3-D0BB-D9DF-18823988C3F5}"/>
              </a:ext>
            </a:extLst>
          </p:cNvPr>
          <p:cNvCxnSpPr>
            <a:cxnSpLocks/>
            <a:stCxn id="1519" idx="6"/>
            <a:endCxn id="1524" idx="2"/>
          </p:cNvCxnSpPr>
          <p:nvPr/>
        </p:nvCxnSpPr>
        <p:spPr>
          <a:xfrm flipV="1">
            <a:off x="1758365" y="1535389"/>
            <a:ext cx="196347" cy="15317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1" name="Connecteur droit 1930">
            <a:extLst>
              <a:ext uri="{FF2B5EF4-FFF2-40B4-BE49-F238E27FC236}">
                <a16:creationId xmlns:a16="http://schemas.microsoft.com/office/drawing/2014/main" id="{AA15B3A9-F962-56F2-BDAC-5C698FA665E7}"/>
              </a:ext>
            </a:extLst>
          </p:cNvPr>
          <p:cNvCxnSpPr>
            <a:cxnSpLocks/>
            <a:stCxn id="1518" idx="6"/>
            <a:endCxn id="1524" idx="2"/>
          </p:cNvCxnSpPr>
          <p:nvPr/>
        </p:nvCxnSpPr>
        <p:spPr>
          <a:xfrm>
            <a:off x="1758365" y="1455871"/>
            <a:ext cx="196347" cy="7951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0" name="Connecteur droit 1939">
            <a:extLst>
              <a:ext uri="{FF2B5EF4-FFF2-40B4-BE49-F238E27FC236}">
                <a16:creationId xmlns:a16="http://schemas.microsoft.com/office/drawing/2014/main" id="{F81A007A-F06C-2E6D-B922-5138F3CA72BA}"/>
              </a:ext>
            </a:extLst>
          </p:cNvPr>
          <p:cNvCxnSpPr>
            <a:cxnSpLocks/>
            <a:stCxn id="1519" idx="6"/>
            <a:endCxn id="1522" idx="2"/>
          </p:cNvCxnSpPr>
          <p:nvPr/>
        </p:nvCxnSpPr>
        <p:spPr>
          <a:xfrm flipV="1">
            <a:off x="1758365" y="1356403"/>
            <a:ext cx="196347" cy="33216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51" name="Graphique 1950" descr="Éclair contour">
            <a:extLst>
              <a:ext uri="{FF2B5EF4-FFF2-40B4-BE49-F238E27FC236}">
                <a16:creationId xmlns:a16="http://schemas.microsoft.com/office/drawing/2014/main" id="{484668FC-8F62-E1F0-138A-B3806FF253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4728" y="1568305"/>
            <a:ext cx="124019" cy="124019"/>
          </a:xfrm>
          <a:prstGeom prst="rect">
            <a:avLst/>
          </a:prstGeom>
        </p:spPr>
      </p:pic>
      <p:pic>
        <p:nvPicPr>
          <p:cNvPr id="1952" name="Graphique 1951" descr="Éclair contour">
            <a:extLst>
              <a:ext uri="{FF2B5EF4-FFF2-40B4-BE49-F238E27FC236}">
                <a16:creationId xmlns:a16="http://schemas.microsoft.com/office/drawing/2014/main" id="{EFE45015-038D-8FFD-3698-AEE0656258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80890" y="1327101"/>
            <a:ext cx="124019" cy="124019"/>
          </a:xfrm>
          <a:prstGeom prst="rect">
            <a:avLst/>
          </a:prstGeom>
        </p:spPr>
      </p:pic>
      <p:grpSp>
        <p:nvGrpSpPr>
          <p:cNvPr id="2008" name="Groupe 2007">
            <a:extLst>
              <a:ext uri="{FF2B5EF4-FFF2-40B4-BE49-F238E27FC236}">
                <a16:creationId xmlns:a16="http://schemas.microsoft.com/office/drawing/2014/main" id="{1AAAC307-37DF-8DBA-39C4-9D52766D8086}"/>
              </a:ext>
            </a:extLst>
          </p:cNvPr>
          <p:cNvGrpSpPr/>
          <p:nvPr/>
        </p:nvGrpSpPr>
        <p:grpSpPr>
          <a:xfrm>
            <a:off x="4569531" y="1049939"/>
            <a:ext cx="412347" cy="694073"/>
            <a:chOff x="3346399" y="1600894"/>
            <a:chExt cx="412347" cy="694073"/>
          </a:xfrm>
        </p:grpSpPr>
        <p:grpSp>
          <p:nvGrpSpPr>
            <p:cNvPr id="1992" name="Groupe 1991">
              <a:extLst>
                <a:ext uri="{FF2B5EF4-FFF2-40B4-BE49-F238E27FC236}">
                  <a16:creationId xmlns:a16="http://schemas.microsoft.com/office/drawing/2014/main" id="{D0728C61-4FF4-FADD-C512-8E8F42211154}"/>
                </a:ext>
              </a:extLst>
            </p:cNvPr>
            <p:cNvGrpSpPr/>
            <p:nvPr/>
          </p:nvGrpSpPr>
          <p:grpSpPr>
            <a:xfrm>
              <a:off x="3346399" y="1690586"/>
              <a:ext cx="412347" cy="604381"/>
              <a:chOff x="2098346" y="1685770"/>
              <a:chExt cx="412347" cy="604381"/>
            </a:xfrm>
          </p:grpSpPr>
          <p:sp>
            <p:nvSpPr>
              <p:cNvPr id="1993" name="Ellipse 1992">
                <a:extLst>
                  <a:ext uri="{FF2B5EF4-FFF2-40B4-BE49-F238E27FC236}">
                    <a16:creationId xmlns:a16="http://schemas.microsoft.com/office/drawing/2014/main" id="{AF2EA97C-DE35-3476-FFC9-4255C28F40BC}"/>
                  </a:ext>
                </a:extLst>
              </p:cNvPr>
              <p:cNvSpPr/>
              <p:nvPr/>
            </p:nvSpPr>
            <p:spPr>
              <a:xfrm>
                <a:off x="2098346" y="1685770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4" name="Ellipse 1993">
                <a:extLst>
                  <a:ext uri="{FF2B5EF4-FFF2-40B4-BE49-F238E27FC236}">
                    <a16:creationId xmlns:a16="http://schemas.microsoft.com/office/drawing/2014/main" id="{BE41E68C-4F0F-AC17-8D54-651BAB876811}"/>
                  </a:ext>
                </a:extLst>
              </p:cNvPr>
              <p:cNvSpPr/>
              <p:nvPr/>
            </p:nvSpPr>
            <p:spPr>
              <a:xfrm>
                <a:off x="2098346" y="194945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5" name="Ellipse 1994">
                <a:extLst>
                  <a:ext uri="{FF2B5EF4-FFF2-40B4-BE49-F238E27FC236}">
                    <a16:creationId xmlns:a16="http://schemas.microsoft.com/office/drawing/2014/main" id="{D2009DB2-1120-0830-F5E4-496CEB61C8BE}"/>
                  </a:ext>
                </a:extLst>
              </p:cNvPr>
              <p:cNvSpPr/>
              <p:nvPr/>
            </p:nvSpPr>
            <p:spPr>
              <a:xfrm>
                <a:off x="2098346" y="218215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6" name="Ellipse 1995">
                <a:extLst>
                  <a:ext uri="{FF2B5EF4-FFF2-40B4-BE49-F238E27FC236}">
                    <a16:creationId xmlns:a16="http://schemas.microsoft.com/office/drawing/2014/main" id="{42D4A11E-069F-F2F9-098E-72B77C9F87E7}"/>
                  </a:ext>
                </a:extLst>
              </p:cNvPr>
              <p:cNvSpPr/>
              <p:nvPr/>
            </p:nvSpPr>
            <p:spPr>
              <a:xfrm>
                <a:off x="2402693" y="18499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8" name="Ellipse 1997">
                <a:extLst>
                  <a:ext uri="{FF2B5EF4-FFF2-40B4-BE49-F238E27FC236}">
                    <a16:creationId xmlns:a16="http://schemas.microsoft.com/office/drawing/2014/main" id="{98129E82-DB70-255A-DC11-4A4536174FFF}"/>
                  </a:ext>
                </a:extLst>
              </p:cNvPr>
              <p:cNvSpPr/>
              <p:nvPr/>
            </p:nvSpPr>
            <p:spPr>
              <a:xfrm>
                <a:off x="2402693" y="20289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99" name="Connecteur droit 1998">
                <a:extLst>
                  <a:ext uri="{FF2B5EF4-FFF2-40B4-BE49-F238E27FC236}">
                    <a16:creationId xmlns:a16="http://schemas.microsoft.com/office/drawing/2014/main" id="{DF38612B-F938-4BE5-F58B-F8014E4F3865}"/>
                  </a:ext>
                </a:extLst>
              </p:cNvPr>
              <p:cNvCxnSpPr>
                <a:cxnSpLocks/>
                <a:stCxn id="1993" idx="6"/>
                <a:endCxn id="1996" idx="2"/>
              </p:cNvCxnSpPr>
              <p:nvPr/>
            </p:nvCxnSpPr>
            <p:spPr>
              <a:xfrm>
                <a:off x="2206346" y="1739770"/>
                <a:ext cx="196347" cy="164221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0" name="Connecteur droit 1999">
                <a:extLst>
                  <a:ext uri="{FF2B5EF4-FFF2-40B4-BE49-F238E27FC236}">
                    <a16:creationId xmlns:a16="http://schemas.microsoft.com/office/drawing/2014/main" id="{D71911E0-FA67-AFEC-E415-FD9935D86B96}"/>
                  </a:ext>
                </a:extLst>
              </p:cNvPr>
              <p:cNvCxnSpPr>
                <a:cxnSpLocks/>
                <a:stCxn id="1994" idx="6"/>
                <a:endCxn id="1996" idx="2"/>
              </p:cNvCxnSpPr>
              <p:nvPr/>
            </p:nvCxnSpPr>
            <p:spPr>
              <a:xfrm flipV="1">
                <a:off x="2206346" y="1903991"/>
                <a:ext cx="196347" cy="99468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1" name="Connecteur droit 2000">
                <a:extLst>
                  <a:ext uri="{FF2B5EF4-FFF2-40B4-BE49-F238E27FC236}">
                    <a16:creationId xmlns:a16="http://schemas.microsoft.com/office/drawing/2014/main" id="{444E7811-B632-A413-3606-40DC0BA1519D}"/>
                  </a:ext>
                </a:extLst>
              </p:cNvPr>
              <p:cNvCxnSpPr>
                <a:cxnSpLocks/>
                <a:stCxn id="1993" idx="6"/>
                <a:endCxn id="1998" idx="2"/>
              </p:cNvCxnSpPr>
              <p:nvPr/>
            </p:nvCxnSpPr>
            <p:spPr>
              <a:xfrm>
                <a:off x="2206346" y="1739770"/>
                <a:ext cx="196347" cy="343207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2" name="Connecteur droit 2001">
                <a:extLst>
                  <a:ext uri="{FF2B5EF4-FFF2-40B4-BE49-F238E27FC236}">
                    <a16:creationId xmlns:a16="http://schemas.microsoft.com/office/drawing/2014/main" id="{5A9D7D96-09F5-F4A6-BF7F-80AEB48F73B1}"/>
                  </a:ext>
                </a:extLst>
              </p:cNvPr>
              <p:cNvCxnSpPr>
                <a:cxnSpLocks/>
                <a:stCxn id="1995" idx="6"/>
                <a:endCxn id="1998" idx="2"/>
              </p:cNvCxnSpPr>
              <p:nvPr/>
            </p:nvCxnSpPr>
            <p:spPr>
              <a:xfrm flipV="1">
                <a:off x="2206346" y="2082977"/>
                <a:ext cx="196347" cy="153174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3" name="Connecteur droit 2002">
                <a:extLst>
                  <a:ext uri="{FF2B5EF4-FFF2-40B4-BE49-F238E27FC236}">
                    <a16:creationId xmlns:a16="http://schemas.microsoft.com/office/drawing/2014/main" id="{DF8ECBEC-8024-9B3F-0296-6F56FAF05CDF}"/>
                  </a:ext>
                </a:extLst>
              </p:cNvPr>
              <p:cNvCxnSpPr>
                <a:cxnSpLocks/>
                <a:stCxn id="1994" idx="6"/>
                <a:endCxn id="1998" idx="2"/>
              </p:cNvCxnSpPr>
              <p:nvPr/>
            </p:nvCxnSpPr>
            <p:spPr>
              <a:xfrm>
                <a:off x="2206346" y="2003459"/>
                <a:ext cx="196347" cy="79518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4" name="Connecteur droit 2003">
                <a:extLst>
                  <a:ext uri="{FF2B5EF4-FFF2-40B4-BE49-F238E27FC236}">
                    <a16:creationId xmlns:a16="http://schemas.microsoft.com/office/drawing/2014/main" id="{2DD5698B-78EE-36A5-3EDB-DC9AAC35F8EC}"/>
                  </a:ext>
                </a:extLst>
              </p:cNvPr>
              <p:cNvCxnSpPr>
                <a:cxnSpLocks/>
                <a:stCxn id="1995" idx="6"/>
                <a:endCxn id="1996" idx="2"/>
              </p:cNvCxnSpPr>
              <p:nvPr/>
            </p:nvCxnSpPr>
            <p:spPr>
              <a:xfrm flipV="1">
                <a:off x="2206346" y="1903991"/>
                <a:ext cx="196347" cy="33216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06" name="Graphique 2005" descr="Éclair contour">
              <a:extLst>
                <a:ext uri="{FF2B5EF4-FFF2-40B4-BE49-F238E27FC236}">
                  <a16:creationId xmlns:a16="http://schemas.microsoft.com/office/drawing/2014/main" id="{266A9469-898C-EA3F-DA1B-CEFFA5EE2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70762" y="2120709"/>
              <a:ext cx="124019" cy="124019"/>
            </a:xfrm>
            <a:prstGeom prst="rect">
              <a:avLst/>
            </a:prstGeom>
          </p:spPr>
        </p:pic>
        <p:pic>
          <p:nvPicPr>
            <p:cNvPr id="2007" name="Graphique 2006" descr="Éclair contour">
              <a:extLst>
                <a:ext uri="{FF2B5EF4-FFF2-40B4-BE49-F238E27FC236}">
                  <a16:creationId xmlns:a16="http://schemas.microsoft.com/office/drawing/2014/main" id="{53D4AD1A-4B8C-3FF4-2A6E-8F43824BC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379714" y="1600894"/>
              <a:ext cx="124019" cy="124019"/>
            </a:xfrm>
            <a:prstGeom prst="rect">
              <a:avLst/>
            </a:prstGeom>
          </p:spPr>
        </p:pic>
      </p:grpSp>
      <p:cxnSp>
        <p:nvCxnSpPr>
          <p:cNvPr id="2009" name="Connecteur droit avec flèche 2008">
            <a:extLst>
              <a:ext uri="{FF2B5EF4-FFF2-40B4-BE49-F238E27FC236}">
                <a16:creationId xmlns:a16="http://schemas.microsoft.com/office/drawing/2014/main" id="{4A0CA707-C331-AF4F-B2A9-8D7DB320E54C}"/>
              </a:ext>
            </a:extLst>
          </p:cNvPr>
          <p:cNvCxnSpPr/>
          <p:nvPr/>
        </p:nvCxnSpPr>
        <p:spPr>
          <a:xfrm>
            <a:off x="4348906" y="1464520"/>
            <a:ext cx="163166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9" name="ZoneTexte 2028">
            <a:extLst>
              <a:ext uri="{FF2B5EF4-FFF2-40B4-BE49-F238E27FC236}">
                <a16:creationId xmlns:a16="http://schemas.microsoft.com/office/drawing/2014/main" id="{61205D2E-9B7E-9E0D-4DF1-66D5758B887D}"/>
              </a:ext>
            </a:extLst>
          </p:cNvPr>
          <p:cNvSpPr txBox="1"/>
          <p:nvPr/>
        </p:nvSpPr>
        <p:spPr>
          <a:xfrm>
            <a:off x="545053" y="2214109"/>
            <a:ext cx="2664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B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E41CC197-0A65-0784-969E-197EE5A27E4D}"/>
              </a:ext>
            </a:extLst>
          </p:cNvPr>
          <p:cNvGrpSpPr/>
          <p:nvPr/>
        </p:nvGrpSpPr>
        <p:grpSpPr>
          <a:xfrm>
            <a:off x="2925968" y="1118863"/>
            <a:ext cx="465315" cy="627741"/>
            <a:chOff x="3619503" y="2981729"/>
            <a:chExt cx="465315" cy="627741"/>
          </a:xfrm>
        </p:grpSpPr>
        <p:sp>
          <p:nvSpPr>
            <p:cNvPr id="1774" name="Ellipse 1773">
              <a:extLst>
                <a:ext uri="{FF2B5EF4-FFF2-40B4-BE49-F238E27FC236}">
                  <a16:creationId xmlns:a16="http://schemas.microsoft.com/office/drawing/2014/main" id="{CCC30ADE-E38E-C979-B104-D2517C59ED30}"/>
                </a:ext>
              </a:extLst>
            </p:cNvPr>
            <p:cNvSpPr/>
            <p:nvPr/>
          </p:nvSpPr>
          <p:spPr>
            <a:xfrm>
              <a:off x="3672471" y="3005089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5" name="Ellipse 1774">
              <a:extLst>
                <a:ext uri="{FF2B5EF4-FFF2-40B4-BE49-F238E27FC236}">
                  <a16:creationId xmlns:a16="http://schemas.microsoft.com/office/drawing/2014/main" id="{1246DF74-08D8-32F8-4A12-0A2249E7FAEA}"/>
                </a:ext>
              </a:extLst>
            </p:cNvPr>
            <p:cNvSpPr/>
            <p:nvPr/>
          </p:nvSpPr>
          <p:spPr>
            <a:xfrm>
              <a:off x="3672471" y="326877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6" name="Ellipse 1775">
              <a:extLst>
                <a:ext uri="{FF2B5EF4-FFF2-40B4-BE49-F238E27FC236}">
                  <a16:creationId xmlns:a16="http://schemas.microsoft.com/office/drawing/2014/main" id="{077A58AF-73DF-BAE9-8226-9167461CFA33}"/>
                </a:ext>
              </a:extLst>
            </p:cNvPr>
            <p:cNvSpPr/>
            <p:nvPr/>
          </p:nvSpPr>
          <p:spPr>
            <a:xfrm>
              <a:off x="3672471" y="350147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8" name="Ellipse 1777">
              <a:extLst>
                <a:ext uri="{FF2B5EF4-FFF2-40B4-BE49-F238E27FC236}">
                  <a16:creationId xmlns:a16="http://schemas.microsoft.com/office/drawing/2014/main" id="{4735432A-0314-EFA8-36FC-6E1BE109CD9A}"/>
                </a:ext>
              </a:extLst>
            </p:cNvPr>
            <p:cNvSpPr/>
            <p:nvPr/>
          </p:nvSpPr>
          <p:spPr>
            <a:xfrm>
              <a:off x="3976818" y="316931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9" name="Ellipse 1778">
              <a:extLst>
                <a:ext uri="{FF2B5EF4-FFF2-40B4-BE49-F238E27FC236}">
                  <a16:creationId xmlns:a16="http://schemas.microsoft.com/office/drawing/2014/main" id="{8AD8C344-0252-62D0-503F-140FBDBF2C1A}"/>
                </a:ext>
              </a:extLst>
            </p:cNvPr>
            <p:cNvSpPr/>
            <p:nvPr/>
          </p:nvSpPr>
          <p:spPr>
            <a:xfrm>
              <a:off x="3976818" y="334829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80" name="Connecteur droit 1779">
              <a:extLst>
                <a:ext uri="{FF2B5EF4-FFF2-40B4-BE49-F238E27FC236}">
                  <a16:creationId xmlns:a16="http://schemas.microsoft.com/office/drawing/2014/main" id="{1CAEEF95-46B4-C2BE-4023-85DD85770F75}"/>
                </a:ext>
              </a:extLst>
            </p:cNvPr>
            <p:cNvCxnSpPr>
              <a:cxnSpLocks/>
              <a:stCxn id="1774" idx="6"/>
              <a:endCxn id="1778" idx="2"/>
            </p:cNvCxnSpPr>
            <p:nvPr/>
          </p:nvCxnSpPr>
          <p:spPr>
            <a:xfrm>
              <a:off x="3780471" y="3059089"/>
              <a:ext cx="196347" cy="16422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1" name="Connecteur droit 1780">
              <a:extLst>
                <a:ext uri="{FF2B5EF4-FFF2-40B4-BE49-F238E27FC236}">
                  <a16:creationId xmlns:a16="http://schemas.microsoft.com/office/drawing/2014/main" id="{EE9ACE70-4A46-891C-4BFF-F5470B809F44}"/>
                </a:ext>
              </a:extLst>
            </p:cNvPr>
            <p:cNvCxnSpPr>
              <a:cxnSpLocks/>
              <a:stCxn id="1775" idx="6"/>
              <a:endCxn id="1778" idx="2"/>
            </p:cNvCxnSpPr>
            <p:nvPr/>
          </p:nvCxnSpPr>
          <p:spPr>
            <a:xfrm flipV="1">
              <a:off x="3780471" y="3223310"/>
              <a:ext cx="196347" cy="9946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2" name="Connecteur droit 1781">
              <a:extLst>
                <a:ext uri="{FF2B5EF4-FFF2-40B4-BE49-F238E27FC236}">
                  <a16:creationId xmlns:a16="http://schemas.microsoft.com/office/drawing/2014/main" id="{19F3F791-8563-2279-02EF-ED7A7E42496D}"/>
                </a:ext>
              </a:extLst>
            </p:cNvPr>
            <p:cNvCxnSpPr>
              <a:cxnSpLocks/>
              <a:stCxn id="1774" idx="6"/>
              <a:endCxn id="1779" idx="2"/>
            </p:cNvCxnSpPr>
            <p:nvPr/>
          </p:nvCxnSpPr>
          <p:spPr>
            <a:xfrm>
              <a:off x="3780471" y="3059089"/>
              <a:ext cx="196347" cy="34320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3" name="Connecteur droit 1782">
              <a:extLst>
                <a:ext uri="{FF2B5EF4-FFF2-40B4-BE49-F238E27FC236}">
                  <a16:creationId xmlns:a16="http://schemas.microsoft.com/office/drawing/2014/main" id="{A7625098-D844-49EF-6690-9C08B2C66E24}"/>
                </a:ext>
              </a:extLst>
            </p:cNvPr>
            <p:cNvCxnSpPr>
              <a:cxnSpLocks/>
              <a:stCxn id="1776" idx="6"/>
              <a:endCxn id="1779" idx="2"/>
            </p:cNvCxnSpPr>
            <p:nvPr/>
          </p:nvCxnSpPr>
          <p:spPr>
            <a:xfrm flipV="1">
              <a:off x="3780471" y="3402296"/>
              <a:ext cx="196347" cy="1531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4" name="Connecteur droit 1783">
              <a:extLst>
                <a:ext uri="{FF2B5EF4-FFF2-40B4-BE49-F238E27FC236}">
                  <a16:creationId xmlns:a16="http://schemas.microsoft.com/office/drawing/2014/main" id="{937E6E9D-4F5A-FA7B-C78F-3929AB7218DD}"/>
                </a:ext>
              </a:extLst>
            </p:cNvPr>
            <p:cNvCxnSpPr>
              <a:cxnSpLocks/>
              <a:stCxn id="1775" idx="6"/>
              <a:endCxn id="1779" idx="2"/>
            </p:cNvCxnSpPr>
            <p:nvPr/>
          </p:nvCxnSpPr>
          <p:spPr>
            <a:xfrm>
              <a:off x="3780471" y="3322778"/>
              <a:ext cx="196347" cy="7951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5" name="Connecteur droit 1784">
              <a:extLst>
                <a:ext uri="{FF2B5EF4-FFF2-40B4-BE49-F238E27FC236}">
                  <a16:creationId xmlns:a16="http://schemas.microsoft.com/office/drawing/2014/main" id="{C009CE7B-C9E2-994A-9F5E-1FB26A07CEC7}"/>
                </a:ext>
              </a:extLst>
            </p:cNvPr>
            <p:cNvCxnSpPr>
              <a:cxnSpLocks/>
              <a:stCxn id="1776" idx="6"/>
              <a:endCxn id="1778" idx="2"/>
            </p:cNvCxnSpPr>
            <p:nvPr/>
          </p:nvCxnSpPr>
          <p:spPr>
            <a:xfrm flipV="1">
              <a:off x="3780471" y="3223310"/>
              <a:ext cx="196347" cy="33216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3" name="Triangle 2182">
              <a:extLst>
                <a:ext uri="{FF2B5EF4-FFF2-40B4-BE49-F238E27FC236}">
                  <a16:creationId xmlns:a16="http://schemas.microsoft.com/office/drawing/2014/main" id="{D3BED014-B66C-8D22-5A40-BB8AB1FDF2FC}"/>
                </a:ext>
              </a:extLst>
            </p:cNvPr>
            <p:cNvSpPr/>
            <p:nvPr/>
          </p:nvSpPr>
          <p:spPr>
            <a:xfrm rot="9186549">
              <a:off x="3619503" y="2981729"/>
              <a:ext cx="108000" cy="72000"/>
            </a:xfrm>
            <a:prstGeom prst="triangle">
              <a:avLst/>
            </a:prstGeom>
            <a:solidFill>
              <a:srgbClr val="E287A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4" name="Triangle 2183">
              <a:extLst>
                <a:ext uri="{FF2B5EF4-FFF2-40B4-BE49-F238E27FC236}">
                  <a16:creationId xmlns:a16="http://schemas.microsoft.com/office/drawing/2014/main" id="{DDD5E408-CD8B-BA8E-7EEB-7CCE6F2C75A6}"/>
                </a:ext>
              </a:extLst>
            </p:cNvPr>
            <p:cNvSpPr/>
            <p:nvPr/>
          </p:nvSpPr>
          <p:spPr>
            <a:xfrm rot="9186549">
              <a:off x="3619503" y="3249168"/>
              <a:ext cx="108000" cy="72000"/>
            </a:xfrm>
            <a:prstGeom prst="triangle">
              <a:avLst/>
            </a:prstGeom>
            <a:solidFill>
              <a:srgbClr val="E287A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5" name="Triangle 2184">
              <a:extLst>
                <a:ext uri="{FF2B5EF4-FFF2-40B4-BE49-F238E27FC236}">
                  <a16:creationId xmlns:a16="http://schemas.microsoft.com/office/drawing/2014/main" id="{713282ED-A00F-6BC0-B72D-988592B41AB5}"/>
                </a:ext>
              </a:extLst>
            </p:cNvPr>
            <p:cNvSpPr/>
            <p:nvPr/>
          </p:nvSpPr>
          <p:spPr>
            <a:xfrm rot="9186549">
              <a:off x="3619503" y="3473938"/>
              <a:ext cx="108000" cy="72000"/>
            </a:xfrm>
            <a:prstGeom prst="triangle">
              <a:avLst/>
            </a:prstGeom>
            <a:solidFill>
              <a:srgbClr val="E287A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6" name="Triangle 2185">
              <a:extLst>
                <a:ext uri="{FF2B5EF4-FFF2-40B4-BE49-F238E27FC236}">
                  <a16:creationId xmlns:a16="http://schemas.microsoft.com/office/drawing/2014/main" id="{CB540DEC-A9B9-6CE2-7423-3FD984C4408C}"/>
                </a:ext>
              </a:extLst>
            </p:cNvPr>
            <p:cNvSpPr/>
            <p:nvPr/>
          </p:nvSpPr>
          <p:spPr>
            <a:xfrm rot="9186549">
              <a:off x="3917953" y="3150004"/>
              <a:ext cx="108000" cy="72000"/>
            </a:xfrm>
            <a:prstGeom prst="triangle">
              <a:avLst/>
            </a:prstGeom>
            <a:solidFill>
              <a:srgbClr val="E287A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7" name="Triangle 2186">
              <a:extLst>
                <a:ext uri="{FF2B5EF4-FFF2-40B4-BE49-F238E27FC236}">
                  <a16:creationId xmlns:a16="http://schemas.microsoft.com/office/drawing/2014/main" id="{C4529A64-196A-73D2-4DCD-49970A015240}"/>
                </a:ext>
              </a:extLst>
            </p:cNvPr>
            <p:cNvSpPr/>
            <p:nvPr/>
          </p:nvSpPr>
          <p:spPr>
            <a:xfrm rot="9186549">
              <a:off x="3917953" y="3322193"/>
              <a:ext cx="108000" cy="72000"/>
            </a:xfrm>
            <a:prstGeom prst="triangle">
              <a:avLst/>
            </a:prstGeom>
            <a:solidFill>
              <a:srgbClr val="E287A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94" name="Graphique 1793" descr="Éclair contour">
            <a:extLst>
              <a:ext uri="{FF2B5EF4-FFF2-40B4-BE49-F238E27FC236}">
                <a16:creationId xmlns:a16="http://schemas.microsoft.com/office/drawing/2014/main" id="{B5C27035-52C7-9D6F-3D2A-91B2BBB64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94307" y="1232147"/>
            <a:ext cx="124019" cy="12401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3622801-267E-8704-C89B-1D85224C98CA}"/>
              </a:ext>
            </a:extLst>
          </p:cNvPr>
          <p:cNvSpPr/>
          <p:nvPr/>
        </p:nvSpPr>
        <p:spPr>
          <a:xfrm>
            <a:off x="751640" y="707338"/>
            <a:ext cx="408783" cy="1720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17" name="Rectangle 1816">
            <a:extLst>
              <a:ext uri="{FF2B5EF4-FFF2-40B4-BE49-F238E27FC236}">
                <a16:creationId xmlns:a16="http://schemas.microsoft.com/office/drawing/2014/main" id="{14815077-B4F6-E95E-A527-EFA382E6170B}"/>
              </a:ext>
            </a:extLst>
          </p:cNvPr>
          <p:cNvSpPr/>
          <p:nvPr/>
        </p:nvSpPr>
        <p:spPr>
          <a:xfrm>
            <a:off x="1575063" y="707338"/>
            <a:ext cx="408783" cy="1720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3" name="Rectangle 1842">
            <a:extLst>
              <a:ext uri="{FF2B5EF4-FFF2-40B4-BE49-F238E27FC236}">
                <a16:creationId xmlns:a16="http://schemas.microsoft.com/office/drawing/2014/main" id="{47C84493-5A5D-4E69-B3C1-5D7A6EB035F5}"/>
              </a:ext>
            </a:extLst>
          </p:cNvPr>
          <p:cNvSpPr/>
          <p:nvPr/>
        </p:nvSpPr>
        <p:spPr>
          <a:xfrm>
            <a:off x="1162348" y="707338"/>
            <a:ext cx="410200" cy="172028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90" name="Rectangle 1889">
            <a:extLst>
              <a:ext uri="{FF2B5EF4-FFF2-40B4-BE49-F238E27FC236}">
                <a16:creationId xmlns:a16="http://schemas.microsoft.com/office/drawing/2014/main" id="{CC58B793-394E-BCB7-1E70-8139C54C300E}"/>
              </a:ext>
            </a:extLst>
          </p:cNvPr>
          <p:cNvSpPr/>
          <p:nvPr/>
        </p:nvSpPr>
        <p:spPr>
          <a:xfrm>
            <a:off x="1983978" y="707338"/>
            <a:ext cx="410200" cy="172028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2" name="Rectangle 1911">
            <a:extLst>
              <a:ext uri="{FF2B5EF4-FFF2-40B4-BE49-F238E27FC236}">
                <a16:creationId xmlns:a16="http://schemas.microsoft.com/office/drawing/2014/main" id="{2B5A2847-4B82-EA94-8689-6166433A6518}"/>
              </a:ext>
            </a:extLst>
          </p:cNvPr>
          <p:cNvSpPr/>
          <p:nvPr/>
        </p:nvSpPr>
        <p:spPr>
          <a:xfrm>
            <a:off x="2992713" y="707338"/>
            <a:ext cx="410200" cy="172028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6" name="Rectangle 1915">
            <a:extLst>
              <a:ext uri="{FF2B5EF4-FFF2-40B4-BE49-F238E27FC236}">
                <a16:creationId xmlns:a16="http://schemas.microsoft.com/office/drawing/2014/main" id="{16C4F92D-32BB-3D02-63C6-EACDACA5E9B7}"/>
              </a:ext>
            </a:extLst>
          </p:cNvPr>
          <p:cNvSpPr/>
          <p:nvPr/>
        </p:nvSpPr>
        <p:spPr>
          <a:xfrm>
            <a:off x="4092512" y="707338"/>
            <a:ext cx="408783" cy="172028"/>
          </a:xfrm>
          <a:prstGeom prst="rect">
            <a:avLst/>
          </a:prstGeom>
          <a:pattFill prst="lgConfetti">
            <a:fgClr>
              <a:schemeClr val="tx1">
                <a:lumMod val="65000"/>
                <a:lumOff val="35000"/>
              </a:schemeClr>
            </a:fgClr>
            <a:bgClr>
              <a:schemeClr val="bg1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9" name="Rectangle 1918">
            <a:extLst>
              <a:ext uri="{FF2B5EF4-FFF2-40B4-BE49-F238E27FC236}">
                <a16:creationId xmlns:a16="http://schemas.microsoft.com/office/drawing/2014/main" id="{3FF2C7DE-CED2-5CEB-3734-BF4160A74A12}"/>
              </a:ext>
            </a:extLst>
          </p:cNvPr>
          <p:cNvSpPr/>
          <p:nvPr/>
        </p:nvSpPr>
        <p:spPr>
          <a:xfrm>
            <a:off x="4501427" y="707338"/>
            <a:ext cx="410200" cy="172028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16" name="Rectangle 2215">
            <a:extLst>
              <a:ext uri="{FF2B5EF4-FFF2-40B4-BE49-F238E27FC236}">
                <a16:creationId xmlns:a16="http://schemas.microsoft.com/office/drawing/2014/main" id="{53E4E507-8248-FDFC-DC43-AA8F2314C8BB}"/>
              </a:ext>
            </a:extLst>
          </p:cNvPr>
          <p:cNvSpPr/>
          <p:nvPr/>
        </p:nvSpPr>
        <p:spPr>
          <a:xfrm>
            <a:off x="2587156" y="707338"/>
            <a:ext cx="408783" cy="1720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17" name="ZoneTexte 2216">
            <a:extLst>
              <a:ext uri="{FF2B5EF4-FFF2-40B4-BE49-F238E27FC236}">
                <a16:creationId xmlns:a16="http://schemas.microsoft.com/office/drawing/2014/main" id="{68C09FBE-12D3-4972-3EDA-AB05939918DE}"/>
              </a:ext>
            </a:extLst>
          </p:cNvPr>
          <p:cNvSpPr txBox="1"/>
          <p:nvPr/>
        </p:nvSpPr>
        <p:spPr>
          <a:xfrm>
            <a:off x="1127950" y="679470"/>
            <a:ext cx="4987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rest</a:t>
            </a:r>
          </a:p>
        </p:txBody>
      </p:sp>
      <p:sp>
        <p:nvSpPr>
          <p:cNvPr id="2221" name="ZoneTexte 2220">
            <a:extLst>
              <a:ext uri="{FF2B5EF4-FFF2-40B4-BE49-F238E27FC236}">
                <a16:creationId xmlns:a16="http://schemas.microsoft.com/office/drawing/2014/main" id="{A6BACC3B-64E5-0F0D-E6E1-19EB466B0C1D}"/>
              </a:ext>
            </a:extLst>
          </p:cNvPr>
          <p:cNvSpPr txBox="1"/>
          <p:nvPr/>
        </p:nvSpPr>
        <p:spPr>
          <a:xfrm>
            <a:off x="688159" y="679470"/>
            <a:ext cx="5341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learn 0</a:t>
            </a:r>
          </a:p>
        </p:txBody>
      </p:sp>
      <p:sp>
        <p:nvSpPr>
          <p:cNvPr id="1922" name="Rectangle 1921">
            <a:extLst>
              <a:ext uri="{FF2B5EF4-FFF2-40B4-BE49-F238E27FC236}">
                <a16:creationId xmlns:a16="http://schemas.microsoft.com/office/drawing/2014/main" id="{745ECD5E-8BDA-CFAB-CBD8-E800B9970924}"/>
              </a:ext>
            </a:extLst>
          </p:cNvPr>
          <p:cNvSpPr/>
          <p:nvPr/>
        </p:nvSpPr>
        <p:spPr>
          <a:xfrm>
            <a:off x="931789" y="2429151"/>
            <a:ext cx="408783" cy="10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923" name="Rectangle 1922">
            <a:extLst>
              <a:ext uri="{FF2B5EF4-FFF2-40B4-BE49-F238E27FC236}">
                <a16:creationId xmlns:a16="http://schemas.microsoft.com/office/drawing/2014/main" id="{7B4193C6-1746-DC60-120B-1789F1BA802E}"/>
              </a:ext>
            </a:extLst>
          </p:cNvPr>
          <p:cNvSpPr/>
          <p:nvPr/>
        </p:nvSpPr>
        <p:spPr>
          <a:xfrm>
            <a:off x="1896444" y="2429151"/>
            <a:ext cx="408783" cy="10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924" name="Rectangle 1923">
            <a:extLst>
              <a:ext uri="{FF2B5EF4-FFF2-40B4-BE49-F238E27FC236}">
                <a16:creationId xmlns:a16="http://schemas.microsoft.com/office/drawing/2014/main" id="{7E580D1F-49B2-C8E9-CF3D-B6A49CB8DA91}"/>
              </a:ext>
            </a:extLst>
          </p:cNvPr>
          <p:cNvSpPr/>
          <p:nvPr/>
        </p:nvSpPr>
        <p:spPr>
          <a:xfrm>
            <a:off x="1342497" y="2429151"/>
            <a:ext cx="410200" cy="108000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0" name="Rectangle 1929">
            <a:extLst>
              <a:ext uri="{FF2B5EF4-FFF2-40B4-BE49-F238E27FC236}">
                <a16:creationId xmlns:a16="http://schemas.microsoft.com/office/drawing/2014/main" id="{6BFD8CFA-B84B-F76F-CA6E-7DDC0ED33BC0}"/>
              </a:ext>
            </a:extLst>
          </p:cNvPr>
          <p:cNvSpPr/>
          <p:nvPr/>
        </p:nvSpPr>
        <p:spPr>
          <a:xfrm>
            <a:off x="2305359" y="2429151"/>
            <a:ext cx="410200" cy="108000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8" name="Rectangle 1937">
            <a:extLst>
              <a:ext uri="{FF2B5EF4-FFF2-40B4-BE49-F238E27FC236}">
                <a16:creationId xmlns:a16="http://schemas.microsoft.com/office/drawing/2014/main" id="{C3F90F94-5B9F-36D9-FD7B-570FA0A45761}"/>
              </a:ext>
            </a:extLst>
          </p:cNvPr>
          <p:cNvSpPr/>
          <p:nvPr/>
        </p:nvSpPr>
        <p:spPr>
          <a:xfrm>
            <a:off x="2871868" y="2429151"/>
            <a:ext cx="408783" cy="10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939" name="Rectangle 1938">
            <a:extLst>
              <a:ext uri="{FF2B5EF4-FFF2-40B4-BE49-F238E27FC236}">
                <a16:creationId xmlns:a16="http://schemas.microsoft.com/office/drawing/2014/main" id="{771C3F1E-8653-3202-B70C-81C53767BFF7}"/>
              </a:ext>
            </a:extLst>
          </p:cNvPr>
          <p:cNvSpPr/>
          <p:nvPr/>
        </p:nvSpPr>
        <p:spPr>
          <a:xfrm>
            <a:off x="3814370" y="2429151"/>
            <a:ext cx="408783" cy="108000"/>
          </a:xfrm>
          <a:prstGeom prst="rect">
            <a:avLst/>
          </a:prstGeom>
          <a:pattFill prst="lgConfetti">
            <a:fgClr>
              <a:schemeClr val="tx1">
                <a:lumMod val="65000"/>
                <a:lumOff val="35000"/>
              </a:schemeClr>
            </a:fgClr>
            <a:bgClr>
              <a:schemeClr val="bg1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2" name="Rectangle 1941">
            <a:extLst>
              <a:ext uri="{FF2B5EF4-FFF2-40B4-BE49-F238E27FC236}">
                <a16:creationId xmlns:a16="http://schemas.microsoft.com/office/drawing/2014/main" id="{D703D3FA-C207-8876-2F98-0767BAED43D7}"/>
              </a:ext>
            </a:extLst>
          </p:cNvPr>
          <p:cNvSpPr/>
          <p:nvPr/>
        </p:nvSpPr>
        <p:spPr>
          <a:xfrm>
            <a:off x="3279734" y="2429151"/>
            <a:ext cx="410200" cy="108000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3" name="Rectangle 1942">
            <a:extLst>
              <a:ext uri="{FF2B5EF4-FFF2-40B4-BE49-F238E27FC236}">
                <a16:creationId xmlns:a16="http://schemas.microsoft.com/office/drawing/2014/main" id="{8DB91C39-EBB0-29E9-B1FE-704DA62673DC}"/>
              </a:ext>
            </a:extLst>
          </p:cNvPr>
          <p:cNvSpPr/>
          <p:nvPr/>
        </p:nvSpPr>
        <p:spPr>
          <a:xfrm>
            <a:off x="4223284" y="2430527"/>
            <a:ext cx="410200" cy="108000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3" name="ZoneTexte 1952">
            <a:extLst>
              <a:ext uri="{FF2B5EF4-FFF2-40B4-BE49-F238E27FC236}">
                <a16:creationId xmlns:a16="http://schemas.microsoft.com/office/drawing/2014/main" id="{34F33C6F-D781-6098-67F2-149E6F2F33CE}"/>
              </a:ext>
            </a:extLst>
          </p:cNvPr>
          <p:cNvSpPr txBox="1"/>
          <p:nvPr/>
        </p:nvSpPr>
        <p:spPr>
          <a:xfrm>
            <a:off x="1139547" y="2224490"/>
            <a:ext cx="410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</a:t>
            </a:r>
          </a:p>
        </p:txBody>
      </p:sp>
      <p:sp>
        <p:nvSpPr>
          <p:cNvPr id="1958" name="ZoneTexte 1957">
            <a:extLst>
              <a:ext uri="{FF2B5EF4-FFF2-40B4-BE49-F238E27FC236}">
                <a16:creationId xmlns:a16="http://schemas.microsoft.com/office/drawing/2014/main" id="{30A06FC1-E8D4-C976-1DC2-D25C6CF61492}"/>
              </a:ext>
            </a:extLst>
          </p:cNvPr>
          <p:cNvSpPr txBox="1"/>
          <p:nvPr/>
        </p:nvSpPr>
        <p:spPr>
          <a:xfrm>
            <a:off x="3944423" y="2224490"/>
            <a:ext cx="5281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IV</a:t>
            </a:r>
          </a:p>
        </p:txBody>
      </p:sp>
      <p:sp>
        <p:nvSpPr>
          <p:cNvPr id="1960" name="ZoneTexte 1959">
            <a:extLst>
              <a:ext uri="{FF2B5EF4-FFF2-40B4-BE49-F238E27FC236}">
                <a16:creationId xmlns:a16="http://schemas.microsoft.com/office/drawing/2014/main" id="{8F5623A5-16EB-6D3A-A530-3253EE189CAC}"/>
              </a:ext>
            </a:extLst>
          </p:cNvPr>
          <p:cNvSpPr txBox="1"/>
          <p:nvPr/>
        </p:nvSpPr>
        <p:spPr>
          <a:xfrm>
            <a:off x="3067334" y="2226865"/>
            <a:ext cx="408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III</a:t>
            </a:r>
          </a:p>
        </p:txBody>
      </p:sp>
      <p:sp>
        <p:nvSpPr>
          <p:cNvPr id="1981" name="ZoneTexte 1980">
            <a:extLst>
              <a:ext uri="{FF2B5EF4-FFF2-40B4-BE49-F238E27FC236}">
                <a16:creationId xmlns:a16="http://schemas.microsoft.com/office/drawing/2014/main" id="{A0668064-363C-7E81-2CA4-D97E389069CB}"/>
              </a:ext>
            </a:extLst>
          </p:cNvPr>
          <p:cNvSpPr txBox="1"/>
          <p:nvPr/>
        </p:nvSpPr>
        <p:spPr>
          <a:xfrm>
            <a:off x="2108846" y="2226865"/>
            <a:ext cx="410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II</a:t>
            </a:r>
          </a:p>
        </p:txBody>
      </p:sp>
      <p:pic>
        <p:nvPicPr>
          <p:cNvPr id="1703" name="Image 1702">
            <a:extLst>
              <a:ext uri="{FF2B5EF4-FFF2-40B4-BE49-F238E27FC236}">
                <a16:creationId xmlns:a16="http://schemas.microsoft.com/office/drawing/2014/main" id="{A460CE3A-8FD4-847D-4222-5D7D413E2319}"/>
              </a:ext>
            </a:extLst>
          </p:cNvPr>
          <p:cNvPicPr>
            <a:picLocks/>
          </p:cNvPicPr>
          <p:nvPr/>
        </p:nvPicPr>
        <p:blipFill>
          <a:blip r:embed="rId7"/>
          <a:srcRect/>
          <a:stretch/>
        </p:blipFill>
        <p:spPr>
          <a:xfrm>
            <a:off x="931581" y="2554878"/>
            <a:ext cx="410400" cy="410400"/>
          </a:xfrm>
          <a:prstGeom prst="rect">
            <a:avLst/>
          </a:prstGeom>
        </p:spPr>
      </p:pic>
      <p:pic>
        <p:nvPicPr>
          <p:cNvPr id="1710" name="Image 1709">
            <a:extLst>
              <a:ext uri="{FF2B5EF4-FFF2-40B4-BE49-F238E27FC236}">
                <a16:creationId xmlns:a16="http://schemas.microsoft.com/office/drawing/2014/main" id="{04212EC9-1942-FEB0-FDA2-5AE496CB85F5}"/>
              </a:ext>
            </a:extLst>
          </p:cNvPr>
          <p:cNvPicPr>
            <a:picLocks/>
          </p:cNvPicPr>
          <p:nvPr/>
        </p:nvPicPr>
        <p:blipFill>
          <a:blip r:embed="rId8"/>
          <a:srcRect/>
          <a:stretch/>
        </p:blipFill>
        <p:spPr>
          <a:xfrm>
            <a:off x="1343212" y="2554878"/>
            <a:ext cx="410400" cy="410400"/>
          </a:xfrm>
          <a:prstGeom prst="rect">
            <a:avLst/>
          </a:prstGeom>
        </p:spPr>
      </p:pic>
      <p:pic>
        <p:nvPicPr>
          <p:cNvPr id="1712" name="Image 1711">
            <a:extLst>
              <a:ext uri="{FF2B5EF4-FFF2-40B4-BE49-F238E27FC236}">
                <a16:creationId xmlns:a16="http://schemas.microsoft.com/office/drawing/2014/main" id="{2B2E6542-39DD-822B-37B7-73163C92E2D3}"/>
              </a:ext>
            </a:extLst>
          </p:cNvPr>
          <p:cNvPicPr>
            <a:picLocks/>
          </p:cNvPicPr>
          <p:nvPr/>
        </p:nvPicPr>
        <p:blipFill>
          <a:blip r:embed="rId9"/>
          <a:srcRect/>
          <a:stretch/>
        </p:blipFill>
        <p:spPr>
          <a:xfrm>
            <a:off x="1896075" y="2554878"/>
            <a:ext cx="410400" cy="410400"/>
          </a:xfrm>
          <a:prstGeom prst="rect">
            <a:avLst/>
          </a:prstGeom>
        </p:spPr>
      </p:pic>
      <p:pic>
        <p:nvPicPr>
          <p:cNvPr id="1715" name="Image 1714">
            <a:extLst>
              <a:ext uri="{FF2B5EF4-FFF2-40B4-BE49-F238E27FC236}">
                <a16:creationId xmlns:a16="http://schemas.microsoft.com/office/drawing/2014/main" id="{CC9E30F2-DAB4-3530-84AB-3222EDD3E90B}"/>
              </a:ext>
            </a:extLst>
          </p:cNvPr>
          <p:cNvPicPr>
            <a:picLocks/>
          </p:cNvPicPr>
          <p:nvPr/>
        </p:nvPicPr>
        <p:blipFill>
          <a:blip r:embed="rId10"/>
          <a:srcRect/>
          <a:stretch/>
        </p:blipFill>
        <p:spPr>
          <a:xfrm>
            <a:off x="2307706" y="2554878"/>
            <a:ext cx="410400" cy="410400"/>
          </a:xfrm>
          <a:prstGeom prst="rect">
            <a:avLst/>
          </a:prstGeom>
        </p:spPr>
      </p:pic>
      <p:pic>
        <p:nvPicPr>
          <p:cNvPr id="1737" name="Image 1736">
            <a:extLst>
              <a:ext uri="{FF2B5EF4-FFF2-40B4-BE49-F238E27FC236}">
                <a16:creationId xmlns:a16="http://schemas.microsoft.com/office/drawing/2014/main" id="{3664DA53-2F88-B048-02A6-2F10CAE7C486}"/>
              </a:ext>
            </a:extLst>
          </p:cNvPr>
          <p:cNvPicPr>
            <a:picLocks/>
          </p:cNvPicPr>
          <p:nvPr/>
        </p:nvPicPr>
        <p:blipFill>
          <a:blip r:embed="rId11"/>
          <a:srcRect/>
          <a:stretch/>
        </p:blipFill>
        <p:spPr>
          <a:xfrm>
            <a:off x="2877059" y="2557284"/>
            <a:ext cx="410400" cy="410400"/>
          </a:xfrm>
          <a:prstGeom prst="rect">
            <a:avLst/>
          </a:prstGeom>
        </p:spPr>
      </p:pic>
      <p:pic>
        <p:nvPicPr>
          <p:cNvPr id="1738" name="Image 1737">
            <a:extLst>
              <a:ext uri="{FF2B5EF4-FFF2-40B4-BE49-F238E27FC236}">
                <a16:creationId xmlns:a16="http://schemas.microsoft.com/office/drawing/2014/main" id="{62ACC7ED-E0EC-45DC-554D-DD39DF3203B7}"/>
              </a:ext>
            </a:extLst>
          </p:cNvPr>
          <p:cNvPicPr>
            <a:picLocks/>
          </p:cNvPicPr>
          <p:nvPr/>
        </p:nvPicPr>
        <p:blipFill>
          <a:blip r:embed="rId12"/>
          <a:srcRect/>
          <a:stretch/>
        </p:blipFill>
        <p:spPr>
          <a:xfrm>
            <a:off x="3288690" y="2557284"/>
            <a:ext cx="410400" cy="410400"/>
          </a:xfrm>
          <a:prstGeom prst="rect">
            <a:avLst/>
          </a:prstGeom>
        </p:spPr>
      </p:pic>
      <p:pic>
        <p:nvPicPr>
          <p:cNvPr id="1739" name="Image 1738">
            <a:extLst>
              <a:ext uri="{FF2B5EF4-FFF2-40B4-BE49-F238E27FC236}">
                <a16:creationId xmlns:a16="http://schemas.microsoft.com/office/drawing/2014/main" id="{04FAA99D-65F9-4264-CF40-0CC6841328BF}"/>
              </a:ext>
            </a:extLst>
          </p:cNvPr>
          <p:cNvPicPr>
            <a:picLocks/>
          </p:cNvPicPr>
          <p:nvPr/>
        </p:nvPicPr>
        <p:blipFill>
          <a:blip r:embed="rId13"/>
          <a:srcRect/>
          <a:stretch/>
        </p:blipFill>
        <p:spPr>
          <a:xfrm>
            <a:off x="3822241" y="2557284"/>
            <a:ext cx="410400" cy="410400"/>
          </a:xfrm>
          <a:prstGeom prst="rect">
            <a:avLst/>
          </a:prstGeom>
        </p:spPr>
      </p:pic>
      <p:pic>
        <p:nvPicPr>
          <p:cNvPr id="1740" name="Image 1739">
            <a:extLst>
              <a:ext uri="{FF2B5EF4-FFF2-40B4-BE49-F238E27FC236}">
                <a16:creationId xmlns:a16="http://schemas.microsoft.com/office/drawing/2014/main" id="{218E7C68-08E0-AAC5-FEC0-E6C7FC2C590C}"/>
              </a:ext>
            </a:extLst>
          </p:cNvPr>
          <p:cNvPicPr>
            <a:picLocks/>
          </p:cNvPicPr>
          <p:nvPr/>
        </p:nvPicPr>
        <p:blipFill>
          <a:blip r:embed="rId14"/>
          <a:srcRect/>
          <a:stretch/>
        </p:blipFill>
        <p:spPr>
          <a:xfrm>
            <a:off x="4233872" y="2557284"/>
            <a:ext cx="410400" cy="410400"/>
          </a:xfrm>
          <a:prstGeom prst="rect">
            <a:avLst/>
          </a:prstGeom>
        </p:spPr>
      </p:pic>
      <p:pic>
        <p:nvPicPr>
          <p:cNvPr id="2192" name="Image 2191">
            <a:extLst>
              <a:ext uri="{FF2B5EF4-FFF2-40B4-BE49-F238E27FC236}">
                <a16:creationId xmlns:a16="http://schemas.microsoft.com/office/drawing/2014/main" id="{F4D479B9-C222-BF5C-3ABD-0EB6280A1403}"/>
              </a:ext>
            </a:extLst>
          </p:cNvPr>
          <p:cNvPicPr>
            <a:picLocks/>
          </p:cNvPicPr>
          <p:nvPr/>
        </p:nvPicPr>
        <p:blipFill>
          <a:blip r:embed="rId15"/>
          <a:srcRect/>
          <a:stretch/>
        </p:blipFill>
        <p:spPr>
          <a:xfrm>
            <a:off x="931581" y="3038387"/>
            <a:ext cx="410400" cy="410400"/>
          </a:xfrm>
          <a:prstGeom prst="rect">
            <a:avLst/>
          </a:prstGeom>
        </p:spPr>
      </p:pic>
      <p:pic>
        <p:nvPicPr>
          <p:cNvPr id="2195" name="Image 2194">
            <a:extLst>
              <a:ext uri="{FF2B5EF4-FFF2-40B4-BE49-F238E27FC236}">
                <a16:creationId xmlns:a16="http://schemas.microsoft.com/office/drawing/2014/main" id="{041917E2-46DE-EE58-4072-EA0B72A3B9C4}"/>
              </a:ext>
            </a:extLst>
          </p:cNvPr>
          <p:cNvPicPr>
            <a:picLocks/>
          </p:cNvPicPr>
          <p:nvPr/>
        </p:nvPicPr>
        <p:blipFill>
          <a:blip r:embed="rId16"/>
          <a:srcRect/>
          <a:stretch/>
        </p:blipFill>
        <p:spPr>
          <a:xfrm>
            <a:off x="1343212" y="3038387"/>
            <a:ext cx="410400" cy="410400"/>
          </a:xfrm>
          <a:prstGeom prst="rect">
            <a:avLst/>
          </a:prstGeom>
        </p:spPr>
      </p:pic>
      <p:pic>
        <p:nvPicPr>
          <p:cNvPr id="2196" name="Image 2195">
            <a:extLst>
              <a:ext uri="{FF2B5EF4-FFF2-40B4-BE49-F238E27FC236}">
                <a16:creationId xmlns:a16="http://schemas.microsoft.com/office/drawing/2014/main" id="{204A1229-EE2F-A81B-811C-4D46C4C2E88D}"/>
              </a:ext>
            </a:extLst>
          </p:cNvPr>
          <p:cNvPicPr>
            <a:picLocks/>
          </p:cNvPicPr>
          <p:nvPr/>
        </p:nvPicPr>
        <p:blipFill>
          <a:blip r:embed="rId17"/>
          <a:srcRect/>
          <a:stretch/>
        </p:blipFill>
        <p:spPr>
          <a:xfrm>
            <a:off x="1896075" y="3038387"/>
            <a:ext cx="410400" cy="410400"/>
          </a:xfrm>
          <a:prstGeom prst="rect">
            <a:avLst/>
          </a:prstGeom>
        </p:spPr>
      </p:pic>
      <p:pic>
        <p:nvPicPr>
          <p:cNvPr id="2197" name="Image 2196">
            <a:extLst>
              <a:ext uri="{FF2B5EF4-FFF2-40B4-BE49-F238E27FC236}">
                <a16:creationId xmlns:a16="http://schemas.microsoft.com/office/drawing/2014/main" id="{1EBF753E-F9BE-2BD0-07AB-ADC0DE9BCC37}"/>
              </a:ext>
            </a:extLst>
          </p:cNvPr>
          <p:cNvPicPr>
            <a:picLocks/>
          </p:cNvPicPr>
          <p:nvPr/>
        </p:nvPicPr>
        <p:blipFill>
          <a:blip r:embed="rId18"/>
          <a:srcRect/>
          <a:stretch/>
        </p:blipFill>
        <p:spPr>
          <a:xfrm>
            <a:off x="2307706" y="3038387"/>
            <a:ext cx="410400" cy="410400"/>
          </a:xfrm>
          <a:prstGeom prst="rect">
            <a:avLst/>
          </a:prstGeom>
        </p:spPr>
      </p:pic>
      <p:pic>
        <p:nvPicPr>
          <p:cNvPr id="2200" name="Image 2199">
            <a:extLst>
              <a:ext uri="{FF2B5EF4-FFF2-40B4-BE49-F238E27FC236}">
                <a16:creationId xmlns:a16="http://schemas.microsoft.com/office/drawing/2014/main" id="{300EFFB2-1B91-EF5D-E858-BD6E8D767FDF}"/>
              </a:ext>
            </a:extLst>
          </p:cNvPr>
          <p:cNvPicPr>
            <a:picLocks/>
          </p:cNvPicPr>
          <p:nvPr/>
        </p:nvPicPr>
        <p:blipFill>
          <a:blip r:embed="rId19"/>
          <a:srcRect/>
          <a:stretch/>
        </p:blipFill>
        <p:spPr>
          <a:xfrm>
            <a:off x="2877059" y="3033492"/>
            <a:ext cx="410400" cy="410400"/>
          </a:xfrm>
          <a:prstGeom prst="rect">
            <a:avLst/>
          </a:prstGeom>
        </p:spPr>
      </p:pic>
      <p:pic>
        <p:nvPicPr>
          <p:cNvPr id="2201" name="Image 2200">
            <a:extLst>
              <a:ext uri="{FF2B5EF4-FFF2-40B4-BE49-F238E27FC236}">
                <a16:creationId xmlns:a16="http://schemas.microsoft.com/office/drawing/2014/main" id="{22A143E7-E3E1-8B26-1842-D0A043E78F73}"/>
              </a:ext>
            </a:extLst>
          </p:cNvPr>
          <p:cNvPicPr>
            <a:picLocks/>
          </p:cNvPicPr>
          <p:nvPr/>
        </p:nvPicPr>
        <p:blipFill>
          <a:blip r:embed="rId20"/>
          <a:srcRect/>
          <a:stretch/>
        </p:blipFill>
        <p:spPr>
          <a:xfrm>
            <a:off x="3288690" y="3033492"/>
            <a:ext cx="410400" cy="410400"/>
          </a:xfrm>
          <a:prstGeom prst="rect">
            <a:avLst/>
          </a:prstGeom>
        </p:spPr>
      </p:pic>
      <p:pic>
        <p:nvPicPr>
          <p:cNvPr id="2202" name="Image 2201">
            <a:extLst>
              <a:ext uri="{FF2B5EF4-FFF2-40B4-BE49-F238E27FC236}">
                <a16:creationId xmlns:a16="http://schemas.microsoft.com/office/drawing/2014/main" id="{550068C2-3A0D-D094-2DB9-4536FE97F313}"/>
              </a:ext>
            </a:extLst>
          </p:cNvPr>
          <p:cNvPicPr>
            <a:picLocks/>
          </p:cNvPicPr>
          <p:nvPr/>
        </p:nvPicPr>
        <p:blipFill>
          <a:blip r:embed="rId21"/>
          <a:srcRect/>
          <a:stretch/>
        </p:blipFill>
        <p:spPr>
          <a:xfrm>
            <a:off x="3822241" y="3033492"/>
            <a:ext cx="410400" cy="410400"/>
          </a:xfrm>
          <a:prstGeom prst="rect">
            <a:avLst/>
          </a:prstGeom>
        </p:spPr>
      </p:pic>
      <p:pic>
        <p:nvPicPr>
          <p:cNvPr id="2203" name="Image 2202">
            <a:extLst>
              <a:ext uri="{FF2B5EF4-FFF2-40B4-BE49-F238E27FC236}">
                <a16:creationId xmlns:a16="http://schemas.microsoft.com/office/drawing/2014/main" id="{C675AF18-BD67-9592-BF39-73C97BACF4EA}"/>
              </a:ext>
            </a:extLst>
          </p:cNvPr>
          <p:cNvPicPr>
            <a:picLocks/>
          </p:cNvPicPr>
          <p:nvPr/>
        </p:nvPicPr>
        <p:blipFill>
          <a:blip r:embed="rId22"/>
          <a:srcRect/>
          <a:stretch/>
        </p:blipFill>
        <p:spPr>
          <a:xfrm>
            <a:off x="4233872" y="3033492"/>
            <a:ext cx="410400" cy="410400"/>
          </a:xfrm>
          <a:prstGeom prst="rect">
            <a:avLst/>
          </a:prstGeom>
        </p:spPr>
      </p:pic>
      <p:sp>
        <p:nvSpPr>
          <p:cNvPr id="2205" name="ZoneTexte 2204">
            <a:extLst>
              <a:ext uri="{FF2B5EF4-FFF2-40B4-BE49-F238E27FC236}">
                <a16:creationId xmlns:a16="http://schemas.microsoft.com/office/drawing/2014/main" id="{93A358C3-230B-105D-2F7D-046D84A149FA}"/>
              </a:ext>
            </a:extLst>
          </p:cNvPr>
          <p:cNvSpPr txBox="1"/>
          <p:nvPr/>
        </p:nvSpPr>
        <p:spPr>
          <a:xfrm rot="16200000">
            <a:off x="481036" y="2787210"/>
            <a:ext cx="7476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RF 0</a:t>
            </a:r>
          </a:p>
        </p:txBody>
      </p:sp>
      <p:sp>
        <p:nvSpPr>
          <p:cNvPr id="2206" name="ZoneTexte 2205">
            <a:extLst>
              <a:ext uri="{FF2B5EF4-FFF2-40B4-BE49-F238E27FC236}">
                <a16:creationId xmlns:a16="http://schemas.microsoft.com/office/drawing/2014/main" id="{2E77AB24-2952-2998-C2B6-CA7AC8B9ABF3}"/>
              </a:ext>
            </a:extLst>
          </p:cNvPr>
          <p:cNvSpPr txBox="1"/>
          <p:nvPr/>
        </p:nvSpPr>
        <p:spPr>
          <a:xfrm rot="16200000">
            <a:off x="594737" y="3197597"/>
            <a:ext cx="5202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RF 9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B3A6F50F-67BE-8535-A5B9-1D975230772D}"/>
              </a:ext>
            </a:extLst>
          </p:cNvPr>
          <p:cNvSpPr txBox="1"/>
          <p:nvPr/>
        </p:nvSpPr>
        <p:spPr>
          <a:xfrm>
            <a:off x="1502946" y="679470"/>
            <a:ext cx="5341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learn 1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20DCE1A2-529D-5981-E271-D8D7D3737DB0}"/>
              </a:ext>
            </a:extLst>
          </p:cNvPr>
          <p:cNvSpPr txBox="1"/>
          <p:nvPr/>
        </p:nvSpPr>
        <p:spPr>
          <a:xfrm>
            <a:off x="1943182" y="679470"/>
            <a:ext cx="4987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rest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3D27B851-3004-DAEB-73A3-87EF49CAF3C7}"/>
              </a:ext>
            </a:extLst>
          </p:cNvPr>
          <p:cNvSpPr txBox="1"/>
          <p:nvPr/>
        </p:nvSpPr>
        <p:spPr>
          <a:xfrm>
            <a:off x="1635817" y="461818"/>
            <a:ext cx="8853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Sequence I</a:t>
            </a:r>
          </a:p>
        </p:txBody>
      </p:sp>
      <p:sp>
        <p:nvSpPr>
          <p:cNvPr id="2284" name="ZoneTexte 2283">
            <a:extLst>
              <a:ext uri="{FF2B5EF4-FFF2-40B4-BE49-F238E27FC236}">
                <a16:creationId xmlns:a16="http://schemas.microsoft.com/office/drawing/2014/main" id="{B91BFD40-E40C-EB71-D069-26C5DB6C1C50}"/>
              </a:ext>
            </a:extLst>
          </p:cNvPr>
          <p:cNvSpPr txBox="1"/>
          <p:nvPr/>
        </p:nvSpPr>
        <p:spPr>
          <a:xfrm>
            <a:off x="4113425" y="461818"/>
            <a:ext cx="809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IV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37B2095-3D35-F62E-910A-F45ABAB91668}"/>
              </a:ext>
            </a:extLst>
          </p:cNvPr>
          <p:cNvSpPr txBox="1"/>
          <p:nvPr/>
        </p:nvSpPr>
        <p:spPr>
          <a:xfrm>
            <a:off x="2908267" y="677898"/>
            <a:ext cx="4987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rest</a:t>
            </a:r>
          </a:p>
        </p:txBody>
      </p:sp>
      <p:sp>
        <p:nvSpPr>
          <p:cNvPr id="2298" name="ZoneTexte 2297">
            <a:extLst>
              <a:ext uri="{FF2B5EF4-FFF2-40B4-BE49-F238E27FC236}">
                <a16:creationId xmlns:a16="http://schemas.microsoft.com/office/drawing/2014/main" id="{6C531A00-8B12-5C8C-95EF-017C53E8C257}"/>
              </a:ext>
            </a:extLst>
          </p:cNvPr>
          <p:cNvSpPr txBox="1"/>
          <p:nvPr/>
        </p:nvSpPr>
        <p:spPr>
          <a:xfrm>
            <a:off x="541120" y="3701654"/>
            <a:ext cx="2680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C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793" name="Rectangle 1792">
            <a:extLst>
              <a:ext uri="{FF2B5EF4-FFF2-40B4-BE49-F238E27FC236}">
                <a16:creationId xmlns:a16="http://schemas.microsoft.com/office/drawing/2014/main" id="{81E4D8C3-2D73-4FC0-7202-DD43ACDF2535}"/>
              </a:ext>
            </a:extLst>
          </p:cNvPr>
          <p:cNvSpPr/>
          <p:nvPr/>
        </p:nvSpPr>
        <p:spPr>
          <a:xfrm>
            <a:off x="930936" y="3969119"/>
            <a:ext cx="408783" cy="10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801" name="Rectangle 1800">
            <a:extLst>
              <a:ext uri="{FF2B5EF4-FFF2-40B4-BE49-F238E27FC236}">
                <a16:creationId xmlns:a16="http://schemas.microsoft.com/office/drawing/2014/main" id="{E6FBAE26-1507-2680-5AB0-29C6DB4E1397}"/>
              </a:ext>
            </a:extLst>
          </p:cNvPr>
          <p:cNvSpPr/>
          <p:nvPr/>
        </p:nvSpPr>
        <p:spPr>
          <a:xfrm>
            <a:off x="1895591" y="3969119"/>
            <a:ext cx="408783" cy="10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802" name="Rectangle 1801">
            <a:extLst>
              <a:ext uri="{FF2B5EF4-FFF2-40B4-BE49-F238E27FC236}">
                <a16:creationId xmlns:a16="http://schemas.microsoft.com/office/drawing/2014/main" id="{A660EB63-A9BD-9D66-98E3-8A85E5D6C871}"/>
              </a:ext>
            </a:extLst>
          </p:cNvPr>
          <p:cNvSpPr/>
          <p:nvPr/>
        </p:nvSpPr>
        <p:spPr>
          <a:xfrm>
            <a:off x="1341644" y="3969119"/>
            <a:ext cx="410200" cy="10800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3" name="Rectangle 1802">
            <a:extLst>
              <a:ext uri="{FF2B5EF4-FFF2-40B4-BE49-F238E27FC236}">
                <a16:creationId xmlns:a16="http://schemas.microsoft.com/office/drawing/2014/main" id="{D9918978-9FBE-D4BC-E0FA-A9FCB3B6A634}"/>
              </a:ext>
            </a:extLst>
          </p:cNvPr>
          <p:cNvSpPr/>
          <p:nvPr/>
        </p:nvSpPr>
        <p:spPr>
          <a:xfrm>
            <a:off x="2304506" y="3969119"/>
            <a:ext cx="410200" cy="10800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12" name="Rectangle 1811">
            <a:extLst>
              <a:ext uri="{FF2B5EF4-FFF2-40B4-BE49-F238E27FC236}">
                <a16:creationId xmlns:a16="http://schemas.microsoft.com/office/drawing/2014/main" id="{57E5A5BF-3A2A-2D8F-12A6-AC9FABD35AA2}"/>
              </a:ext>
            </a:extLst>
          </p:cNvPr>
          <p:cNvSpPr/>
          <p:nvPr/>
        </p:nvSpPr>
        <p:spPr>
          <a:xfrm>
            <a:off x="2871015" y="3969119"/>
            <a:ext cx="408783" cy="10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814" name="Rectangle 1813">
            <a:extLst>
              <a:ext uri="{FF2B5EF4-FFF2-40B4-BE49-F238E27FC236}">
                <a16:creationId xmlns:a16="http://schemas.microsoft.com/office/drawing/2014/main" id="{3D74F3FE-F2A1-7023-44CA-8B6CEF3AD270}"/>
              </a:ext>
            </a:extLst>
          </p:cNvPr>
          <p:cNvSpPr/>
          <p:nvPr/>
        </p:nvSpPr>
        <p:spPr>
          <a:xfrm>
            <a:off x="3813517" y="3969119"/>
            <a:ext cx="408783" cy="108000"/>
          </a:xfrm>
          <a:prstGeom prst="rect">
            <a:avLst/>
          </a:prstGeom>
          <a:pattFill prst="lgConfetti">
            <a:fgClr>
              <a:schemeClr val="tx1">
                <a:lumMod val="65000"/>
                <a:lumOff val="35000"/>
              </a:schemeClr>
            </a:fgClr>
            <a:bgClr>
              <a:schemeClr val="bg1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15" name="Rectangle 1814">
            <a:extLst>
              <a:ext uri="{FF2B5EF4-FFF2-40B4-BE49-F238E27FC236}">
                <a16:creationId xmlns:a16="http://schemas.microsoft.com/office/drawing/2014/main" id="{4B74021A-7ADC-B0DF-5928-F265BD6F509C}"/>
              </a:ext>
            </a:extLst>
          </p:cNvPr>
          <p:cNvSpPr/>
          <p:nvPr/>
        </p:nvSpPr>
        <p:spPr>
          <a:xfrm>
            <a:off x="3278881" y="3969119"/>
            <a:ext cx="410200" cy="10800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18" name="Rectangle 1817">
            <a:extLst>
              <a:ext uri="{FF2B5EF4-FFF2-40B4-BE49-F238E27FC236}">
                <a16:creationId xmlns:a16="http://schemas.microsoft.com/office/drawing/2014/main" id="{FD3E2C08-2496-93A0-E901-066754FD5B8B}"/>
              </a:ext>
            </a:extLst>
          </p:cNvPr>
          <p:cNvSpPr/>
          <p:nvPr/>
        </p:nvSpPr>
        <p:spPr>
          <a:xfrm>
            <a:off x="4222431" y="3969119"/>
            <a:ext cx="410200" cy="108000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19" name="ZoneTexte 1818">
            <a:extLst>
              <a:ext uri="{FF2B5EF4-FFF2-40B4-BE49-F238E27FC236}">
                <a16:creationId xmlns:a16="http://schemas.microsoft.com/office/drawing/2014/main" id="{F9A4A0CC-FF3F-5F1C-6770-7F5014BCF922}"/>
              </a:ext>
            </a:extLst>
          </p:cNvPr>
          <p:cNvSpPr txBox="1"/>
          <p:nvPr/>
        </p:nvSpPr>
        <p:spPr>
          <a:xfrm>
            <a:off x="1138694" y="3777962"/>
            <a:ext cx="410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</a:t>
            </a:r>
          </a:p>
        </p:txBody>
      </p:sp>
      <p:sp>
        <p:nvSpPr>
          <p:cNvPr id="1820" name="ZoneTexte 1819">
            <a:extLst>
              <a:ext uri="{FF2B5EF4-FFF2-40B4-BE49-F238E27FC236}">
                <a16:creationId xmlns:a16="http://schemas.microsoft.com/office/drawing/2014/main" id="{97B8D5EE-F47C-C23E-3970-506FE4D3A5A5}"/>
              </a:ext>
            </a:extLst>
          </p:cNvPr>
          <p:cNvSpPr txBox="1"/>
          <p:nvPr/>
        </p:nvSpPr>
        <p:spPr>
          <a:xfrm>
            <a:off x="3943570" y="3777962"/>
            <a:ext cx="5281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IV</a:t>
            </a:r>
          </a:p>
        </p:txBody>
      </p:sp>
      <p:sp>
        <p:nvSpPr>
          <p:cNvPr id="1821" name="ZoneTexte 1820">
            <a:extLst>
              <a:ext uri="{FF2B5EF4-FFF2-40B4-BE49-F238E27FC236}">
                <a16:creationId xmlns:a16="http://schemas.microsoft.com/office/drawing/2014/main" id="{E9510E1A-6AD2-1578-5841-9C5AE1546224}"/>
              </a:ext>
            </a:extLst>
          </p:cNvPr>
          <p:cNvSpPr txBox="1"/>
          <p:nvPr/>
        </p:nvSpPr>
        <p:spPr>
          <a:xfrm>
            <a:off x="3066481" y="3777962"/>
            <a:ext cx="408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III</a:t>
            </a:r>
          </a:p>
        </p:txBody>
      </p:sp>
      <p:sp>
        <p:nvSpPr>
          <p:cNvPr id="1823" name="ZoneTexte 1822">
            <a:extLst>
              <a:ext uri="{FF2B5EF4-FFF2-40B4-BE49-F238E27FC236}">
                <a16:creationId xmlns:a16="http://schemas.microsoft.com/office/drawing/2014/main" id="{117E6E66-0650-5C81-632A-6D2375715C31}"/>
              </a:ext>
            </a:extLst>
          </p:cNvPr>
          <p:cNvSpPr txBox="1"/>
          <p:nvPr/>
        </p:nvSpPr>
        <p:spPr>
          <a:xfrm>
            <a:off x="2104913" y="3777962"/>
            <a:ext cx="410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II</a:t>
            </a:r>
          </a:p>
        </p:txBody>
      </p:sp>
      <p:pic>
        <p:nvPicPr>
          <p:cNvPr id="1828" name="Image 1827">
            <a:extLst>
              <a:ext uri="{FF2B5EF4-FFF2-40B4-BE49-F238E27FC236}">
                <a16:creationId xmlns:a16="http://schemas.microsoft.com/office/drawing/2014/main" id="{77D07DC4-4625-A378-884A-68395FBB4178}"/>
              </a:ext>
            </a:extLst>
          </p:cNvPr>
          <p:cNvPicPr>
            <a:picLocks/>
          </p:cNvPicPr>
          <p:nvPr/>
        </p:nvPicPr>
        <p:blipFill>
          <a:blip r:embed="rId23"/>
          <a:srcRect/>
          <a:stretch/>
        </p:blipFill>
        <p:spPr>
          <a:xfrm>
            <a:off x="930728" y="4125750"/>
            <a:ext cx="410400" cy="394615"/>
          </a:xfrm>
          <a:prstGeom prst="rect">
            <a:avLst/>
          </a:prstGeom>
        </p:spPr>
      </p:pic>
      <p:pic>
        <p:nvPicPr>
          <p:cNvPr id="1831" name="Image 1830">
            <a:extLst>
              <a:ext uri="{FF2B5EF4-FFF2-40B4-BE49-F238E27FC236}">
                <a16:creationId xmlns:a16="http://schemas.microsoft.com/office/drawing/2014/main" id="{1CF10094-747E-95CF-EB96-87820ECF6026}"/>
              </a:ext>
            </a:extLst>
          </p:cNvPr>
          <p:cNvPicPr>
            <a:picLocks/>
          </p:cNvPicPr>
          <p:nvPr/>
        </p:nvPicPr>
        <p:blipFill>
          <a:blip r:embed="rId24"/>
          <a:srcRect/>
          <a:stretch/>
        </p:blipFill>
        <p:spPr>
          <a:xfrm>
            <a:off x="1342359" y="4125750"/>
            <a:ext cx="410400" cy="394615"/>
          </a:xfrm>
          <a:prstGeom prst="rect">
            <a:avLst/>
          </a:prstGeom>
        </p:spPr>
      </p:pic>
      <p:pic>
        <p:nvPicPr>
          <p:cNvPr id="1834" name="Image 1833">
            <a:extLst>
              <a:ext uri="{FF2B5EF4-FFF2-40B4-BE49-F238E27FC236}">
                <a16:creationId xmlns:a16="http://schemas.microsoft.com/office/drawing/2014/main" id="{957C8CAC-557A-8DCD-0D7A-2960A58F325E}"/>
              </a:ext>
            </a:extLst>
          </p:cNvPr>
          <p:cNvPicPr>
            <a:picLocks/>
          </p:cNvPicPr>
          <p:nvPr/>
        </p:nvPicPr>
        <p:blipFill>
          <a:blip r:embed="rId25"/>
          <a:srcRect/>
          <a:stretch/>
        </p:blipFill>
        <p:spPr>
          <a:xfrm>
            <a:off x="1895222" y="4125750"/>
            <a:ext cx="410400" cy="394615"/>
          </a:xfrm>
          <a:prstGeom prst="rect">
            <a:avLst/>
          </a:prstGeom>
        </p:spPr>
      </p:pic>
      <p:pic>
        <p:nvPicPr>
          <p:cNvPr id="1836" name="Image 1835">
            <a:extLst>
              <a:ext uri="{FF2B5EF4-FFF2-40B4-BE49-F238E27FC236}">
                <a16:creationId xmlns:a16="http://schemas.microsoft.com/office/drawing/2014/main" id="{7C3ECE08-490D-91AF-215B-9E113F42EAEC}"/>
              </a:ext>
            </a:extLst>
          </p:cNvPr>
          <p:cNvPicPr>
            <a:picLocks/>
          </p:cNvPicPr>
          <p:nvPr/>
        </p:nvPicPr>
        <p:blipFill>
          <a:blip r:embed="rId26"/>
          <a:srcRect/>
          <a:stretch/>
        </p:blipFill>
        <p:spPr>
          <a:xfrm>
            <a:off x="2306853" y="4125750"/>
            <a:ext cx="410400" cy="394615"/>
          </a:xfrm>
          <a:prstGeom prst="rect">
            <a:avLst/>
          </a:prstGeom>
        </p:spPr>
      </p:pic>
      <p:pic>
        <p:nvPicPr>
          <p:cNvPr id="1837" name="Image 1836">
            <a:extLst>
              <a:ext uri="{FF2B5EF4-FFF2-40B4-BE49-F238E27FC236}">
                <a16:creationId xmlns:a16="http://schemas.microsoft.com/office/drawing/2014/main" id="{E57F28E8-BAD5-F407-3B86-0BC67792F654}"/>
              </a:ext>
            </a:extLst>
          </p:cNvPr>
          <p:cNvPicPr>
            <a:picLocks/>
          </p:cNvPicPr>
          <p:nvPr/>
        </p:nvPicPr>
        <p:blipFill>
          <a:blip r:embed="rId27"/>
          <a:srcRect/>
          <a:stretch/>
        </p:blipFill>
        <p:spPr>
          <a:xfrm>
            <a:off x="2876206" y="4128156"/>
            <a:ext cx="410400" cy="394615"/>
          </a:xfrm>
          <a:prstGeom prst="rect">
            <a:avLst/>
          </a:prstGeom>
        </p:spPr>
      </p:pic>
      <p:pic>
        <p:nvPicPr>
          <p:cNvPr id="1838" name="Image 1837">
            <a:extLst>
              <a:ext uri="{FF2B5EF4-FFF2-40B4-BE49-F238E27FC236}">
                <a16:creationId xmlns:a16="http://schemas.microsoft.com/office/drawing/2014/main" id="{10E05B39-165B-1703-E3AC-093FBA862323}"/>
              </a:ext>
            </a:extLst>
          </p:cNvPr>
          <p:cNvPicPr>
            <a:picLocks/>
          </p:cNvPicPr>
          <p:nvPr/>
        </p:nvPicPr>
        <p:blipFill>
          <a:blip r:embed="rId28"/>
          <a:srcRect/>
          <a:stretch/>
        </p:blipFill>
        <p:spPr>
          <a:xfrm>
            <a:off x="3287837" y="4128156"/>
            <a:ext cx="410400" cy="394615"/>
          </a:xfrm>
          <a:prstGeom prst="rect">
            <a:avLst/>
          </a:prstGeom>
        </p:spPr>
      </p:pic>
      <p:pic>
        <p:nvPicPr>
          <p:cNvPr id="1839" name="Image 1838">
            <a:extLst>
              <a:ext uri="{FF2B5EF4-FFF2-40B4-BE49-F238E27FC236}">
                <a16:creationId xmlns:a16="http://schemas.microsoft.com/office/drawing/2014/main" id="{E59145F8-1DBE-CFA2-39BF-AF36458F3FF4}"/>
              </a:ext>
            </a:extLst>
          </p:cNvPr>
          <p:cNvPicPr>
            <a:picLocks/>
          </p:cNvPicPr>
          <p:nvPr/>
        </p:nvPicPr>
        <p:blipFill>
          <a:blip r:embed="rId29"/>
          <a:srcRect/>
          <a:stretch/>
        </p:blipFill>
        <p:spPr>
          <a:xfrm>
            <a:off x="3821388" y="4128156"/>
            <a:ext cx="410400" cy="394615"/>
          </a:xfrm>
          <a:prstGeom prst="rect">
            <a:avLst/>
          </a:prstGeom>
        </p:spPr>
      </p:pic>
      <p:pic>
        <p:nvPicPr>
          <p:cNvPr id="1840" name="Image 1839">
            <a:extLst>
              <a:ext uri="{FF2B5EF4-FFF2-40B4-BE49-F238E27FC236}">
                <a16:creationId xmlns:a16="http://schemas.microsoft.com/office/drawing/2014/main" id="{A955DF52-73A0-9A61-14ED-FA24781F93A0}"/>
              </a:ext>
            </a:extLst>
          </p:cNvPr>
          <p:cNvPicPr>
            <a:picLocks/>
          </p:cNvPicPr>
          <p:nvPr/>
        </p:nvPicPr>
        <p:blipFill>
          <a:blip r:embed="rId30"/>
          <a:srcRect/>
          <a:stretch/>
        </p:blipFill>
        <p:spPr>
          <a:xfrm>
            <a:off x="4233019" y="4128156"/>
            <a:ext cx="410400" cy="394615"/>
          </a:xfrm>
          <a:prstGeom prst="rect">
            <a:avLst/>
          </a:prstGeom>
        </p:spPr>
      </p:pic>
      <p:pic>
        <p:nvPicPr>
          <p:cNvPr id="1841" name="Image 1840">
            <a:extLst>
              <a:ext uri="{FF2B5EF4-FFF2-40B4-BE49-F238E27FC236}">
                <a16:creationId xmlns:a16="http://schemas.microsoft.com/office/drawing/2014/main" id="{B35AF07B-7A5B-A6B4-6C6C-9116664FFED6}"/>
              </a:ext>
            </a:extLst>
          </p:cNvPr>
          <p:cNvPicPr>
            <a:picLocks/>
          </p:cNvPicPr>
          <p:nvPr/>
        </p:nvPicPr>
        <p:blipFill>
          <a:blip r:embed="rId31"/>
          <a:srcRect/>
          <a:stretch/>
        </p:blipFill>
        <p:spPr>
          <a:xfrm>
            <a:off x="930728" y="4609259"/>
            <a:ext cx="410400" cy="394615"/>
          </a:xfrm>
          <a:prstGeom prst="rect">
            <a:avLst/>
          </a:prstGeom>
        </p:spPr>
      </p:pic>
      <p:pic>
        <p:nvPicPr>
          <p:cNvPr id="1859" name="Image 1858">
            <a:extLst>
              <a:ext uri="{FF2B5EF4-FFF2-40B4-BE49-F238E27FC236}">
                <a16:creationId xmlns:a16="http://schemas.microsoft.com/office/drawing/2014/main" id="{A4989FAF-11B3-0942-2A18-CBA0DB265211}"/>
              </a:ext>
            </a:extLst>
          </p:cNvPr>
          <p:cNvPicPr>
            <a:picLocks/>
          </p:cNvPicPr>
          <p:nvPr/>
        </p:nvPicPr>
        <p:blipFill>
          <a:blip r:embed="rId32"/>
          <a:srcRect/>
          <a:stretch/>
        </p:blipFill>
        <p:spPr>
          <a:xfrm>
            <a:off x="1342359" y="4609259"/>
            <a:ext cx="410400" cy="394615"/>
          </a:xfrm>
          <a:prstGeom prst="rect">
            <a:avLst/>
          </a:prstGeom>
        </p:spPr>
      </p:pic>
      <p:pic>
        <p:nvPicPr>
          <p:cNvPr id="1877" name="Image 1876">
            <a:extLst>
              <a:ext uri="{FF2B5EF4-FFF2-40B4-BE49-F238E27FC236}">
                <a16:creationId xmlns:a16="http://schemas.microsoft.com/office/drawing/2014/main" id="{3DC1E1AD-15F5-36D2-C627-63684291CB8F}"/>
              </a:ext>
            </a:extLst>
          </p:cNvPr>
          <p:cNvPicPr>
            <a:picLocks/>
          </p:cNvPicPr>
          <p:nvPr/>
        </p:nvPicPr>
        <p:blipFill>
          <a:blip r:embed="rId33"/>
          <a:srcRect/>
          <a:stretch/>
        </p:blipFill>
        <p:spPr>
          <a:xfrm>
            <a:off x="1895222" y="4609259"/>
            <a:ext cx="410400" cy="394615"/>
          </a:xfrm>
          <a:prstGeom prst="rect">
            <a:avLst/>
          </a:prstGeom>
        </p:spPr>
      </p:pic>
      <p:pic>
        <p:nvPicPr>
          <p:cNvPr id="1882" name="Image 1881">
            <a:extLst>
              <a:ext uri="{FF2B5EF4-FFF2-40B4-BE49-F238E27FC236}">
                <a16:creationId xmlns:a16="http://schemas.microsoft.com/office/drawing/2014/main" id="{BF815589-5926-F6EC-FA58-C5E94679F168}"/>
              </a:ext>
            </a:extLst>
          </p:cNvPr>
          <p:cNvPicPr>
            <a:picLocks/>
          </p:cNvPicPr>
          <p:nvPr/>
        </p:nvPicPr>
        <p:blipFill>
          <a:blip r:embed="rId34"/>
          <a:srcRect/>
          <a:stretch/>
        </p:blipFill>
        <p:spPr>
          <a:xfrm>
            <a:off x="2306853" y="4609259"/>
            <a:ext cx="410400" cy="394615"/>
          </a:xfrm>
          <a:prstGeom prst="rect">
            <a:avLst/>
          </a:prstGeom>
        </p:spPr>
      </p:pic>
      <p:pic>
        <p:nvPicPr>
          <p:cNvPr id="1884" name="Image 1883">
            <a:extLst>
              <a:ext uri="{FF2B5EF4-FFF2-40B4-BE49-F238E27FC236}">
                <a16:creationId xmlns:a16="http://schemas.microsoft.com/office/drawing/2014/main" id="{6DD347B5-4AAF-4C9F-1AE1-00F9F7F69AC0}"/>
              </a:ext>
            </a:extLst>
          </p:cNvPr>
          <p:cNvPicPr>
            <a:picLocks/>
          </p:cNvPicPr>
          <p:nvPr/>
        </p:nvPicPr>
        <p:blipFill>
          <a:blip r:embed="rId35"/>
          <a:srcRect/>
          <a:stretch/>
        </p:blipFill>
        <p:spPr>
          <a:xfrm>
            <a:off x="2876206" y="4604364"/>
            <a:ext cx="410400" cy="394615"/>
          </a:xfrm>
          <a:prstGeom prst="rect">
            <a:avLst/>
          </a:prstGeom>
        </p:spPr>
      </p:pic>
      <p:pic>
        <p:nvPicPr>
          <p:cNvPr id="1889" name="Image 1888">
            <a:extLst>
              <a:ext uri="{FF2B5EF4-FFF2-40B4-BE49-F238E27FC236}">
                <a16:creationId xmlns:a16="http://schemas.microsoft.com/office/drawing/2014/main" id="{B1FEE5E2-924B-7E6F-30CF-E14F6F9830F2}"/>
              </a:ext>
            </a:extLst>
          </p:cNvPr>
          <p:cNvPicPr>
            <a:picLocks/>
          </p:cNvPicPr>
          <p:nvPr/>
        </p:nvPicPr>
        <p:blipFill>
          <a:blip r:embed="rId36"/>
          <a:srcRect/>
          <a:stretch/>
        </p:blipFill>
        <p:spPr>
          <a:xfrm>
            <a:off x="3287837" y="4604364"/>
            <a:ext cx="410400" cy="394615"/>
          </a:xfrm>
          <a:prstGeom prst="rect">
            <a:avLst/>
          </a:prstGeom>
        </p:spPr>
      </p:pic>
      <p:pic>
        <p:nvPicPr>
          <p:cNvPr id="1891" name="Image 1890">
            <a:extLst>
              <a:ext uri="{FF2B5EF4-FFF2-40B4-BE49-F238E27FC236}">
                <a16:creationId xmlns:a16="http://schemas.microsoft.com/office/drawing/2014/main" id="{605ADF6A-76DD-B97C-7D61-24038CAA0343}"/>
              </a:ext>
            </a:extLst>
          </p:cNvPr>
          <p:cNvPicPr>
            <a:picLocks/>
          </p:cNvPicPr>
          <p:nvPr/>
        </p:nvPicPr>
        <p:blipFill>
          <a:blip r:embed="rId37"/>
          <a:srcRect/>
          <a:stretch/>
        </p:blipFill>
        <p:spPr>
          <a:xfrm>
            <a:off x="3821388" y="4604364"/>
            <a:ext cx="410400" cy="394615"/>
          </a:xfrm>
          <a:prstGeom prst="rect">
            <a:avLst/>
          </a:prstGeom>
        </p:spPr>
      </p:pic>
      <p:pic>
        <p:nvPicPr>
          <p:cNvPr id="1892" name="Image 1891">
            <a:extLst>
              <a:ext uri="{FF2B5EF4-FFF2-40B4-BE49-F238E27FC236}">
                <a16:creationId xmlns:a16="http://schemas.microsoft.com/office/drawing/2014/main" id="{30F27C6D-9AF1-45CC-A3AD-35BFD6B1D48C}"/>
              </a:ext>
            </a:extLst>
          </p:cNvPr>
          <p:cNvPicPr>
            <a:picLocks/>
          </p:cNvPicPr>
          <p:nvPr/>
        </p:nvPicPr>
        <p:blipFill>
          <a:blip r:embed="rId38"/>
          <a:srcRect/>
          <a:stretch/>
        </p:blipFill>
        <p:spPr>
          <a:xfrm>
            <a:off x="4233019" y="4604364"/>
            <a:ext cx="410400" cy="394615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F6BD0D5-15A1-18FE-1970-B98B4AAD2BFB}"/>
              </a:ext>
            </a:extLst>
          </p:cNvPr>
          <p:cNvSpPr txBox="1"/>
          <p:nvPr/>
        </p:nvSpPr>
        <p:spPr>
          <a:xfrm>
            <a:off x="2067026" y="668214"/>
            <a:ext cx="8532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65712F4-C487-F2D2-A542-5488528C1D44}"/>
              </a:ext>
            </a:extLst>
          </p:cNvPr>
          <p:cNvSpPr/>
          <p:nvPr/>
        </p:nvSpPr>
        <p:spPr>
          <a:xfrm>
            <a:off x="709807" y="664612"/>
            <a:ext cx="2737377" cy="273723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1" name="Rectangle 2240">
            <a:extLst>
              <a:ext uri="{FF2B5EF4-FFF2-40B4-BE49-F238E27FC236}">
                <a16:creationId xmlns:a16="http://schemas.microsoft.com/office/drawing/2014/main" id="{5B45EEE2-1F1C-4930-6567-6241332B2334}"/>
              </a:ext>
            </a:extLst>
          </p:cNvPr>
          <p:cNvSpPr/>
          <p:nvPr/>
        </p:nvSpPr>
        <p:spPr>
          <a:xfrm>
            <a:off x="3475335" y="663004"/>
            <a:ext cx="268006" cy="273723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2" name="ZoneTexte 2241">
            <a:extLst>
              <a:ext uri="{FF2B5EF4-FFF2-40B4-BE49-F238E27FC236}">
                <a16:creationId xmlns:a16="http://schemas.microsoft.com/office/drawing/2014/main" id="{BCFD0EC4-5D49-411E-E432-4947D1230CE1}"/>
              </a:ext>
            </a:extLst>
          </p:cNvPr>
          <p:cNvSpPr txBox="1"/>
          <p:nvPr/>
        </p:nvSpPr>
        <p:spPr>
          <a:xfrm>
            <a:off x="3173164" y="461818"/>
            <a:ext cx="8532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II</a:t>
            </a:r>
          </a:p>
        </p:txBody>
      </p:sp>
      <p:sp>
        <p:nvSpPr>
          <p:cNvPr id="2243" name="Rectangle 2242">
            <a:extLst>
              <a:ext uri="{FF2B5EF4-FFF2-40B4-BE49-F238E27FC236}">
                <a16:creationId xmlns:a16="http://schemas.microsoft.com/office/drawing/2014/main" id="{585D4571-A336-9DBD-D57F-A2A007D03182}"/>
              </a:ext>
            </a:extLst>
          </p:cNvPr>
          <p:cNvSpPr/>
          <p:nvPr/>
        </p:nvSpPr>
        <p:spPr>
          <a:xfrm>
            <a:off x="3774277" y="662742"/>
            <a:ext cx="273381" cy="273723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3" name="Rectangle 2252">
            <a:extLst>
              <a:ext uri="{FF2B5EF4-FFF2-40B4-BE49-F238E27FC236}">
                <a16:creationId xmlns:a16="http://schemas.microsoft.com/office/drawing/2014/main" id="{D2980034-168D-0F3D-DD4F-4CD5528873BB}"/>
              </a:ext>
            </a:extLst>
          </p:cNvPr>
          <p:cNvSpPr/>
          <p:nvPr/>
        </p:nvSpPr>
        <p:spPr>
          <a:xfrm>
            <a:off x="4069098" y="660926"/>
            <a:ext cx="877335" cy="273723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6" name="ZoneTexte 2255">
            <a:extLst>
              <a:ext uri="{FF2B5EF4-FFF2-40B4-BE49-F238E27FC236}">
                <a16:creationId xmlns:a16="http://schemas.microsoft.com/office/drawing/2014/main" id="{F3FDA24F-11EF-64E5-3B45-B4A25B14CC6E}"/>
              </a:ext>
            </a:extLst>
          </p:cNvPr>
          <p:cNvSpPr txBox="1"/>
          <p:nvPr/>
        </p:nvSpPr>
        <p:spPr>
          <a:xfrm>
            <a:off x="3475335" y="460567"/>
            <a:ext cx="8532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III</a:t>
            </a:r>
          </a:p>
        </p:txBody>
      </p:sp>
      <p:sp>
        <p:nvSpPr>
          <p:cNvPr id="2286" name="ZoneTexte 2285">
            <a:extLst>
              <a:ext uri="{FF2B5EF4-FFF2-40B4-BE49-F238E27FC236}">
                <a16:creationId xmlns:a16="http://schemas.microsoft.com/office/drawing/2014/main" id="{6A6100AE-21AC-07E5-8CE6-8B4FA5C184B0}"/>
              </a:ext>
            </a:extLst>
          </p:cNvPr>
          <p:cNvSpPr txBox="1"/>
          <p:nvPr/>
        </p:nvSpPr>
        <p:spPr>
          <a:xfrm>
            <a:off x="2532074" y="683725"/>
            <a:ext cx="5341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learn 9</a:t>
            </a:r>
          </a:p>
        </p:txBody>
      </p:sp>
      <p:sp>
        <p:nvSpPr>
          <p:cNvPr id="2287" name="ZoneTexte 2286">
            <a:extLst>
              <a:ext uri="{FF2B5EF4-FFF2-40B4-BE49-F238E27FC236}">
                <a16:creationId xmlns:a16="http://schemas.microsoft.com/office/drawing/2014/main" id="{2BD1A9FE-4BD3-C89D-B51E-451FD1C49328}"/>
              </a:ext>
            </a:extLst>
          </p:cNvPr>
          <p:cNvSpPr txBox="1"/>
          <p:nvPr/>
        </p:nvSpPr>
        <p:spPr>
          <a:xfrm rot="16200000">
            <a:off x="486778" y="4355650"/>
            <a:ext cx="7476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RF 0</a:t>
            </a:r>
          </a:p>
        </p:txBody>
      </p:sp>
      <p:sp>
        <p:nvSpPr>
          <p:cNvPr id="2288" name="ZoneTexte 2287">
            <a:extLst>
              <a:ext uri="{FF2B5EF4-FFF2-40B4-BE49-F238E27FC236}">
                <a16:creationId xmlns:a16="http://schemas.microsoft.com/office/drawing/2014/main" id="{9F308878-4A06-E60D-EE5D-14EFAA0B5857}"/>
              </a:ext>
            </a:extLst>
          </p:cNvPr>
          <p:cNvSpPr txBox="1"/>
          <p:nvPr/>
        </p:nvSpPr>
        <p:spPr>
          <a:xfrm rot="16200000">
            <a:off x="600479" y="4766037"/>
            <a:ext cx="5202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RF 9</a:t>
            </a:r>
          </a:p>
        </p:txBody>
      </p:sp>
      <p:sp>
        <p:nvSpPr>
          <p:cNvPr id="2289" name="Rectangle 2288">
            <a:extLst>
              <a:ext uri="{FF2B5EF4-FFF2-40B4-BE49-F238E27FC236}">
                <a16:creationId xmlns:a16="http://schemas.microsoft.com/office/drawing/2014/main" id="{4EA47636-0581-4872-BA78-696563DF45A0}"/>
              </a:ext>
            </a:extLst>
          </p:cNvPr>
          <p:cNvSpPr/>
          <p:nvPr/>
        </p:nvSpPr>
        <p:spPr>
          <a:xfrm>
            <a:off x="1150178" y="1908175"/>
            <a:ext cx="408783" cy="10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290" name="Rectangle 2289">
            <a:extLst>
              <a:ext uri="{FF2B5EF4-FFF2-40B4-BE49-F238E27FC236}">
                <a16:creationId xmlns:a16="http://schemas.microsoft.com/office/drawing/2014/main" id="{AE761EE8-C725-B125-E562-2503C0369410}"/>
              </a:ext>
            </a:extLst>
          </p:cNvPr>
          <p:cNvSpPr/>
          <p:nvPr/>
        </p:nvSpPr>
        <p:spPr>
          <a:xfrm>
            <a:off x="4036122" y="1892468"/>
            <a:ext cx="408783" cy="108000"/>
          </a:xfrm>
          <a:prstGeom prst="rect">
            <a:avLst/>
          </a:prstGeom>
          <a:pattFill prst="lgConfetti">
            <a:fgClr>
              <a:schemeClr val="tx1">
                <a:lumMod val="65000"/>
                <a:lumOff val="35000"/>
              </a:schemeClr>
            </a:fgClr>
            <a:bgClr>
              <a:schemeClr val="bg1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91" name="Rectangle 2290">
            <a:extLst>
              <a:ext uri="{FF2B5EF4-FFF2-40B4-BE49-F238E27FC236}">
                <a16:creationId xmlns:a16="http://schemas.microsoft.com/office/drawing/2014/main" id="{99B4154B-A7C4-DDF7-C4C2-05280896FBF0}"/>
              </a:ext>
            </a:extLst>
          </p:cNvPr>
          <p:cNvSpPr/>
          <p:nvPr/>
        </p:nvSpPr>
        <p:spPr>
          <a:xfrm>
            <a:off x="2785351" y="1899025"/>
            <a:ext cx="410200" cy="108000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92" name="ZoneTexte 2291">
            <a:extLst>
              <a:ext uri="{FF2B5EF4-FFF2-40B4-BE49-F238E27FC236}">
                <a16:creationId xmlns:a16="http://schemas.microsoft.com/office/drawing/2014/main" id="{86ECAFF3-3DB8-07AD-857C-F0E81F8843BE}"/>
              </a:ext>
            </a:extLst>
          </p:cNvPr>
          <p:cNvSpPr txBox="1"/>
          <p:nvPr/>
        </p:nvSpPr>
        <p:spPr>
          <a:xfrm>
            <a:off x="1513137" y="1830327"/>
            <a:ext cx="5281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tonic</a:t>
            </a:r>
          </a:p>
        </p:txBody>
      </p:sp>
      <p:sp>
        <p:nvSpPr>
          <p:cNvPr id="2293" name="ZoneTexte 2292">
            <a:extLst>
              <a:ext uri="{FF2B5EF4-FFF2-40B4-BE49-F238E27FC236}">
                <a16:creationId xmlns:a16="http://schemas.microsoft.com/office/drawing/2014/main" id="{A10D5CD4-7ECE-EA6B-118B-AC27DBC4410A}"/>
              </a:ext>
            </a:extLst>
          </p:cNvPr>
          <p:cNvSpPr txBox="1"/>
          <p:nvPr/>
        </p:nvSpPr>
        <p:spPr>
          <a:xfrm>
            <a:off x="3155058" y="1826000"/>
            <a:ext cx="5281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burst</a:t>
            </a:r>
          </a:p>
        </p:txBody>
      </p:sp>
      <p:sp>
        <p:nvSpPr>
          <p:cNvPr id="2294" name="ZoneTexte 2293">
            <a:extLst>
              <a:ext uri="{FF2B5EF4-FFF2-40B4-BE49-F238E27FC236}">
                <a16:creationId xmlns:a16="http://schemas.microsoft.com/office/drawing/2014/main" id="{C2E0482C-4908-8B48-FCC4-9E8959E98F88}"/>
              </a:ext>
            </a:extLst>
          </p:cNvPr>
          <p:cNvSpPr txBox="1"/>
          <p:nvPr/>
        </p:nvSpPr>
        <p:spPr>
          <a:xfrm>
            <a:off x="4409341" y="1823219"/>
            <a:ext cx="5281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noise</a:t>
            </a:r>
          </a:p>
        </p:txBody>
      </p:sp>
    </p:spTree>
    <p:extLst>
      <p:ext uri="{BB962C8B-B14F-4D97-AF65-F5344CB8AC3E}">
        <p14:creationId xmlns:p14="http://schemas.microsoft.com/office/powerpoint/2010/main" val="806950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Forme libre 1491">
            <a:extLst>
              <a:ext uri="{FF2B5EF4-FFF2-40B4-BE49-F238E27FC236}">
                <a16:creationId xmlns:a16="http://schemas.microsoft.com/office/drawing/2014/main" id="{05EC1FC5-DAED-FDBF-8295-6FFCA7D12390}"/>
              </a:ext>
            </a:extLst>
          </p:cNvPr>
          <p:cNvSpPr/>
          <p:nvPr/>
        </p:nvSpPr>
        <p:spPr>
          <a:xfrm>
            <a:off x="3622874" y="878604"/>
            <a:ext cx="1394788" cy="972505"/>
          </a:xfrm>
          <a:custGeom>
            <a:avLst/>
            <a:gdLst>
              <a:gd name="connsiteX0" fmla="*/ 1329322 w 1562852"/>
              <a:gd name="connsiteY0" fmla="*/ 0 h 1205585"/>
              <a:gd name="connsiteX1" fmla="*/ 1329499 w 1562852"/>
              <a:gd name="connsiteY1" fmla="*/ 204 h 1205585"/>
              <a:gd name="connsiteX2" fmla="*/ 1345476 w 1562852"/>
              <a:gd name="connsiteY2" fmla="*/ 204 h 1205585"/>
              <a:gd name="connsiteX3" fmla="*/ 1345476 w 1562852"/>
              <a:gd name="connsiteY3" fmla="*/ 18668 h 1205585"/>
              <a:gd name="connsiteX4" fmla="*/ 1544972 w 1562852"/>
              <a:gd name="connsiteY4" fmla="*/ 249207 h 1205585"/>
              <a:gd name="connsiteX5" fmla="*/ 1556589 w 1562852"/>
              <a:gd name="connsiteY5" fmla="*/ 249207 h 1205585"/>
              <a:gd name="connsiteX6" fmla="*/ 1556589 w 1562852"/>
              <a:gd name="connsiteY6" fmla="*/ 262632 h 1205585"/>
              <a:gd name="connsiteX7" fmla="*/ 1562852 w 1562852"/>
              <a:gd name="connsiteY7" fmla="*/ 269869 h 1205585"/>
              <a:gd name="connsiteX8" fmla="*/ 1556589 w 1562852"/>
              <a:gd name="connsiteY8" fmla="*/ 269869 h 1205585"/>
              <a:gd name="connsiteX9" fmla="*/ 1556589 w 1562852"/>
              <a:gd name="connsiteY9" fmla="*/ 1205585 h 1205585"/>
              <a:gd name="connsiteX10" fmla="*/ 0 w 1562852"/>
              <a:gd name="connsiteY10" fmla="*/ 1205585 h 1205585"/>
              <a:gd name="connsiteX11" fmla="*/ 0 w 1562852"/>
              <a:gd name="connsiteY11" fmla="*/ 249207 h 1205585"/>
              <a:gd name="connsiteX12" fmla="*/ 1038293 w 1562852"/>
              <a:gd name="connsiteY12" fmla="*/ 6657 h 1205585"/>
              <a:gd name="connsiteX13" fmla="*/ 1038293 w 1562852"/>
              <a:gd name="connsiteY13" fmla="*/ 204 h 1205585"/>
              <a:gd name="connsiteX14" fmla="*/ 1329322 w 1562852"/>
              <a:gd name="connsiteY14" fmla="*/ 204 h 1205585"/>
              <a:gd name="connsiteX15" fmla="*/ 1329322 w 1562852"/>
              <a:gd name="connsiteY15" fmla="*/ 0 h 1205585"/>
              <a:gd name="connsiteX0" fmla="*/ 1329322 w 1562852"/>
              <a:gd name="connsiteY0" fmla="*/ 0 h 1205585"/>
              <a:gd name="connsiteX1" fmla="*/ 1329499 w 1562852"/>
              <a:gd name="connsiteY1" fmla="*/ 204 h 1205585"/>
              <a:gd name="connsiteX2" fmla="*/ 1345476 w 1562852"/>
              <a:gd name="connsiteY2" fmla="*/ 204 h 1205585"/>
              <a:gd name="connsiteX3" fmla="*/ 1345476 w 1562852"/>
              <a:gd name="connsiteY3" fmla="*/ 18668 h 1205585"/>
              <a:gd name="connsiteX4" fmla="*/ 1544972 w 1562852"/>
              <a:gd name="connsiteY4" fmla="*/ 249207 h 1205585"/>
              <a:gd name="connsiteX5" fmla="*/ 1556589 w 1562852"/>
              <a:gd name="connsiteY5" fmla="*/ 249207 h 1205585"/>
              <a:gd name="connsiteX6" fmla="*/ 1556589 w 1562852"/>
              <a:gd name="connsiteY6" fmla="*/ 262632 h 1205585"/>
              <a:gd name="connsiteX7" fmla="*/ 1562852 w 1562852"/>
              <a:gd name="connsiteY7" fmla="*/ 269869 h 1205585"/>
              <a:gd name="connsiteX8" fmla="*/ 1556589 w 1562852"/>
              <a:gd name="connsiteY8" fmla="*/ 269869 h 1205585"/>
              <a:gd name="connsiteX9" fmla="*/ 1556589 w 1562852"/>
              <a:gd name="connsiteY9" fmla="*/ 1205585 h 1205585"/>
              <a:gd name="connsiteX10" fmla="*/ 0 w 1562852"/>
              <a:gd name="connsiteY10" fmla="*/ 1205585 h 1205585"/>
              <a:gd name="connsiteX11" fmla="*/ 0 w 1562852"/>
              <a:gd name="connsiteY11" fmla="*/ 249207 h 1205585"/>
              <a:gd name="connsiteX12" fmla="*/ 1038293 w 1562852"/>
              <a:gd name="connsiteY12" fmla="*/ 6657 h 1205585"/>
              <a:gd name="connsiteX13" fmla="*/ 1038293 w 1562852"/>
              <a:gd name="connsiteY13" fmla="*/ 61993 h 1205585"/>
              <a:gd name="connsiteX14" fmla="*/ 1329322 w 1562852"/>
              <a:gd name="connsiteY14" fmla="*/ 204 h 1205585"/>
              <a:gd name="connsiteX15" fmla="*/ 1329322 w 1562852"/>
              <a:gd name="connsiteY15" fmla="*/ 0 h 1205585"/>
              <a:gd name="connsiteX0" fmla="*/ 1329322 w 1562852"/>
              <a:gd name="connsiteY0" fmla="*/ 0 h 1205585"/>
              <a:gd name="connsiteX1" fmla="*/ 1329499 w 1562852"/>
              <a:gd name="connsiteY1" fmla="*/ 204 h 1205585"/>
              <a:gd name="connsiteX2" fmla="*/ 1345476 w 1562852"/>
              <a:gd name="connsiteY2" fmla="*/ 204 h 1205585"/>
              <a:gd name="connsiteX3" fmla="*/ 1345476 w 1562852"/>
              <a:gd name="connsiteY3" fmla="*/ 18668 h 1205585"/>
              <a:gd name="connsiteX4" fmla="*/ 1544972 w 1562852"/>
              <a:gd name="connsiteY4" fmla="*/ 249207 h 1205585"/>
              <a:gd name="connsiteX5" fmla="*/ 1556589 w 1562852"/>
              <a:gd name="connsiteY5" fmla="*/ 249207 h 1205585"/>
              <a:gd name="connsiteX6" fmla="*/ 1556589 w 1562852"/>
              <a:gd name="connsiteY6" fmla="*/ 262632 h 1205585"/>
              <a:gd name="connsiteX7" fmla="*/ 1562852 w 1562852"/>
              <a:gd name="connsiteY7" fmla="*/ 269869 h 1205585"/>
              <a:gd name="connsiteX8" fmla="*/ 1556589 w 1562852"/>
              <a:gd name="connsiteY8" fmla="*/ 269869 h 1205585"/>
              <a:gd name="connsiteX9" fmla="*/ 1556589 w 1562852"/>
              <a:gd name="connsiteY9" fmla="*/ 1205585 h 1205585"/>
              <a:gd name="connsiteX10" fmla="*/ 0 w 1562852"/>
              <a:gd name="connsiteY10" fmla="*/ 1205585 h 1205585"/>
              <a:gd name="connsiteX11" fmla="*/ 0 w 1562852"/>
              <a:gd name="connsiteY11" fmla="*/ 249207 h 1205585"/>
              <a:gd name="connsiteX12" fmla="*/ 1038293 w 1562852"/>
              <a:gd name="connsiteY12" fmla="*/ 6657 h 1205585"/>
              <a:gd name="connsiteX13" fmla="*/ 1329322 w 1562852"/>
              <a:gd name="connsiteY13" fmla="*/ 204 h 1205585"/>
              <a:gd name="connsiteX14" fmla="*/ 1329322 w 1562852"/>
              <a:gd name="connsiteY14" fmla="*/ 0 h 1205585"/>
              <a:gd name="connsiteX0" fmla="*/ 1329322 w 1562852"/>
              <a:gd name="connsiteY0" fmla="*/ 0 h 1205585"/>
              <a:gd name="connsiteX1" fmla="*/ 1329499 w 1562852"/>
              <a:gd name="connsiteY1" fmla="*/ 204 h 1205585"/>
              <a:gd name="connsiteX2" fmla="*/ 1345476 w 1562852"/>
              <a:gd name="connsiteY2" fmla="*/ 204 h 1205585"/>
              <a:gd name="connsiteX3" fmla="*/ 1345476 w 1562852"/>
              <a:gd name="connsiteY3" fmla="*/ 18668 h 1205585"/>
              <a:gd name="connsiteX4" fmla="*/ 1544972 w 1562852"/>
              <a:gd name="connsiteY4" fmla="*/ 249207 h 1205585"/>
              <a:gd name="connsiteX5" fmla="*/ 1556589 w 1562852"/>
              <a:gd name="connsiteY5" fmla="*/ 249207 h 1205585"/>
              <a:gd name="connsiteX6" fmla="*/ 1556589 w 1562852"/>
              <a:gd name="connsiteY6" fmla="*/ 262632 h 1205585"/>
              <a:gd name="connsiteX7" fmla="*/ 1562852 w 1562852"/>
              <a:gd name="connsiteY7" fmla="*/ 269869 h 1205585"/>
              <a:gd name="connsiteX8" fmla="*/ 1556589 w 1562852"/>
              <a:gd name="connsiteY8" fmla="*/ 269869 h 1205585"/>
              <a:gd name="connsiteX9" fmla="*/ 1556589 w 1562852"/>
              <a:gd name="connsiteY9" fmla="*/ 1205585 h 1205585"/>
              <a:gd name="connsiteX10" fmla="*/ 0 w 1562852"/>
              <a:gd name="connsiteY10" fmla="*/ 1205585 h 1205585"/>
              <a:gd name="connsiteX11" fmla="*/ 0 w 1562852"/>
              <a:gd name="connsiteY11" fmla="*/ 249207 h 1205585"/>
              <a:gd name="connsiteX12" fmla="*/ 1027663 w 1562852"/>
              <a:gd name="connsiteY12" fmla="*/ 64584 h 1205585"/>
              <a:gd name="connsiteX13" fmla="*/ 1329322 w 1562852"/>
              <a:gd name="connsiteY13" fmla="*/ 204 h 1205585"/>
              <a:gd name="connsiteX14" fmla="*/ 1329322 w 1562852"/>
              <a:gd name="connsiteY14" fmla="*/ 0 h 1205585"/>
              <a:gd name="connsiteX0" fmla="*/ 1329322 w 1562852"/>
              <a:gd name="connsiteY0" fmla="*/ 0 h 1205381"/>
              <a:gd name="connsiteX1" fmla="*/ 1329499 w 1562852"/>
              <a:gd name="connsiteY1" fmla="*/ 0 h 1205381"/>
              <a:gd name="connsiteX2" fmla="*/ 1345476 w 1562852"/>
              <a:gd name="connsiteY2" fmla="*/ 0 h 1205381"/>
              <a:gd name="connsiteX3" fmla="*/ 1345476 w 1562852"/>
              <a:gd name="connsiteY3" fmla="*/ 18464 h 1205381"/>
              <a:gd name="connsiteX4" fmla="*/ 1544972 w 1562852"/>
              <a:gd name="connsiteY4" fmla="*/ 249003 h 1205381"/>
              <a:gd name="connsiteX5" fmla="*/ 1556589 w 1562852"/>
              <a:gd name="connsiteY5" fmla="*/ 249003 h 1205381"/>
              <a:gd name="connsiteX6" fmla="*/ 1556589 w 1562852"/>
              <a:gd name="connsiteY6" fmla="*/ 262428 h 1205381"/>
              <a:gd name="connsiteX7" fmla="*/ 1562852 w 1562852"/>
              <a:gd name="connsiteY7" fmla="*/ 269665 h 1205381"/>
              <a:gd name="connsiteX8" fmla="*/ 1556589 w 1562852"/>
              <a:gd name="connsiteY8" fmla="*/ 269665 h 1205381"/>
              <a:gd name="connsiteX9" fmla="*/ 1556589 w 1562852"/>
              <a:gd name="connsiteY9" fmla="*/ 1205381 h 1205381"/>
              <a:gd name="connsiteX10" fmla="*/ 0 w 1562852"/>
              <a:gd name="connsiteY10" fmla="*/ 1205381 h 1205381"/>
              <a:gd name="connsiteX11" fmla="*/ 0 w 1562852"/>
              <a:gd name="connsiteY11" fmla="*/ 249003 h 1205381"/>
              <a:gd name="connsiteX12" fmla="*/ 1027663 w 1562852"/>
              <a:gd name="connsiteY12" fmla="*/ 64380 h 1205381"/>
              <a:gd name="connsiteX13" fmla="*/ 1329322 w 1562852"/>
              <a:gd name="connsiteY13" fmla="*/ 0 h 1205381"/>
              <a:gd name="connsiteX0" fmla="*/ 1329322 w 1562852"/>
              <a:gd name="connsiteY0" fmla="*/ 0 h 1205381"/>
              <a:gd name="connsiteX1" fmla="*/ 1329499 w 1562852"/>
              <a:gd name="connsiteY1" fmla="*/ 0 h 1205381"/>
              <a:gd name="connsiteX2" fmla="*/ 1345476 w 1562852"/>
              <a:gd name="connsiteY2" fmla="*/ 0 h 1205381"/>
              <a:gd name="connsiteX3" fmla="*/ 1544972 w 1562852"/>
              <a:gd name="connsiteY3" fmla="*/ 249003 h 1205381"/>
              <a:gd name="connsiteX4" fmla="*/ 1556589 w 1562852"/>
              <a:gd name="connsiteY4" fmla="*/ 249003 h 1205381"/>
              <a:gd name="connsiteX5" fmla="*/ 1556589 w 1562852"/>
              <a:gd name="connsiteY5" fmla="*/ 262428 h 1205381"/>
              <a:gd name="connsiteX6" fmla="*/ 1562852 w 1562852"/>
              <a:gd name="connsiteY6" fmla="*/ 269665 h 1205381"/>
              <a:gd name="connsiteX7" fmla="*/ 1556589 w 1562852"/>
              <a:gd name="connsiteY7" fmla="*/ 269665 h 1205381"/>
              <a:gd name="connsiteX8" fmla="*/ 1556589 w 1562852"/>
              <a:gd name="connsiteY8" fmla="*/ 1205381 h 1205381"/>
              <a:gd name="connsiteX9" fmla="*/ 0 w 1562852"/>
              <a:gd name="connsiteY9" fmla="*/ 1205381 h 1205381"/>
              <a:gd name="connsiteX10" fmla="*/ 0 w 1562852"/>
              <a:gd name="connsiteY10" fmla="*/ 249003 h 1205381"/>
              <a:gd name="connsiteX11" fmla="*/ 1027663 w 1562852"/>
              <a:gd name="connsiteY11" fmla="*/ 64380 h 1205381"/>
              <a:gd name="connsiteX12" fmla="*/ 1329322 w 1562852"/>
              <a:gd name="connsiteY12" fmla="*/ 0 h 1205381"/>
              <a:gd name="connsiteX0" fmla="*/ 1027663 w 1562852"/>
              <a:gd name="connsiteY0" fmla="*/ 64380 h 1205381"/>
              <a:gd name="connsiteX1" fmla="*/ 1329499 w 1562852"/>
              <a:gd name="connsiteY1" fmla="*/ 0 h 1205381"/>
              <a:gd name="connsiteX2" fmla="*/ 1345476 w 1562852"/>
              <a:gd name="connsiteY2" fmla="*/ 0 h 1205381"/>
              <a:gd name="connsiteX3" fmla="*/ 1544972 w 1562852"/>
              <a:gd name="connsiteY3" fmla="*/ 249003 h 1205381"/>
              <a:gd name="connsiteX4" fmla="*/ 1556589 w 1562852"/>
              <a:gd name="connsiteY4" fmla="*/ 249003 h 1205381"/>
              <a:gd name="connsiteX5" fmla="*/ 1556589 w 1562852"/>
              <a:gd name="connsiteY5" fmla="*/ 262428 h 1205381"/>
              <a:gd name="connsiteX6" fmla="*/ 1562852 w 1562852"/>
              <a:gd name="connsiteY6" fmla="*/ 269665 h 1205381"/>
              <a:gd name="connsiteX7" fmla="*/ 1556589 w 1562852"/>
              <a:gd name="connsiteY7" fmla="*/ 269665 h 1205381"/>
              <a:gd name="connsiteX8" fmla="*/ 1556589 w 1562852"/>
              <a:gd name="connsiteY8" fmla="*/ 1205381 h 1205381"/>
              <a:gd name="connsiteX9" fmla="*/ 0 w 1562852"/>
              <a:gd name="connsiteY9" fmla="*/ 1205381 h 1205381"/>
              <a:gd name="connsiteX10" fmla="*/ 0 w 1562852"/>
              <a:gd name="connsiteY10" fmla="*/ 249003 h 1205381"/>
              <a:gd name="connsiteX11" fmla="*/ 1027663 w 1562852"/>
              <a:gd name="connsiteY11" fmla="*/ 64380 h 1205381"/>
              <a:gd name="connsiteX0" fmla="*/ 1027663 w 1562852"/>
              <a:gd name="connsiteY0" fmla="*/ 64380 h 1205381"/>
              <a:gd name="connsiteX1" fmla="*/ 1329499 w 1562852"/>
              <a:gd name="connsiteY1" fmla="*/ 0 h 1205381"/>
              <a:gd name="connsiteX2" fmla="*/ 1544972 w 1562852"/>
              <a:gd name="connsiteY2" fmla="*/ 249003 h 1205381"/>
              <a:gd name="connsiteX3" fmla="*/ 1556589 w 1562852"/>
              <a:gd name="connsiteY3" fmla="*/ 249003 h 1205381"/>
              <a:gd name="connsiteX4" fmla="*/ 1556589 w 1562852"/>
              <a:gd name="connsiteY4" fmla="*/ 262428 h 1205381"/>
              <a:gd name="connsiteX5" fmla="*/ 1562852 w 1562852"/>
              <a:gd name="connsiteY5" fmla="*/ 269665 h 1205381"/>
              <a:gd name="connsiteX6" fmla="*/ 1556589 w 1562852"/>
              <a:gd name="connsiteY6" fmla="*/ 269665 h 1205381"/>
              <a:gd name="connsiteX7" fmla="*/ 1556589 w 1562852"/>
              <a:gd name="connsiteY7" fmla="*/ 1205381 h 1205381"/>
              <a:gd name="connsiteX8" fmla="*/ 0 w 1562852"/>
              <a:gd name="connsiteY8" fmla="*/ 1205381 h 1205381"/>
              <a:gd name="connsiteX9" fmla="*/ 0 w 1562852"/>
              <a:gd name="connsiteY9" fmla="*/ 249003 h 1205381"/>
              <a:gd name="connsiteX10" fmla="*/ 1027663 w 1562852"/>
              <a:gd name="connsiteY10" fmla="*/ 64380 h 1205381"/>
              <a:gd name="connsiteX0" fmla="*/ 1027663 w 1562852"/>
              <a:gd name="connsiteY0" fmla="*/ 6453 h 1147454"/>
              <a:gd name="connsiteX1" fmla="*/ 1372019 w 1562852"/>
              <a:gd name="connsiteY1" fmla="*/ 0 h 1147454"/>
              <a:gd name="connsiteX2" fmla="*/ 1544972 w 1562852"/>
              <a:gd name="connsiteY2" fmla="*/ 191076 h 1147454"/>
              <a:gd name="connsiteX3" fmla="*/ 1556589 w 1562852"/>
              <a:gd name="connsiteY3" fmla="*/ 191076 h 1147454"/>
              <a:gd name="connsiteX4" fmla="*/ 1556589 w 1562852"/>
              <a:gd name="connsiteY4" fmla="*/ 204501 h 1147454"/>
              <a:gd name="connsiteX5" fmla="*/ 1562852 w 1562852"/>
              <a:gd name="connsiteY5" fmla="*/ 211738 h 1147454"/>
              <a:gd name="connsiteX6" fmla="*/ 1556589 w 1562852"/>
              <a:gd name="connsiteY6" fmla="*/ 211738 h 1147454"/>
              <a:gd name="connsiteX7" fmla="*/ 1556589 w 1562852"/>
              <a:gd name="connsiteY7" fmla="*/ 1147454 h 1147454"/>
              <a:gd name="connsiteX8" fmla="*/ 0 w 1562852"/>
              <a:gd name="connsiteY8" fmla="*/ 1147454 h 1147454"/>
              <a:gd name="connsiteX9" fmla="*/ 0 w 1562852"/>
              <a:gd name="connsiteY9" fmla="*/ 191076 h 1147454"/>
              <a:gd name="connsiteX10" fmla="*/ 1027663 w 1562852"/>
              <a:gd name="connsiteY10" fmla="*/ 6453 h 1147454"/>
              <a:gd name="connsiteX0" fmla="*/ 1024120 w 1562852"/>
              <a:gd name="connsiteY0" fmla="*/ 0 h 1148725"/>
              <a:gd name="connsiteX1" fmla="*/ 1372019 w 1562852"/>
              <a:gd name="connsiteY1" fmla="*/ 1271 h 1148725"/>
              <a:gd name="connsiteX2" fmla="*/ 1544972 w 1562852"/>
              <a:gd name="connsiteY2" fmla="*/ 192347 h 1148725"/>
              <a:gd name="connsiteX3" fmla="*/ 1556589 w 1562852"/>
              <a:gd name="connsiteY3" fmla="*/ 192347 h 1148725"/>
              <a:gd name="connsiteX4" fmla="*/ 1556589 w 1562852"/>
              <a:gd name="connsiteY4" fmla="*/ 205772 h 1148725"/>
              <a:gd name="connsiteX5" fmla="*/ 1562852 w 1562852"/>
              <a:gd name="connsiteY5" fmla="*/ 213009 h 1148725"/>
              <a:gd name="connsiteX6" fmla="*/ 1556589 w 1562852"/>
              <a:gd name="connsiteY6" fmla="*/ 213009 h 1148725"/>
              <a:gd name="connsiteX7" fmla="*/ 1556589 w 1562852"/>
              <a:gd name="connsiteY7" fmla="*/ 1148725 h 1148725"/>
              <a:gd name="connsiteX8" fmla="*/ 0 w 1562852"/>
              <a:gd name="connsiteY8" fmla="*/ 1148725 h 1148725"/>
              <a:gd name="connsiteX9" fmla="*/ 0 w 1562852"/>
              <a:gd name="connsiteY9" fmla="*/ 192347 h 1148725"/>
              <a:gd name="connsiteX10" fmla="*/ 1024120 w 1562852"/>
              <a:gd name="connsiteY10" fmla="*/ 0 h 1148725"/>
              <a:gd name="connsiteX0" fmla="*/ 1024120 w 1562852"/>
              <a:gd name="connsiteY0" fmla="*/ 0 h 1148725"/>
              <a:gd name="connsiteX1" fmla="*/ 1372019 w 1562852"/>
              <a:gd name="connsiteY1" fmla="*/ 1271 h 1148725"/>
              <a:gd name="connsiteX2" fmla="*/ 1544972 w 1562852"/>
              <a:gd name="connsiteY2" fmla="*/ 192347 h 1148725"/>
              <a:gd name="connsiteX3" fmla="*/ 1556589 w 1562852"/>
              <a:gd name="connsiteY3" fmla="*/ 192347 h 1148725"/>
              <a:gd name="connsiteX4" fmla="*/ 1562852 w 1562852"/>
              <a:gd name="connsiteY4" fmla="*/ 213009 h 1148725"/>
              <a:gd name="connsiteX5" fmla="*/ 1556589 w 1562852"/>
              <a:gd name="connsiteY5" fmla="*/ 213009 h 1148725"/>
              <a:gd name="connsiteX6" fmla="*/ 1556589 w 1562852"/>
              <a:gd name="connsiteY6" fmla="*/ 1148725 h 1148725"/>
              <a:gd name="connsiteX7" fmla="*/ 0 w 1562852"/>
              <a:gd name="connsiteY7" fmla="*/ 1148725 h 1148725"/>
              <a:gd name="connsiteX8" fmla="*/ 0 w 1562852"/>
              <a:gd name="connsiteY8" fmla="*/ 192347 h 1148725"/>
              <a:gd name="connsiteX9" fmla="*/ 1024120 w 1562852"/>
              <a:gd name="connsiteY9" fmla="*/ 0 h 1148725"/>
              <a:gd name="connsiteX0" fmla="*/ 1024120 w 1562852"/>
              <a:gd name="connsiteY0" fmla="*/ 0 h 1148725"/>
              <a:gd name="connsiteX1" fmla="*/ 1372019 w 1562852"/>
              <a:gd name="connsiteY1" fmla="*/ 1271 h 1148725"/>
              <a:gd name="connsiteX2" fmla="*/ 1544972 w 1562852"/>
              <a:gd name="connsiteY2" fmla="*/ 192347 h 1148725"/>
              <a:gd name="connsiteX3" fmla="*/ 1556589 w 1562852"/>
              <a:gd name="connsiteY3" fmla="*/ 192347 h 1148725"/>
              <a:gd name="connsiteX4" fmla="*/ 1562852 w 1562852"/>
              <a:gd name="connsiteY4" fmla="*/ 213009 h 1148725"/>
              <a:gd name="connsiteX5" fmla="*/ 1556589 w 1562852"/>
              <a:gd name="connsiteY5" fmla="*/ 1148725 h 1148725"/>
              <a:gd name="connsiteX6" fmla="*/ 0 w 1562852"/>
              <a:gd name="connsiteY6" fmla="*/ 1148725 h 1148725"/>
              <a:gd name="connsiteX7" fmla="*/ 0 w 1562852"/>
              <a:gd name="connsiteY7" fmla="*/ 192347 h 1148725"/>
              <a:gd name="connsiteX8" fmla="*/ 1024120 w 1562852"/>
              <a:gd name="connsiteY8" fmla="*/ 0 h 1148725"/>
              <a:gd name="connsiteX0" fmla="*/ 1024120 w 1556589"/>
              <a:gd name="connsiteY0" fmla="*/ 0 h 1148725"/>
              <a:gd name="connsiteX1" fmla="*/ 1372019 w 1556589"/>
              <a:gd name="connsiteY1" fmla="*/ 1271 h 1148725"/>
              <a:gd name="connsiteX2" fmla="*/ 1544972 w 1556589"/>
              <a:gd name="connsiteY2" fmla="*/ 192347 h 1148725"/>
              <a:gd name="connsiteX3" fmla="*/ 1556589 w 1556589"/>
              <a:gd name="connsiteY3" fmla="*/ 192347 h 1148725"/>
              <a:gd name="connsiteX4" fmla="*/ 1556589 w 1556589"/>
              <a:gd name="connsiteY4" fmla="*/ 1148725 h 1148725"/>
              <a:gd name="connsiteX5" fmla="*/ 0 w 1556589"/>
              <a:gd name="connsiteY5" fmla="*/ 1148725 h 1148725"/>
              <a:gd name="connsiteX6" fmla="*/ 0 w 1556589"/>
              <a:gd name="connsiteY6" fmla="*/ 192347 h 1148725"/>
              <a:gd name="connsiteX7" fmla="*/ 1024120 w 1556589"/>
              <a:gd name="connsiteY7" fmla="*/ 0 h 1148725"/>
              <a:gd name="connsiteX0" fmla="*/ 1024120 w 1556589"/>
              <a:gd name="connsiteY0" fmla="*/ 0 h 1148725"/>
              <a:gd name="connsiteX1" fmla="*/ 1372019 w 1556589"/>
              <a:gd name="connsiteY1" fmla="*/ 1271 h 1148725"/>
              <a:gd name="connsiteX2" fmla="*/ 1544972 w 1556589"/>
              <a:gd name="connsiteY2" fmla="*/ 192347 h 1148725"/>
              <a:gd name="connsiteX3" fmla="*/ 1556589 w 1556589"/>
              <a:gd name="connsiteY3" fmla="*/ 1148725 h 1148725"/>
              <a:gd name="connsiteX4" fmla="*/ 0 w 1556589"/>
              <a:gd name="connsiteY4" fmla="*/ 1148725 h 1148725"/>
              <a:gd name="connsiteX5" fmla="*/ 0 w 1556589"/>
              <a:gd name="connsiteY5" fmla="*/ 192347 h 1148725"/>
              <a:gd name="connsiteX6" fmla="*/ 1024120 w 1556589"/>
              <a:gd name="connsiteY6" fmla="*/ 0 h 1148725"/>
              <a:gd name="connsiteX0" fmla="*/ 1024120 w 1556589"/>
              <a:gd name="connsiteY0" fmla="*/ 0 h 1148725"/>
              <a:gd name="connsiteX1" fmla="*/ 1372019 w 1556589"/>
              <a:gd name="connsiteY1" fmla="*/ 1271 h 1148725"/>
              <a:gd name="connsiteX2" fmla="*/ 1555602 w 1556589"/>
              <a:gd name="connsiteY2" fmla="*/ 211656 h 1148725"/>
              <a:gd name="connsiteX3" fmla="*/ 1556589 w 1556589"/>
              <a:gd name="connsiteY3" fmla="*/ 1148725 h 1148725"/>
              <a:gd name="connsiteX4" fmla="*/ 0 w 1556589"/>
              <a:gd name="connsiteY4" fmla="*/ 1148725 h 1148725"/>
              <a:gd name="connsiteX5" fmla="*/ 0 w 1556589"/>
              <a:gd name="connsiteY5" fmla="*/ 192347 h 1148725"/>
              <a:gd name="connsiteX6" fmla="*/ 1024120 w 1556589"/>
              <a:gd name="connsiteY6" fmla="*/ 0 h 1148725"/>
              <a:gd name="connsiteX0" fmla="*/ 518359 w 1556589"/>
              <a:gd name="connsiteY0" fmla="*/ 0 h 1173116"/>
              <a:gd name="connsiteX1" fmla="*/ 1372019 w 1556589"/>
              <a:gd name="connsiteY1" fmla="*/ 25662 h 1173116"/>
              <a:gd name="connsiteX2" fmla="*/ 1555602 w 1556589"/>
              <a:gd name="connsiteY2" fmla="*/ 236047 h 1173116"/>
              <a:gd name="connsiteX3" fmla="*/ 1556589 w 1556589"/>
              <a:gd name="connsiteY3" fmla="*/ 1173116 h 1173116"/>
              <a:gd name="connsiteX4" fmla="*/ 0 w 1556589"/>
              <a:gd name="connsiteY4" fmla="*/ 1173116 h 1173116"/>
              <a:gd name="connsiteX5" fmla="*/ 0 w 1556589"/>
              <a:gd name="connsiteY5" fmla="*/ 216738 h 1173116"/>
              <a:gd name="connsiteX6" fmla="*/ 518359 w 1556589"/>
              <a:gd name="connsiteY6" fmla="*/ 0 h 1173116"/>
              <a:gd name="connsiteX0" fmla="*/ 518359 w 1556589"/>
              <a:gd name="connsiteY0" fmla="*/ 3606 h 1176722"/>
              <a:gd name="connsiteX1" fmla="*/ 987103 w 1556589"/>
              <a:gd name="connsiteY1" fmla="*/ 0 h 1176722"/>
              <a:gd name="connsiteX2" fmla="*/ 1555602 w 1556589"/>
              <a:gd name="connsiteY2" fmla="*/ 239653 h 1176722"/>
              <a:gd name="connsiteX3" fmla="*/ 1556589 w 1556589"/>
              <a:gd name="connsiteY3" fmla="*/ 1176722 h 1176722"/>
              <a:gd name="connsiteX4" fmla="*/ 0 w 1556589"/>
              <a:gd name="connsiteY4" fmla="*/ 1176722 h 1176722"/>
              <a:gd name="connsiteX5" fmla="*/ 0 w 1556589"/>
              <a:gd name="connsiteY5" fmla="*/ 220344 h 1176722"/>
              <a:gd name="connsiteX6" fmla="*/ 518359 w 1556589"/>
              <a:gd name="connsiteY6" fmla="*/ 3606 h 1176722"/>
              <a:gd name="connsiteX0" fmla="*/ 518359 w 1556589"/>
              <a:gd name="connsiteY0" fmla="*/ 0 h 1182872"/>
              <a:gd name="connsiteX1" fmla="*/ 987103 w 1556589"/>
              <a:gd name="connsiteY1" fmla="*/ 6150 h 1182872"/>
              <a:gd name="connsiteX2" fmla="*/ 1555602 w 1556589"/>
              <a:gd name="connsiteY2" fmla="*/ 245803 h 1182872"/>
              <a:gd name="connsiteX3" fmla="*/ 1556589 w 1556589"/>
              <a:gd name="connsiteY3" fmla="*/ 1182872 h 1182872"/>
              <a:gd name="connsiteX4" fmla="*/ 0 w 1556589"/>
              <a:gd name="connsiteY4" fmla="*/ 1182872 h 1182872"/>
              <a:gd name="connsiteX5" fmla="*/ 0 w 1556589"/>
              <a:gd name="connsiteY5" fmla="*/ 226494 h 1182872"/>
              <a:gd name="connsiteX6" fmla="*/ 518359 w 1556589"/>
              <a:gd name="connsiteY6" fmla="*/ 0 h 1182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6589" h="1182872">
                <a:moveTo>
                  <a:pt x="518359" y="0"/>
                </a:moveTo>
                <a:lnTo>
                  <a:pt x="987103" y="6150"/>
                </a:lnTo>
                <a:lnTo>
                  <a:pt x="1555602" y="245803"/>
                </a:lnTo>
                <a:lnTo>
                  <a:pt x="1556589" y="1182872"/>
                </a:lnTo>
                <a:lnTo>
                  <a:pt x="0" y="1182872"/>
                </a:lnTo>
                <a:lnTo>
                  <a:pt x="0" y="226494"/>
                </a:lnTo>
                <a:lnTo>
                  <a:pt x="518359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80" name="Forme libre 1479">
            <a:extLst>
              <a:ext uri="{FF2B5EF4-FFF2-40B4-BE49-F238E27FC236}">
                <a16:creationId xmlns:a16="http://schemas.microsoft.com/office/drawing/2014/main" id="{8619949A-5B81-C7D1-C3DB-15CD5E7C172B}"/>
              </a:ext>
            </a:extLst>
          </p:cNvPr>
          <p:cNvSpPr/>
          <p:nvPr/>
        </p:nvSpPr>
        <p:spPr>
          <a:xfrm>
            <a:off x="2774614" y="901265"/>
            <a:ext cx="733657" cy="947895"/>
          </a:xfrm>
          <a:custGeom>
            <a:avLst/>
            <a:gdLst>
              <a:gd name="connsiteX0" fmla="*/ 527310 w 1556589"/>
              <a:gd name="connsiteY0" fmla="*/ 0 h 1198699"/>
              <a:gd name="connsiteX1" fmla="*/ 838310 w 1556589"/>
              <a:gd name="connsiteY1" fmla="*/ 0 h 1198699"/>
              <a:gd name="connsiteX2" fmla="*/ 838310 w 1556589"/>
              <a:gd name="connsiteY2" fmla="*/ 2660 h 1198699"/>
              <a:gd name="connsiteX3" fmla="*/ 1550584 w 1556589"/>
              <a:gd name="connsiteY3" fmla="*/ 242321 h 1198699"/>
              <a:gd name="connsiteX4" fmla="*/ 1556589 w 1556589"/>
              <a:gd name="connsiteY4" fmla="*/ 242321 h 1198699"/>
              <a:gd name="connsiteX5" fmla="*/ 1556589 w 1556589"/>
              <a:gd name="connsiteY5" fmla="*/ 1198699 h 1198699"/>
              <a:gd name="connsiteX6" fmla="*/ 0 w 1556589"/>
              <a:gd name="connsiteY6" fmla="*/ 1198699 h 1198699"/>
              <a:gd name="connsiteX7" fmla="*/ 0 w 1556589"/>
              <a:gd name="connsiteY7" fmla="*/ 242321 h 1198699"/>
              <a:gd name="connsiteX8" fmla="*/ 6759 w 1556589"/>
              <a:gd name="connsiteY8" fmla="*/ 242321 h 1198699"/>
              <a:gd name="connsiteX9" fmla="*/ 527310 w 1556589"/>
              <a:gd name="connsiteY9" fmla="*/ 5600 h 1198699"/>
              <a:gd name="connsiteX0" fmla="*/ 269274 w 1556589"/>
              <a:gd name="connsiteY0" fmla="*/ 44215 h 1198699"/>
              <a:gd name="connsiteX1" fmla="*/ 838310 w 1556589"/>
              <a:gd name="connsiteY1" fmla="*/ 0 h 1198699"/>
              <a:gd name="connsiteX2" fmla="*/ 838310 w 1556589"/>
              <a:gd name="connsiteY2" fmla="*/ 2660 h 1198699"/>
              <a:gd name="connsiteX3" fmla="*/ 1550584 w 1556589"/>
              <a:gd name="connsiteY3" fmla="*/ 242321 h 1198699"/>
              <a:gd name="connsiteX4" fmla="*/ 1556589 w 1556589"/>
              <a:gd name="connsiteY4" fmla="*/ 242321 h 1198699"/>
              <a:gd name="connsiteX5" fmla="*/ 1556589 w 1556589"/>
              <a:gd name="connsiteY5" fmla="*/ 1198699 h 1198699"/>
              <a:gd name="connsiteX6" fmla="*/ 0 w 1556589"/>
              <a:gd name="connsiteY6" fmla="*/ 1198699 h 1198699"/>
              <a:gd name="connsiteX7" fmla="*/ 0 w 1556589"/>
              <a:gd name="connsiteY7" fmla="*/ 242321 h 1198699"/>
              <a:gd name="connsiteX8" fmla="*/ 6759 w 1556589"/>
              <a:gd name="connsiteY8" fmla="*/ 242321 h 1198699"/>
              <a:gd name="connsiteX9" fmla="*/ 527310 w 1556589"/>
              <a:gd name="connsiteY9" fmla="*/ 5600 h 1198699"/>
              <a:gd name="connsiteX10" fmla="*/ 269274 w 1556589"/>
              <a:gd name="connsiteY10" fmla="*/ 44215 h 1198699"/>
              <a:gd name="connsiteX0" fmla="*/ 269274 w 1556589"/>
              <a:gd name="connsiteY0" fmla="*/ 44215 h 1198699"/>
              <a:gd name="connsiteX1" fmla="*/ 838310 w 1556589"/>
              <a:gd name="connsiteY1" fmla="*/ 0 h 1198699"/>
              <a:gd name="connsiteX2" fmla="*/ 838310 w 1556589"/>
              <a:gd name="connsiteY2" fmla="*/ 2660 h 1198699"/>
              <a:gd name="connsiteX3" fmla="*/ 1550584 w 1556589"/>
              <a:gd name="connsiteY3" fmla="*/ 242321 h 1198699"/>
              <a:gd name="connsiteX4" fmla="*/ 1556589 w 1556589"/>
              <a:gd name="connsiteY4" fmla="*/ 242321 h 1198699"/>
              <a:gd name="connsiteX5" fmla="*/ 1556589 w 1556589"/>
              <a:gd name="connsiteY5" fmla="*/ 1198699 h 1198699"/>
              <a:gd name="connsiteX6" fmla="*/ 0 w 1556589"/>
              <a:gd name="connsiteY6" fmla="*/ 1198699 h 1198699"/>
              <a:gd name="connsiteX7" fmla="*/ 0 w 1556589"/>
              <a:gd name="connsiteY7" fmla="*/ 242321 h 1198699"/>
              <a:gd name="connsiteX8" fmla="*/ 6759 w 1556589"/>
              <a:gd name="connsiteY8" fmla="*/ 242321 h 1198699"/>
              <a:gd name="connsiteX9" fmla="*/ 269274 w 1556589"/>
              <a:gd name="connsiteY9" fmla="*/ 44215 h 1198699"/>
              <a:gd name="connsiteX0" fmla="*/ 269274 w 1556589"/>
              <a:gd name="connsiteY0" fmla="*/ 44215 h 1198699"/>
              <a:gd name="connsiteX1" fmla="*/ 838310 w 1556589"/>
              <a:gd name="connsiteY1" fmla="*/ 0 h 1198699"/>
              <a:gd name="connsiteX2" fmla="*/ 932618 w 1556589"/>
              <a:gd name="connsiteY2" fmla="*/ 49407 h 1198699"/>
              <a:gd name="connsiteX3" fmla="*/ 1550584 w 1556589"/>
              <a:gd name="connsiteY3" fmla="*/ 242321 h 1198699"/>
              <a:gd name="connsiteX4" fmla="*/ 1556589 w 1556589"/>
              <a:gd name="connsiteY4" fmla="*/ 242321 h 1198699"/>
              <a:gd name="connsiteX5" fmla="*/ 1556589 w 1556589"/>
              <a:gd name="connsiteY5" fmla="*/ 1198699 h 1198699"/>
              <a:gd name="connsiteX6" fmla="*/ 0 w 1556589"/>
              <a:gd name="connsiteY6" fmla="*/ 1198699 h 1198699"/>
              <a:gd name="connsiteX7" fmla="*/ 0 w 1556589"/>
              <a:gd name="connsiteY7" fmla="*/ 242321 h 1198699"/>
              <a:gd name="connsiteX8" fmla="*/ 6759 w 1556589"/>
              <a:gd name="connsiteY8" fmla="*/ 242321 h 1198699"/>
              <a:gd name="connsiteX9" fmla="*/ 269274 w 1556589"/>
              <a:gd name="connsiteY9" fmla="*/ 44215 h 1198699"/>
              <a:gd name="connsiteX0" fmla="*/ 269274 w 1556589"/>
              <a:gd name="connsiteY0" fmla="*/ 0 h 1154484"/>
              <a:gd name="connsiteX1" fmla="*/ 932618 w 1556589"/>
              <a:gd name="connsiteY1" fmla="*/ 5192 h 1154484"/>
              <a:gd name="connsiteX2" fmla="*/ 1550584 w 1556589"/>
              <a:gd name="connsiteY2" fmla="*/ 198106 h 1154484"/>
              <a:gd name="connsiteX3" fmla="*/ 1556589 w 1556589"/>
              <a:gd name="connsiteY3" fmla="*/ 198106 h 1154484"/>
              <a:gd name="connsiteX4" fmla="*/ 1556589 w 1556589"/>
              <a:gd name="connsiteY4" fmla="*/ 1154484 h 1154484"/>
              <a:gd name="connsiteX5" fmla="*/ 0 w 1556589"/>
              <a:gd name="connsiteY5" fmla="*/ 1154484 h 1154484"/>
              <a:gd name="connsiteX6" fmla="*/ 0 w 1556589"/>
              <a:gd name="connsiteY6" fmla="*/ 198106 h 1154484"/>
              <a:gd name="connsiteX7" fmla="*/ 6759 w 1556589"/>
              <a:gd name="connsiteY7" fmla="*/ 198106 h 1154484"/>
              <a:gd name="connsiteX8" fmla="*/ 269274 w 1556589"/>
              <a:gd name="connsiteY8" fmla="*/ 0 h 1154484"/>
              <a:gd name="connsiteX0" fmla="*/ 269274 w 1556589"/>
              <a:gd name="connsiteY0" fmla="*/ 2599 h 1157083"/>
              <a:gd name="connsiteX1" fmla="*/ 932618 w 1556589"/>
              <a:gd name="connsiteY1" fmla="*/ 0 h 1157083"/>
              <a:gd name="connsiteX2" fmla="*/ 1550584 w 1556589"/>
              <a:gd name="connsiteY2" fmla="*/ 200705 h 1157083"/>
              <a:gd name="connsiteX3" fmla="*/ 1556589 w 1556589"/>
              <a:gd name="connsiteY3" fmla="*/ 200705 h 1157083"/>
              <a:gd name="connsiteX4" fmla="*/ 1556589 w 1556589"/>
              <a:gd name="connsiteY4" fmla="*/ 1157083 h 1157083"/>
              <a:gd name="connsiteX5" fmla="*/ 0 w 1556589"/>
              <a:gd name="connsiteY5" fmla="*/ 1157083 h 1157083"/>
              <a:gd name="connsiteX6" fmla="*/ 0 w 1556589"/>
              <a:gd name="connsiteY6" fmla="*/ 200705 h 1157083"/>
              <a:gd name="connsiteX7" fmla="*/ 6759 w 1556589"/>
              <a:gd name="connsiteY7" fmla="*/ 200705 h 1157083"/>
              <a:gd name="connsiteX8" fmla="*/ 269274 w 1556589"/>
              <a:gd name="connsiteY8" fmla="*/ 2599 h 1157083"/>
              <a:gd name="connsiteX0" fmla="*/ 269274 w 1556589"/>
              <a:gd name="connsiteY0" fmla="*/ 0 h 1158380"/>
              <a:gd name="connsiteX1" fmla="*/ 932618 w 1556589"/>
              <a:gd name="connsiteY1" fmla="*/ 1297 h 1158380"/>
              <a:gd name="connsiteX2" fmla="*/ 1550584 w 1556589"/>
              <a:gd name="connsiteY2" fmla="*/ 202002 h 1158380"/>
              <a:gd name="connsiteX3" fmla="*/ 1556589 w 1556589"/>
              <a:gd name="connsiteY3" fmla="*/ 202002 h 1158380"/>
              <a:gd name="connsiteX4" fmla="*/ 1556589 w 1556589"/>
              <a:gd name="connsiteY4" fmla="*/ 1158380 h 1158380"/>
              <a:gd name="connsiteX5" fmla="*/ 0 w 1556589"/>
              <a:gd name="connsiteY5" fmla="*/ 1158380 h 1158380"/>
              <a:gd name="connsiteX6" fmla="*/ 0 w 1556589"/>
              <a:gd name="connsiteY6" fmla="*/ 202002 h 1158380"/>
              <a:gd name="connsiteX7" fmla="*/ 6759 w 1556589"/>
              <a:gd name="connsiteY7" fmla="*/ 202002 h 1158380"/>
              <a:gd name="connsiteX8" fmla="*/ 269274 w 1556589"/>
              <a:gd name="connsiteY8" fmla="*/ 0 h 1158380"/>
              <a:gd name="connsiteX0" fmla="*/ 269274 w 1556589"/>
              <a:gd name="connsiteY0" fmla="*/ 0 h 1158380"/>
              <a:gd name="connsiteX1" fmla="*/ 1302922 w 1556589"/>
              <a:gd name="connsiteY1" fmla="*/ 1297 h 1158380"/>
              <a:gd name="connsiteX2" fmla="*/ 1550584 w 1556589"/>
              <a:gd name="connsiteY2" fmla="*/ 202002 h 1158380"/>
              <a:gd name="connsiteX3" fmla="*/ 1556589 w 1556589"/>
              <a:gd name="connsiteY3" fmla="*/ 202002 h 1158380"/>
              <a:gd name="connsiteX4" fmla="*/ 1556589 w 1556589"/>
              <a:gd name="connsiteY4" fmla="*/ 1158380 h 1158380"/>
              <a:gd name="connsiteX5" fmla="*/ 0 w 1556589"/>
              <a:gd name="connsiteY5" fmla="*/ 1158380 h 1158380"/>
              <a:gd name="connsiteX6" fmla="*/ 0 w 1556589"/>
              <a:gd name="connsiteY6" fmla="*/ 202002 h 1158380"/>
              <a:gd name="connsiteX7" fmla="*/ 6759 w 1556589"/>
              <a:gd name="connsiteY7" fmla="*/ 202002 h 1158380"/>
              <a:gd name="connsiteX8" fmla="*/ 269274 w 1556589"/>
              <a:gd name="connsiteY8" fmla="*/ 0 h 1158380"/>
              <a:gd name="connsiteX0" fmla="*/ 446375 w 1556589"/>
              <a:gd name="connsiteY0" fmla="*/ 0 h 1163035"/>
              <a:gd name="connsiteX1" fmla="*/ 1302922 w 1556589"/>
              <a:gd name="connsiteY1" fmla="*/ 5952 h 1163035"/>
              <a:gd name="connsiteX2" fmla="*/ 1550584 w 1556589"/>
              <a:gd name="connsiteY2" fmla="*/ 206657 h 1163035"/>
              <a:gd name="connsiteX3" fmla="*/ 1556589 w 1556589"/>
              <a:gd name="connsiteY3" fmla="*/ 206657 h 1163035"/>
              <a:gd name="connsiteX4" fmla="*/ 1556589 w 1556589"/>
              <a:gd name="connsiteY4" fmla="*/ 1163035 h 1163035"/>
              <a:gd name="connsiteX5" fmla="*/ 0 w 1556589"/>
              <a:gd name="connsiteY5" fmla="*/ 1163035 h 1163035"/>
              <a:gd name="connsiteX6" fmla="*/ 0 w 1556589"/>
              <a:gd name="connsiteY6" fmla="*/ 206657 h 1163035"/>
              <a:gd name="connsiteX7" fmla="*/ 6759 w 1556589"/>
              <a:gd name="connsiteY7" fmla="*/ 206657 h 1163035"/>
              <a:gd name="connsiteX8" fmla="*/ 446375 w 1556589"/>
              <a:gd name="connsiteY8" fmla="*/ 0 h 1163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6589" h="1163035">
                <a:moveTo>
                  <a:pt x="446375" y="0"/>
                </a:moveTo>
                <a:lnTo>
                  <a:pt x="1302922" y="5952"/>
                </a:lnTo>
                <a:lnTo>
                  <a:pt x="1550584" y="206657"/>
                </a:lnTo>
                <a:lnTo>
                  <a:pt x="1556589" y="206657"/>
                </a:lnTo>
                <a:lnTo>
                  <a:pt x="1556589" y="1163035"/>
                </a:lnTo>
                <a:lnTo>
                  <a:pt x="0" y="1163035"/>
                </a:lnTo>
                <a:lnTo>
                  <a:pt x="0" y="206657"/>
                </a:lnTo>
                <a:lnTo>
                  <a:pt x="6759" y="206657"/>
                </a:lnTo>
                <a:lnTo>
                  <a:pt x="446375" y="0"/>
                </a:lnTo>
                <a:close/>
              </a:path>
            </a:pathLst>
          </a:custGeom>
          <a:solidFill>
            <a:srgbClr val="BDD7E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82" name="Forme libre 1481">
            <a:extLst>
              <a:ext uri="{FF2B5EF4-FFF2-40B4-BE49-F238E27FC236}">
                <a16:creationId xmlns:a16="http://schemas.microsoft.com/office/drawing/2014/main" id="{0D7CB82A-E697-009D-88CC-5392DF6BA4AD}"/>
              </a:ext>
            </a:extLst>
          </p:cNvPr>
          <p:cNvSpPr/>
          <p:nvPr/>
        </p:nvSpPr>
        <p:spPr>
          <a:xfrm>
            <a:off x="743183" y="888381"/>
            <a:ext cx="1395495" cy="965108"/>
          </a:xfrm>
          <a:custGeom>
            <a:avLst/>
            <a:gdLst>
              <a:gd name="connsiteX0" fmla="*/ 625360 w 1557642"/>
              <a:gd name="connsiteY0" fmla="*/ 0 h 1195833"/>
              <a:gd name="connsiteX1" fmla="*/ 927915 w 1557642"/>
              <a:gd name="connsiteY1" fmla="*/ 0 h 1195833"/>
              <a:gd name="connsiteX2" fmla="*/ 1543461 w 1557642"/>
              <a:gd name="connsiteY2" fmla="*/ 239455 h 1195833"/>
              <a:gd name="connsiteX3" fmla="*/ 1557642 w 1557642"/>
              <a:gd name="connsiteY3" fmla="*/ 239455 h 1195833"/>
              <a:gd name="connsiteX4" fmla="*/ 1557642 w 1557642"/>
              <a:gd name="connsiteY4" fmla="*/ 1195833 h 1195833"/>
              <a:gd name="connsiteX5" fmla="*/ 1053 w 1557642"/>
              <a:gd name="connsiteY5" fmla="*/ 1195833 h 1195833"/>
              <a:gd name="connsiteX6" fmla="*/ 1053 w 1557642"/>
              <a:gd name="connsiteY6" fmla="*/ 243273 h 1195833"/>
              <a:gd name="connsiteX7" fmla="*/ 0 w 1557642"/>
              <a:gd name="connsiteY7" fmla="*/ 243273 h 1195833"/>
              <a:gd name="connsiteX8" fmla="*/ 1053 w 1557642"/>
              <a:gd name="connsiteY8" fmla="*/ 242863 h 1195833"/>
              <a:gd name="connsiteX9" fmla="*/ 1053 w 1557642"/>
              <a:gd name="connsiteY9" fmla="*/ 239455 h 1195833"/>
              <a:gd name="connsiteX10" fmla="*/ 9815 w 1557642"/>
              <a:gd name="connsiteY10" fmla="*/ 239455 h 1195833"/>
              <a:gd name="connsiteX0" fmla="*/ 625360 w 1557642"/>
              <a:gd name="connsiteY0" fmla="*/ 0 h 1195833"/>
              <a:gd name="connsiteX1" fmla="*/ 927915 w 1557642"/>
              <a:gd name="connsiteY1" fmla="*/ 0 h 1195833"/>
              <a:gd name="connsiteX2" fmla="*/ 1557642 w 1557642"/>
              <a:gd name="connsiteY2" fmla="*/ 239455 h 1195833"/>
              <a:gd name="connsiteX3" fmla="*/ 1557642 w 1557642"/>
              <a:gd name="connsiteY3" fmla="*/ 1195833 h 1195833"/>
              <a:gd name="connsiteX4" fmla="*/ 1053 w 1557642"/>
              <a:gd name="connsiteY4" fmla="*/ 1195833 h 1195833"/>
              <a:gd name="connsiteX5" fmla="*/ 1053 w 1557642"/>
              <a:gd name="connsiteY5" fmla="*/ 243273 h 1195833"/>
              <a:gd name="connsiteX6" fmla="*/ 0 w 1557642"/>
              <a:gd name="connsiteY6" fmla="*/ 243273 h 1195833"/>
              <a:gd name="connsiteX7" fmla="*/ 1053 w 1557642"/>
              <a:gd name="connsiteY7" fmla="*/ 242863 h 1195833"/>
              <a:gd name="connsiteX8" fmla="*/ 1053 w 1557642"/>
              <a:gd name="connsiteY8" fmla="*/ 239455 h 1195833"/>
              <a:gd name="connsiteX9" fmla="*/ 9815 w 1557642"/>
              <a:gd name="connsiteY9" fmla="*/ 239455 h 1195833"/>
              <a:gd name="connsiteX10" fmla="*/ 625360 w 1557642"/>
              <a:gd name="connsiteY10" fmla="*/ 0 h 1195833"/>
              <a:gd name="connsiteX0" fmla="*/ 625360 w 1557642"/>
              <a:gd name="connsiteY0" fmla="*/ 0 h 1195833"/>
              <a:gd name="connsiteX1" fmla="*/ 927915 w 1557642"/>
              <a:gd name="connsiteY1" fmla="*/ 0 h 1195833"/>
              <a:gd name="connsiteX2" fmla="*/ 1557642 w 1557642"/>
              <a:gd name="connsiteY2" fmla="*/ 239455 h 1195833"/>
              <a:gd name="connsiteX3" fmla="*/ 1557642 w 1557642"/>
              <a:gd name="connsiteY3" fmla="*/ 1195833 h 1195833"/>
              <a:gd name="connsiteX4" fmla="*/ 1053 w 1557642"/>
              <a:gd name="connsiteY4" fmla="*/ 1195833 h 1195833"/>
              <a:gd name="connsiteX5" fmla="*/ 1053 w 1557642"/>
              <a:gd name="connsiteY5" fmla="*/ 243273 h 1195833"/>
              <a:gd name="connsiteX6" fmla="*/ 0 w 1557642"/>
              <a:gd name="connsiteY6" fmla="*/ 243273 h 1195833"/>
              <a:gd name="connsiteX7" fmla="*/ 1053 w 1557642"/>
              <a:gd name="connsiteY7" fmla="*/ 242863 h 1195833"/>
              <a:gd name="connsiteX8" fmla="*/ 1053 w 1557642"/>
              <a:gd name="connsiteY8" fmla="*/ 239455 h 1195833"/>
              <a:gd name="connsiteX9" fmla="*/ 625360 w 1557642"/>
              <a:gd name="connsiteY9" fmla="*/ 0 h 1195833"/>
              <a:gd name="connsiteX0" fmla="*/ 703326 w 1557642"/>
              <a:gd name="connsiteY0" fmla="*/ 42388 h 1195833"/>
              <a:gd name="connsiteX1" fmla="*/ 927915 w 1557642"/>
              <a:gd name="connsiteY1" fmla="*/ 0 h 1195833"/>
              <a:gd name="connsiteX2" fmla="*/ 1557642 w 1557642"/>
              <a:gd name="connsiteY2" fmla="*/ 239455 h 1195833"/>
              <a:gd name="connsiteX3" fmla="*/ 1557642 w 1557642"/>
              <a:gd name="connsiteY3" fmla="*/ 1195833 h 1195833"/>
              <a:gd name="connsiteX4" fmla="*/ 1053 w 1557642"/>
              <a:gd name="connsiteY4" fmla="*/ 1195833 h 1195833"/>
              <a:gd name="connsiteX5" fmla="*/ 1053 w 1557642"/>
              <a:gd name="connsiteY5" fmla="*/ 243273 h 1195833"/>
              <a:gd name="connsiteX6" fmla="*/ 0 w 1557642"/>
              <a:gd name="connsiteY6" fmla="*/ 243273 h 1195833"/>
              <a:gd name="connsiteX7" fmla="*/ 1053 w 1557642"/>
              <a:gd name="connsiteY7" fmla="*/ 242863 h 1195833"/>
              <a:gd name="connsiteX8" fmla="*/ 1053 w 1557642"/>
              <a:gd name="connsiteY8" fmla="*/ 239455 h 1195833"/>
              <a:gd name="connsiteX9" fmla="*/ 703326 w 1557642"/>
              <a:gd name="connsiteY9" fmla="*/ 42388 h 1195833"/>
              <a:gd name="connsiteX0" fmla="*/ 703326 w 1557642"/>
              <a:gd name="connsiteY0" fmla="*/ 0 h 1153445"/>
              <a:gd name="connsiteX1" fmla="*/ 1051952 w 1557642"/>
              <a:gd name="connsiteY1" fmla="*/ 0 h 1153445"/>
              <a:gd name="connsiteX2" fmla="*/ 1557642 w 1557642"/>
              <a:gd name="connsiteY2" fmla="*/ 197067 h 1153445"/>
              <a:gd name="connsiteX3" fmla="*/ 1557642 w 1557642"/>
              <a:gd name="connsiteY3" fmla="*/ 1153445 h 1153445"/>
              <a:gd name="connsiteX4" fmla="*/ 1053 w 1557642"/>
              <a:gd name="connsiteY4" fmla="*/ 1153445 h 1153445"/>
              <a:gd name="connsiteX5" fmla="*/ 1053 w 1557642"/>
              <a:gd name="connsiteY5" fmla="*/ 200885 h 1153445"/>
              <a:gd name="connsiteX6" fmla="*/ 0 w 1557642"/>
              <a:gd name="connsiteY6" fmla="*/ 200885 h 1153445"/>
              <a:gd name="connsiteX7" fmla="*/ 1053 w 1557642"/>
              <a:gd name="connsiteY7" fmla="*/ 200475 h 1153445"/>
              <a:gd name="connsiteX8" fmla="*/ 1053 w 1557642"/>
              <a:gd name="connsiteY8" fmla="*/ 197067 h 1153445"/>
              <a:gd name="connsiteX9" fmla="*/ 703326 w 1557642"/>
              <a:gd name="connsiteY9" fmla="*/ 0 h 1153445"/>
              <a:gd name="connsiteX0" fmla="*/ 703326 w 1557642"/>
              <a:gd name="connsiteY0" fmla="*/ 0 h 1153445"/>
              <a:gd name="connsiteX1" fmla="*/ 1365345 w 1557642"/>
              <a:gd name="connsiteY1" fmla="*/ 4605 h 1153445"/>
              <a:gd name="connsiteX2" fmla="*/ 1557642 w 1557642"/>
              <a:gd name="connsiteY2" fmla="*/ 197067 h 1153445"/>
              <a:gd name="connsiteX3" fmla="*/ 1557642 w 1557642"/>
              <a:gd name="connsiteY3" fmla="*/ 1153445 h 1153445"/>
              <a:gd name="connsiteX4" fmla="*/ 1053 w 1557642"/>
              <a:gd name="connsiteY4" fmla="*/ 1153445 h 1153445"/>
              <a:gd name="connsiteX5" fmla="*/ 1053 w 1557642"/>
              <a:gd name="connsiteY5" fmla="*/ 200885 h 1153445"/>
              <a:gd name="connsiteX6" fmla="*/ 0 w 1557642"/>
              <a:gd name="connsiteY6" fmla="*/ 200885 h 1153445"/>
              <a:gd name="connsiteX7" fmla="*/ 1053 w 1557642"/>
              <a:gd name="connsiteY7" fmla="*/ 200475 h 1153445"/>
              <a:gd name="connsiteX8" fmla="*/ 1053 w 1557642"/>
              <a:gd name="connsiteY8" fmla="*/ 197067 h 1153445"/>
              <a:gd name="connsiteX9" fmla="*/ 703326 w 1557642"/>
              <a:gd name="connsiteY9" fmla="*/ 0 h 1153445"/>
              <a:gd name="connsiteX0" fmla="*/ 923548 w 1557642"/>
              <a:gd name="connsiteY0" fmla="*/ 0 h 1158050"/>
              <a:gd name="connsiteX1" fmla="*/ 1365345 w 1557642"/>
              <a:gd name="connsiteY1" fmla="*/ 9210 h 1158050"/>
              <a:gd name="connsiteX2" fmla="*/ 1557642 w 1557642"/>
              <a:gd name="connsiteY2" fmla="*/ 201672 h 1158050"/>
              <a:gd name="connsiteX3" fmla="*/ 1557642 w 1557642"/>
              <a:gd name="connsiteY3" fmla="*/ 1158050 h 1158050"/>
              <a:gd name="connsiteX4" fmla="*/ 1053 w 1557642"/>
              <a:gd name="connsiteY4" fmla="*/ 1158050 h 1158050"/>
              <a:gd name="connsiteX5" fmla="*/ 1053 w 1557642"/>
              <a:gd name="connsiteY5" fmla="*/ 205490 h 1158050"/>
              <a:gd name="connsiteX6" fmla="*/ 0 w 1557642"/>
              <a:gd name="connsiteY6" fmla="*/ 205490 h 1158050"/>
              <a:gd name="connsiteX7" fmla="*/ 1053 w 1557642"/>
              <a:gd name="connsiteY7" fmla="*/ 205080 h 1158050"/>
              <a:gd name="connsiteX8" fmla="*/ 1053 w 1557642"/>
              <a:gd name="connsiteY8" fmla="*/ 201672 h 1158050"/>
              <a:gd name="connsiteX9" fmla="*/ 923548 w 1557642"/>
              <a:gd name="connsiteY9" fmla="*/ 0 h 1158050"/>
              <a:gd name="connsiteX0" fmla="*/ 6344 w 1557642"/>
              <a:gd name="connsiteY0" fmla="*/ 0 h 1165548"/>
              <a:gd name="connsiteX1" fmla="*/ 1365345 w 1557642"/>
              <a:gd name="connsiteY1" fmla="*/ 16708 h 1165548"/>
              <a:gd name="connsiteX2" fmla="*/ 1557642 w 1557642"/>
              <a:gd name="connsiteY2" fmla="*/ 209170 h 1165548"/>
              <a:gd name="connsiteX3" fmla="*/ 1557642 w 1557642"/>
              <a:gd name="connsiteY3" fmla="*/ 1165548 h 1165548"/>
              <a:gd name="connsiteX4" fmla="*/ 1053 w 1557642"/>
              <a:gd name="connsiteY4" fmla="*/ 1165548 h 1165548"/>
              <a:gd name="connsiteX5" fmla="*/ 1053 w 1557642"/>
              <a:gd name="connsiteY5" fmla="*/ 212988 h 1165548"/>
              <a:gd name="connsiteX6" fmla="*/ 0 w 1557642"/>
              <a:gd name="connsiteY6" fmla="*/ 212988 h 1165548"/>
              <a:gd name="connsiteX7" fmla="*/ 1053 w 1557642"/>
              <a:gd name="connsiteY7" fmla="*/ 212578 h 1165548"/>
              <a:gd name="connsiteX8" fmla="*/ 1053 w 1557642"/>
              <a:gd name="connsiteY8" fmla="*/ 209170 h 1165548"/>
              <a:gd name="connsiteX9" fmla="*/ 6344 w 1557642"/>
              <a:gd name="connsiteY9" fmla="*/ 0 h 1165548"/>
              <a:gd name="connsiteX0" fmla="*/ 6344 w 1557642"/>
              <a:gd name="connsiteY0" fmla="*/ 0 h 1165548"/>
              <a:gd name="connsiteX1" fmla="*/ 1365345 w 1557642"/>
              <a:gd name="connsiteY1" fmla="*/ 16708 h 1165548"/>
              <a:gd name="connsiteX2" fmla="*/ 1557642 w 1557642"/>
              <a:gd name="connsiteY2" fmla="*/ 209170 h 1165548"/>
              <a:gd name="connsiteX3" fmla="*/ 1557642 w 1557642"/>
              <a:gd name="connsiteY3" fmla="*/ 1165548 h 1165548"/>
              <a:gd name="connsiteX4" fmla="*/ 1053 w 1557642"/>
              <a:gd name="connsiteY4" fmla="*/ 1165548 h 1165548"/>
              <a:gd name="connsiteX5" fmla="*/ 1053 w 1557642"/>
              <a:gd name="connsiteY5" fmla="*/ 212988 h 1165548"/>
              <a:gd name="connsiteX6" fmla="*/ 0 w 1557642"/>
              <a:gd name="connsiteY6" fmla="*/ 212988 h 1165548"/>
              <a:gd name="connsiteX7" fmla="*/ 1053 w 1557642"/>
              <a:gd name="connsiteY7" fmla="*/ 212578 h 1165548"/>
              <a:gd name="connsiteX8" fmla="*/ 1053 w 1557642"/>
              <a:gd name="connsiteY8" fmla="*/ 209170 h 1165548"/>
              <a:gd name="connsiteX9" fmla="*/ 6344 w 1557642"/>
              <a:gd name="connsiteY9" fmla="*/ 0 h 1165548"/>
              <a:gd name="connsiteX0" fmla="*/ 6344 w 1557642"/>
              <a:gd name="connsiteY0" fmla="*/ 5788 h 1171336"/>
              <a:gd name="connsiteX1" fmla="*/ 482623 w 1557642"/>
              <a:gd name="connsiteY1" fmla="*/ 0 h 1171336"/>
              <a:gd name="connsiteX2" fmla="*/ 1557642 w 1557642"/>
              <a:gd name="connsiteY2" fmla="*/ 214958 h 1171336"/>
              <a:gd name="connsiteX3" fmla="*/ 1557642 w 1557642"/>
              <a:gd name="connsiteY3" fmla="*/ 1171336 h 1171336"/>
              <a:gd name="connsiteX4" fmla="*/ 1053 w 1557642"/>
              <a:gd name="connsiteY4" fmla="*/ 1171336 h 1171336"/>
              <a:gd name="connsiteX5" fmla="*/ 1053 w 1557642"/>
              <a:gd name="connsiteY5" fmla="*/ 218776 h 1171336"/>
              <a:gd name="connsiteX6" fmla="*/ 0 w 1557642"/>
              <a:gd name="connsiteY6" fmla="*/ 218776 h 1171336"/>
              <a:gd name="connsiteX7" fmla="*/ 1053 w 1557642"/>
              <a:gd name="connsiteY7" fmla="*/ 218366 h 1171336"/>
              <a:gd name="connsiteX8" fmla="*/ 1053 w 1557642"/>
              <a:gd name="connsiteY8" fmla="*/ 214958 h 1171336"/>
              <a:gd name="connsiteX9" fmla="*/ 6344 w 1557642"/>
              <a:gd name="connsiteY9" fmla="*/ 5788 h 117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57642" h="1171336">
                <a:moveTo>
                  <a:pt x="6344" y="5788"/>
                </a:moveTo>
                <a:lnTo>
                  <a:pt x="482623" y="0"/>
                </a:lnTo>
                <a:lnTo>
                  <a:pt x="1557642" y="214958"/>
                </a:lnTo>
                <a:lnTo>
                  <a:pt x="1557642" y="1171336"/>
                </a:lnTo>
                <a:lnTo>
                  <a:pt x="1053" y="1171336"/>
                </a:lnTo>
                <a:lnTo>
                  <a:pt x="1053" y="218776"/>
                </a:lnTo>
                <a:lnTo>
                  <a:pt x="0" y="218776"/>
                </a:lnTo>
                <a:lnTo>
                  <a:pt x="1053" y="218366"/>
                </a:lnTo>
                <a:lnTo>
                  <a:pt x="1053" y="214958"/>
                </a:lnTo>
                <a:lnTo>
                  <a:pt x="6344" y="5788"/>
                </a:lnTo>
                <a:close/>
              </a:path>
            </a:pathLst>
          </a:custGeom>
          <a:solidFill>
            <a:schemeClr val="accent5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013C930-085C-F918-5314-B8D8F2657E09}"/>
              </a:ext>
            </a:extLst>
          </p:cNvPr>
          <p:cNvSpPr txBox="1"/>
          <p:nvPr/>
        </p:nvSpPr>
        <p:spPr>
          <a:xfrm>
            <a:off x="545053" y="230536"/>
            <a:ext cx="52116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</a:t>
            </a:r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 Simulation protocol for a memory task interleaving input-driven tonic firing and collective burst firing</a:t>
            </a:r>
          </a:p>
        </p:txBody>
      </p:sp>
      <p:grpSp>
        <p:nvGrpSpPr>
          <p:cNvPr id="1857" name="Groupe 1856">
            <a:extLst>
              <a:ext uri="{FF2B5EF4-FFF2-40B4-BE49-F238E27FC236}">
                <a16:creationId xmlns:a16="http://schemas.microsoft.com/office/drawing/2014/main" id="{4DF5A949-9B32-0EFF-DB8E-BB65969C01D9}"/>
              </a:ext>
            </a:extLst>
          </p:cNvPr>
          <p:cNvGrpSpPr/>
          <p:nvPr/>
        </p:nvGrpSpPr>
        <p:grpSpPr>
          <a:xfrm>
            <a:off x="807105" y="1138141"/>
            <a:ext cx="615415" cy="611597"/>
            <a:chOff x="1187385" y="1423183"/>
            <a:chExt cx="615415" cy="611597"/>
          </a:xfrm>
        </p:grpSpPr>
        <p:sp>
          <p:nvSpPr>
            <p:cNvPr id="1856" name="Rectangle 1855">
              <a:extLst>
                <a:ext uri="{FF2B5EF4-FFF2-40B4-BE49-F238E27FC236}">
                  <a16:creationId xmlns:a16="http://schemas.microsoft.com/office/drawing/2014/main" id="{AFE0F877-B75F-44C6-74AC-FE2F3AF75FE4}"/>
                </a:ext>
              </a:extLst>
            </p:cNvPr>
            <p:cNvSpPr/>
            <p:nvPr/>
          </p:nvSpPr>
          <p:spPr>
            <a:xfrm>
              <a:off x="1234000" y="1423183"/>
              <a:ext cx="568800" cy="568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5" name="Rectangle 1854">
              <a:extLst>
                <a:ext uri="{FF2B5EF4-FFF2-40B4-BE49-F238E27FC236}">
                  <a16:creationId xmlns:a16="http://schemas.microsoft.com/office/drawing/2014/main" id="{FBD537D7-D34F-2DEE-910A-BAF9830DCA60}"/>
                </a:ext>
              </a:extLst>
            </p:cNvPr>
            <p:cNvSpPr/>
            <p:nvPr/>
          </p:nvSpPr>
          <p:spPr>
            <a:xfrm>
              <a:off x="1208033" y="1447013"/>
              <a:ext cx="568800" cy="568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32" name="Image 1831">
              <a:extLst>
                <a:ext uri="{FF2B5EF4-FFF2-40B4-BE49-F238E27FC236}">
                  <a16:creationId xmlns:a16="http://schemas.microsoft.com/office/drawing/2014/main" id="{36E53C89-BBCE-4FDC-D806-E9A2F82D4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7385" y="1472177"/>
              <a:ext cx="562603" cy="562603"/>
            </a:xfrm>
            <a:prstGeom prst="rect">
              <a:avLst/>
            </a:prstGeom>
          </p:spPr>
        </p:pic>
      </p:grpSp>
      <p:sp>
        <p:nvSpPr>
          <p:cNvPr id="1875" name="ZoneTexte 1874">
            <a:extLst>
              <a:ext uri="{FF2B5EF4-FFF2-40B4-BE49-F238E27FC236}">
                <a16:creationId xmlns:a16="http://schemas.microsoft.com/office/drawing/2014/main" id="{D92D97E9-A0D6-BD85-854F-354D90477FDA}"/>
              </a:ext>
            </a:extLst>
          </p:cNvPr>
          <p:cNvSpPr txBox="1"/>
          <p:nvPr/>
        </p:nvSpPr>
        <p:spPr>
          <a:xfrm>
            <a:off x="878659" y="954572"/>
            <a:ext cx="4299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input</a:t>
            </a:r>
          </a:p>
        </p:txBody>
      </p:sp>
      <p:sp>
        <p:nvSpPr>
          <p:cNvPr id="1494" name="Rectangle 1493">
            <a:extLst>
              <a:ext uri="{FF2B5EF4-FFF2-40B4-BE49-F238E27FC236}">
                <a16:creationId xmlns:a16="http://schemas.microsoft.com/office/drawing/2014/main" id="{653F94F7-4FD3-F6AF-37A0-D6FEAE654409}"/>
              </a:ext>
            </a:extLst>
          </p:cNvPr>
          <p:cNvSpPr/>
          <p:nvPr/>
        </p:nvSpPr>
        <p:spPr>
          <a:xfrm>
            <a:off x="3691740" y="1136987"/>
            <a:ext cx="562603" cy="551164"/>
          </a:xfrm>
          <a:prstGeom prst="rect">
            <a:avLst/>
          </a:prstGeom>
          <a:pattFill prst="lgConfetti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50000"/>
              </a:schemeClr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7" name="Ellipse 1516">
            <a:extLst>
              <a:ext uri="{FF2B5EF4-FFF2-40B4-BE49-F238E27FC236}">
                <a16:creationId xmlns:a16="http://schemas.microsoft.com/office/drawing/2014/main" id="{0D1A7C03-D07F-56E0-B152-38219F293D34}"/>
              </a:ext>
            </a:extLst>
          </p:cNvPr>
          <p:cNvSpPr/>
          <p:nvPr/>
        </p:nvSpPr>
        <p:spPr>
          <a:xfrm>
            <a:off x="1650365" y="1138182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8" name="Ellipse 1517">
            <a:extLst>
              <a:ext uri="{FF2B5EF4-FFF2-40B4-BE49-F238E27FC236}">
                <a16:creationId xmlns:a16="http://schemas.microsoft.com/office/drawing/2014/main" id="{E64F4C53-1C92-226A-CEA7-B4B0C6A557AC}"/>
              </a:ext>
            </a:extLst>
          </p:cNvPr>
          <p:cNvSpPr/>
          <p:nvPr/>
        </p:nvSpPr>
        <p:spPr>
          <a:xfrm>
            <a:off x="1650365" y="1401871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9" name="Ellipse 1518">
            <a:extLst>
              <a:ext uri="{FF2B5EF4-FFF2-40B4-BE49-F238E27FC236}">
                <a16:creationId xmlns:a16="http://schemas.microsoft.com/office/drawing/2014/main" id="{D8F1AD74-7203-5C06-2EED-3BDD1F52C198}"/>
              </a:ext>
            </a:extLst>
          </p:cNvPr>
          <p:cNvSpPr/>
          <p:nvPr/>
        </p:nvSpPr>
        <p:spPr>
          <a:xfrm>
            <a:off x="1650365" y="1634563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1" name="Connecteur droit avec flèche 1520">
            <a:extLst>
              <a:ext uri="{FF2B5EF4-FFF2-40B4-BE49-F238E27FC236}">
                <a16:creationId xmlns:a16="http://schemas.microsoft.com/office/drawing/2014/main" id="{07A4F585-1C0A-BFE2-2236-A4DCE4A4318E}"/>
              </a:ext>
            </a:extLst>
          </p:cNvPr>
          <p:cNvCxnSpPr/>
          <p:nvPr/>
        </p:nvCxnSpPr>
        <p:spPr>
          <a:xfrm>
            <a:off x="1448487" y="1457859"/>
            <a:ext cx="163166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2" name="Ellipse 1521">
            <a:extLst>
              <a:ext uri="{FF2B5EF4-FFF2-40B4-BE49-F238E27FC236}">
                <a16:creationId xmlns:a16="http://schemas.microsoft.com/office/drawing/2014/main" id="{F528C387-66E9-B505-F16A-8DBF84AF1A7F}"/>
              </a:ext>
            </a:extLst>
          </p:cNvPr>
          <p:cNvSpPr/>
          <p:nvPr/>
        </p:nvSpPr>
        <p:spPr>
          <a:xfrm>
            <a:off x="1954712" y="1302403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4" name="Ellipse 1523">
            <a:extLst>
              <a:ext uri="{FF2B5EF4-FFF2-40B4-BE49-F238E27FC236}">
                <a16:creationId xmlns:a16="http://schemas.microsoft.com/office/drawing/2014/main" id="{C7E5FBAA-57EB-7768-A50F-695D676198F6}"/>
              </a:ext>
            </a:extLst>
          </p:cNvPr>
          <p:cNvSpPr/>
          <p:nvPr/>
        </p:nvSpPr>
        <p:spPr>
          <a:xfrm>
            <a:off x="1954712" y="1481389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8" name="Connecteur droit 1527">
            <a:extLst>
              <a:ext uri="{FF2B5EF4-FFF2-40B4-BE49-F238E27FC236}">
                <a16:creationId xmlns:a16="http://schemas.microsoft.com/office/drawing/2014/main" id="{BE722D75-D068-4FCD-A0CB-E686132810F6}"/>
              </a:ext>
            </a:extLst>
          </p:cNvPr>
          <p:cNvCxnSpPr>
            <a:cxnSpLocks/>
            <a:stCxn id="1517" idx="6"/>
            <a:endCxn id="1522" idx="2"/>
          </p:cNvCxnSpPr>
          <p:nvPr/>
        </p:nvCxnSpPr>
        <p:spPr>
          <a:xfrm>
            <a:off x="1758365" y="1192182"/>
            <a:ext cx="196347" cy="16422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0" name="Connecteur droit 1529">
            <a:extLst>
              <a:ext uri="{FF2B5EF4-FFF2-40B4-BE49-F238E27FC236}">
                <a16:creationId xmlns:a16="http://schemas.microsoft.com/office/drawing/2014/main" id="{47902ED2-65D3-DB58-A474-EE9C0809855A}"/>
              </a:ext>
            </a:extLst>
          </p:cNvPr>
          <p:cNvCxnSpPr>
            <a:cxnSpLocks/>
            <a:stCxn id="1518" idx="6"/>
            <a:endCxn id="1522" idx="2"/>
          </p:cNvCxnSpPr>
          <p:nvPr/>
        </p:nvCxnSpPr>
        <p:spPr>
          <a:xfrm flipV="1">
            <a:off x="1758365" y="1356403"/>
            <a:ext cx="196347" cy="9946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4" name="Connecteur droit 1533">
            <a:extLst>
              <a:ext uri="{FF2B5EF4-FFF2-40B4-BE49-F238E27FC236}">
                <a16:creationId xmlns:a16="http://schemas.microsoft.com/office/drawing/2014/main" id="{2DD78541-113C-C5B7-8FEE-DD1E78978169}"/>
              </a:ext>
            </a:extLst>
          </p:cNvPr>
          <p:cNvCxnSpPr>
            <a:cxnSpLocks/>
            <a:stCxn id="1517" idx="6"/>
            <a:endCxn id="1524" idx="2"/>
          </p:cNvCxnSpPr>
          <p:nvPr/>
        </p:nvCxnSpPr>
        <p:spPr>
          <a:xfrm>
            <a:off x="1758365" y="1192182"/>
            <a:ext cx="196347" cy="34320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6" name="Connecteur droit 1925">
            <a:extLst>
              <a:ext uri="{FF2B5EF4-FFF2-40B4-BE49-F238E27FC236}">
                <a16:creationId xmlns:a16="http://schemas.microsoft.com/office/drawing/2014/main" id="{DEB7CB2B-8FD3-D0BB-D9DF-18823988C3F5}"/>
              </a:ext>
            </a:extLst>
          </p:cNvPr>
          <p:cNvCxnSpPr>
            <a:cxnSpLocks/>
            <a:stCxn id="1519" idx="6"/>
            <a:endCxn id="1524" idx="2"/>
          </p:cNvCxnSpPr>
          <p:nvPr/>
        </p:nvCxnSpPr>
        <p:spPr>
          <a:xfrm flipV="1">
            <a:off x="1758365" y="1535389"/>
            <a:ext cx="196347" cy="15317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1" name="Connecteur droit 1930">
            <a:extLst>
              <a:ext uri="{FF2B5EF4-FFF2-40B4-BE49-F238E27FC236}">
                <a16:creationId xmlns:a16="http://schemas.microsoft.com/office/drawing/2014/main" id="{AA15B3A9-F962-56F2-BDAC-5C698FA665E7}"/>
              </a:ext>
            </a:extLst>
          </p:cNvPr>
          <p:cNvCxnSpPr>
            <a:cxnSpLocks/>
            <a:stCxn id="1518" idx="6"/>
            <a:endCxn id="1524" idx="2"/>
          </p:cNvCxnSpPr>
          <p:nvPr/>
        </p:nvCxnSpPr>
        <p:spPr>
          <a:xfrm>
            <a:off x="1758365" y="1455871"/>
            <a:ext cx="196347" cy="7951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0" name="Connecteur droit 1939">
            <a:extLst>
              <a:ext uri="{FF2B5EF4-FFF2-40B4-BE49-F238E27FC236}">
                <a16:creationId xmlns:a16="http://schemas.microsoft.com/office/drawing/2014/main" id="{F81A007A-F06C-2E6D-B922-5138F3CA72BA}"/>
              </a:ext>
            </a:extLst>
          </p:cNvPr>
          <p:cNvCxnSpPr>
            <a:cxnSpLocks/>
            <a:stCxn id="1519" idx="6"/>
            <a:endCxn id="1522" idx="2"/>
          </p:cNvCxnSpPr>
          <p:nvPr/>
        </p:nvCxnSpPr>
        <p:spPr>
          <a:xfrm flipV="1">
            <a:off x="1758365" y="1356403"/>
            <a:ext cx="196347" cy="33216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51" name="Graphique 1950" descr="Éclair contour">
            <a:extLst>
              <a:ext uri="{FF2B5EF4-FFF2-40B4-BE49-F238E27FC236}">
                <a16:creationId xmlns:a16="http://schemas.microsoft.com/office/drawing/2014/main" id="{484668FC-8F62-E1F0-138A-B3806FF253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4728" y="1568305"/>
            <a:ext cx="124019" cy="124019"/>
          </a:xfrm>
          <a:prstGeom prst="rect">
            <a:avLst/>
          </a:prstGeom>
        </p:spPr>
      </p:pic>
      <p:pic>
        <p:nvPicPr>
          <p:cNvPr id="1952" name="Graphique 1951" descr="Éclair contour">
            <a:extLst>
              <a:ext uri="{FF2B5EF4-FFF2-40B4-BE49-F238E27FC236}">
                <a16:creationId xmlns:a16="http://schemas.microsoft.com/office/drawing/2014/main" id="{EFE45015-038D-8FFD-3698-AEE0656258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80890" y="1327101"/>
            <a:ext cx="124019" cy="124019"/>
          </a:xfrm>
          <a:prstGeom prst="rect">
            <a:avLst/>
          </a:prstGeom>
        </p:spPr>
      </p:pic>
      <p:grpSp>
        <p:nvGrpSpPr>
          <p:cNvPr id="2008" name="Groupe 2007">
            <a:extLst>
              <a:ext uri="{FF2B5EF4-FFF2-40B4-BE49-F238E27FC236}">
                <a16:creationId xmlns:a16="http://schemas.microsoft.com/office/drawing/2014/main" id="{1AAAC307-37DF-8DBA-39C4-9D52766D8086}"/>
              </a:ext>
            </a:extLst>
          </p:cNvPr>
          <p:cNvGrpSpPr/>
          <p:nvPr/>
        </p:nvGrpSpPr>
        <p:grpSpPr>
          <a:xfrm>
            <a:off x="4569531" y="1049939"/>
            <a:ext cx="412347" cy="694073"/>
            <a:chOff x="3346399" y="1600894"/>
            <a:chExt cx="412347" cy="694073"/>
          </a:xfrm>
        </p:grpSpPr>
        <p:grpSp>
          <p:nvGrpSpPr>
            <p:cNvPr id="1992" name="Groupe 1991">
              <a:extLst>
                <a:ext uri="{FF2B5EF4-FFF2-40B4-BE49-F238E27FC236}">
                  <a16:creationId xmlns:a16="http://schemas.microsoft.com/office/drawing/2014/main" id="{D0728C61-4FF4-FADD-C512-8E8F42211154}"/>
                </a:ext>
              </a:extLst>
            </p:cNvPr>
            <p:cNvGrpSpPr/>
            <p:nvPr/>
          </p:nvGrpSpPr>
          <p:grpSpPr>
            <a:xfrm>
              <a:off x="3346399" y="1690586"/>
              <a:ext cx="412347" cy="604381"/>
              <a:chOff x="2098346" y="1685770"/>
              <a:chExt cx="412347" cy="604381"/>
            </a:xfrm>
          </p:grpSpPr>
          <p:sp>
            <p:nvSpPr>
              <p:cNvPr id="1993" name="Ellipse 1992">
                <a:extLst>
                  <a:ext uri="{FF2B5EF4-FFF2-40B4-BE49-F238E27FC236}">
                    <a16:creationId xmlns:a16="http://schemas.microsoft.com/office/drawing/2014/main" id="{AF2EA97C-DE35-3476-FFC9-4255C28F40BC}"/>
                  </a:ext>
                </a:extLst>
              </p:cNvPr>
              <p:cNvSpPr/>
              <p:nvPr/>
            </p:nvSpPr>
            <p:spPr>
              <a:xfrm>
                <a:off x="2098346" y="1685770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4" name="Ellipse 1993">
                <a:extLst>
                  <a:ext uri="{FF2B5EF4-FFF2-40B4-BE49-F238E27FC236}">
                    <a16:creationId xmlns:a16="http://schemas.microsoft.com/office/drawing/2014/main" id="{BE41E68C-4F0F-AC17-8D54-651BAB876811}"/>
                  </a:ext>
                </a:extLst>
              </p:cNvPr>
              <p:cNvSpPr/>
              <p:nvPr/>
            </p:nvSpPr>
            <p:spPr>
              <a:xfrm>
                <a:off x="2098346" y="194945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5" name="Ellipse 1994">
                <a:extLst>
                  <a:ext uri="{FF2B5EF4-FFF2-40B4-BE49-F238E27FC236}">
                    <a16:creationId xmlns:a16="http://schemas.microsoft.com/office/drawing/2014/main" id="{D2009DB2-1120-0830-F5E4-496CEB61C8BE}"/>
                  </a:ext>
                </a:extLst>
              </p:cNvPr>
              <p:cNvSpPr/>
              <p:nvPr/>
            </p:nvSpPr>
            <p:spPr>
              <a:xfrm>
                <a:off x="2098346" y="218215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6" name="Ellipse 1995">
                <a:extLst>
                  <a:ext uri="{FF2B5EF4-FFF2-40B4-BE49-F238E27FC236}">
                    <a16:creationId xmlns:a16="http://schemas.microsoft.com/office/drawing/2014/main" id="{42D4A11E-069F-F2F9-098E-72B77C9F87E7}"/>
                  </a:ext>
                </a:extLst>
              </p:cNvPr>
              <p:cNvSpPr/>
              <p:nvPr/>
            </p:nvSpPr>
            <p:spPr>
              <a:xfrm>
                <a:off x="2402693" y="18499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8" name="Ellipse 1997">
                <a:extLst>
                  <a:ext uri="{FF2B5EF4-FFF2-40B4-BE49-F238E27FC236}">
                    <a16:creationId xmlns:a16="http://schemas.microsoft.com/office/drawing/2014/main" id="{98129E82-DB70-255A-DC11-4A4536174FFF}"/>
                  </a:ext>
                </a:extLst>
              </p:cNvPr>
              <p:cNvSpPr/>
              <p:nvPr/>
            </p:nvSpPr>
            <p:spPr>
              <a:xfrm>
                <a:off x="2402693" y="20289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99" name="Connecteur droit 1998">
                <a:extLst>
                  <a:ext uri="{FF2B5EF4-FFF2-40B4-BE49-F238E27FC236}">
                    <a16:creationId xmlns:a16="http://schemas.microsoft.com/office/drawing/2014/main" id="{DF38612B-F938-4BE5-F58B-F8014E4F3865}"/>
                  </a:ext>
                </a:extLst>
              </p:cNvPr>
              <p:cNvCxnSpPr>
                <a:cxnSpLocks/>
                <a:stCxn id="1993" idx="6"/>
                <a:endCxn id="1996" idx="2"/>
              </p:cNvCxnSpPr>
              <p:nvPr/>
            </p:nvCxnSpPr>
            <p:spPr>
              <a:xfrm>
                <a:off x="2206346" y="1739770"/>
                <a:ext cx="196347" cy="164221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0" name="Connecteur droit 1999">
                <a:extLst>
                  <a:ext uri="{FF2B5EF4-FFF2-40B4-BE49-F238E27FC236}">
                    <a16:creationId xmlns:a16="http://schemas.microsoft.com/office/drawing/2014/main" id="{D71911E0-FA67-AFEC-E415-FD9935D86B96}"/>
                  </a:ext>
                </a:extLst>
              </p:cNvPr>
              <p:cNvCxnSpPr>
                <a:cxnSpLocks/>
                <a:stCxn id="1994" idx="6"/>
                <a:endCxn id="1996" idx="2"/>
              </p:cNvCxnSpPr>
              <p:nvPr/>
            </p:nvCxnSpPr>
            <p:spPr>
              <a:xfrm flipV="1">
                <a:off x="2206346" y="1903991"/>
                <a:ext cx="196347" cy="99468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1" name="Connecteur droit 2000">
                <a:extLst>
                  <a:ext uri="{FF2B5EF4-FFF2-40B4-BE49-F238E27FC236}">
                    <a16:creationId xmlns:a16="http://schemas.microsoft.com/office/drawing/2014/main" id="{444E7811-B632-A413-3606-40DC0BA1519D}"/>
                  </a:ext>
                </a:extLst>
              </p:cNvPr>
              <p:cNvCxnSpPr>
                <a:cxnSpLocks/>
                <a:stCxn id="1993" idx="6"/>
                <a:endCxn id="1998" idx="2"/>
              </p:cNvCxnSpPr>
              <p:nvPr/>
            </p:nvCxnSpPr>
            <p:spPr>
              <a:xfrm>
                <a:off x="2206346" y="1739770"/>
                <a:ext cx="196347" cy="343207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2" name="Connecteur droit 2001">
                <a:extLst>
                  <a:ext uri="{FF2B5EF4-FFF2-40B4-BE49-F238E27FC236}">
                    <a16:creationId xmlns:a16="http://schemas.microsoft.com/office/drawing/2014/main" id="{5A9D7D96-09F5-F4A6-BF7F-80AEB48F73B1}"/>
                  </a:ext>
                </a:extLst>
              </p:cNvPr>
              <p:cNvCxnSpPr>
                <a:cxnSpLocks/>
                <a:stCxn id="1995" idx="6"/>
                <a:endCxn id="1998" idx="2"/>
              </p:cNvCxnSpPr>
              <p:nvPr/>
            </p:nvCxnSpPr>
            <p:spPr>
              <a:xfrm flipV="1">
                <a:off x="2206346" y="2082977"/>
                <a:ext cx="196347" cy="153174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3" name="Connecteur droit 2002">
                <a:extLst>
                  <a:ext uri="{FF2B5EF4-FFF2-40B4-BE49-F238E27FC236}">
                    <a16:creationId xmlns:a16="http://schemas.microsoft.com/office/drawing/2014/main" id="{DF8ECBEC-8024-9B3F-0296-6F56FAF05CDF}"/>
                  </a:ext>
                </a:extLst>
              </p:cNvPr>
              <p:cNvCxnSpPr>
                <a:cxnSpLocks/>
                <a:stCxn id="1994" idx="6"/>
                <a:endCxn id="1998" idx="2"/>
              </p:cNvCxnSpPr>
              <p:nvPr/>
            </p:nvCxnSpPr>
            <p:spPr>
              <a:xfrm>
                <a:off x="2206346" y="2003459"/>
                <a:ext cx="196347" cy="79518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4" name="Connecteur droit 2003">
                <a:extLst>
                  <a:ext uri="{FF2B5EF4-FFF2-40B4-BE49-F238E27FC236}">
                    <a16:creationId xmlns:a16="http://schemas.microsoft.com/office/drawing/2014/main" id="{2DD5698B-78EE-36A5-3EDB-DC9AAC35F8EC}"/>
                  </a:ext>
                </a:extLst>
              </p:cNvPr>
              <p:cNvCxnSpPr>
                <a:cxnSpLocks/>
                <a:stCxn id="1995" idx="6"/>
                <a:endCxn id="1996" idx="2"/>
              </p:cNvCxnSpPr>
              <p:nvPr/>
            </p:nvCxnSpPr>
            <p:spPr>
              <a:xfrm flipV="1">
                <a:off x="2206346" y="1903991"/>
                <a:ext cx="196347" cy="33216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06" name="Graphique 2005" descr="Éclair contour">
              <a:extLst>
                <a:ext uri="{FF2B5EF4-FFF2-40B4-BE49-F238E27FC236}">
                  <a16:creationId xmlns:a16="http://schemas.microsoft.com/office/drawing/2014/main" id="{266A9469-898C-EA3F-DA1B-CEFFA5EE2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70762" y="2120709"/>
              <a:ext cx="124019" cy="124019"/>
            </a:xfrm>
            <a:prstGeom prst="rect">
              <a:avLst/>
            </a:prstGeom>
          </p:spPr>
        </p:pic>
        <p:pic>
          <p:nvPicPr>
            <p:cNvPr id="2007" name="Graphique 2006" descr="Éclair contour">
              <a:extLst>
                <a:ext uri="{FF2B5EF4-FFF2-40B4-BE49-F238E27FC236}">
                  <a16:creationId xmlns:a16="http://schemas.microsoft.com/office/drawing/2014/main" id="{53D4AD1A-4B8C-3FF4-2A6E-8F43824BC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379714" y="1600894"/>
              <a:ext cx="124019" cy="124019"/>
            </a:xfrm>
            <a:prstGeom prst="rect">
              <a:avLst/>
            </a:prstGeom>
          </p:spPr>
        </p:pic>
      </p:grpSp>
      <p:cxnSp>
        <p:nvCxnSpPr>
          <p:cNvPr id="2009" name="Connecteur droit avec flèche 2008">
            <a:extLst>
              <a:ext uri="{FF2B5EF4-FFF2-40B4-BE49-F238E27FC236}">
                <a16:creationId xmlns:a16="http://schemas.microsoft.com/office/drawing/2014/main" id="{4A0CA707-C331-AF4F-B2A9-8D7DB320E54C}"/>
              </a:ext>
            </a:extLst>
          </p:cNvPr>
          <p:cNvCxnSpPr/>
          <p:nvPr/>
        </p:nvCxnSpPr>
        <p:spPr>
          <a:xfrm>
            <a:off x="4348906" y="1464520"/>
            <a:ext cx="163166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9" name="ZoneTexte 2028">
            <a:extLst>
              <a:ext uri="{FF2B5EF4-FFF2-40B4-BE49-F238E27FC236}">
                <a16:creationId xmlns:a16="http://schemas.microsoft.com/office/drawing/2014/main" id="{61205D2E-9B7E-9E0D-4DF1-66D5758B887D}"/>
              </a:ext>
            </a:extLst>
          </p:cNvPr>
          <p:cNvSpPr txBox="1"/>
          <p:nvPr/>
        </p:nvSpPr>
        <p:spPr>
          <a:xfrm>
            <a:off x="545053" y="2049219"/>
            <a:ext cx="49023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B</a:t>
            </a:r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RFs at each sequence for a task interleaving input-driven tonic firing and collective burst firing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E41CC197-0A65-0784-969E-197EE5A27E4D}"/>
              </a:ext>
            </a:extLst>
          </p:cNvPr>
          <p:cNvGrpSpPr/>
          <p:nvPr/>
        </p:nvGrpSpPr>
        <p:grpSpPr>
          <a:xfrm>
            <a:off x="2925968" y="1118863"/>
            <a:ext cx="465315" cy="627741"/>
            <a:chOff x="3619503" y="2981729"/>
            <a:chExt cx="465315" cy="627741"/>
          </a:xfrm>
        </p:grpSpPr>
        <p:sp>
          <p:nvSpPr>
            <p:cNvPr id="1774" name="Ellipse 1773">
              <a:extLst>
                <a:ext uri="{FF2B5EF4-FFF2-40B4-BE49-F238E27FC236}">
                  <a16:creationId xmlns:a16="http://schemas.microsoft.com/office/drawing/2014/main" id="{CCC30ADE-E38E-C979-B104-D2517C59ED30}"/>
                </a:ext>
              </a:extLst>
            </p:cNvPr>
            <p:cNvSpPr/>
            <p:nvPr/>
          </p:nvSpPr>
          <p:spPr>
            <a:xfrm>
              <a:off x="3672471" y="3005089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5" name="Ellipse 1774">
              <a:extLst>
                <a:ext uri="{FF2B5EF4-FFF2-40B4-BE49-F238E27FC236}">
                  <a16:creationId xmlns:a16="http://schemas.microsoft.com/office/drawing/2014/main" id="{1246DF74-08D8-32F8-4A12-0A2249E7FAEA}"/>
                </a:ext>
              </a:extLst>
            </p:cNvPr>
            <p:cNvSpPr/>
            <p:nvPr/>
          </p:nvSpPr>
          <p:spPr>
            <a:xfrm>
              <a:off x="3672471" y="326877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6" name="Ellipse 1775">
              <a:extLst>
                <a:ext uri="{FF2B5EF4-FFF2-40B4-BE49-F238E27FC236}">
                  <a16:creationId xmlns:a16="http://schemas.microsoft.com/office/drawing/2014/main" id="{077A58AF-73DF-BAE9-8226-9167461CFA33}"/>
                </a:ext>
              </a:extLst>
            </p:cNvPr>
            <p:cNvSpPr/>
            <p:nvPr/>
          </p:nvSpPr>
          <p:spPr>
            <a:xfrm>
              <a:off x="3672471" y="350147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8" name="Ellipse 1777">
              <a:extLst>
                <a:ext uri="{FF2B5EF4-FFF2-40B4-BE49-F238E27FC236}">
                  <a16:creationId xmlns:a16="http://schemas.microsoft.com/office/drawing/2014/main" id="{4735432A-0314-EFA8-36FC-6E1BE109CD9A}"/>
                </a:ext>
              </a:extLst>
            </p:cNvPr>
            <p:cNvSpPr/>
            <p:nvPr/>
          </p:nvSpPr>
          <p:spPr>
            <a:xfrm>
              <a:off x="3976818" y="316931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9" name="Ellipse 1778">
              <a:extLst>
                <a:ext uri="{FF2B5EF4-FFF2-40B4-BE49-F238E27FC236}">
                  <a16:creationId xmlns:a16="http://schemas.microsoft.com/office/drawing/2014/main" id="{8AD8C344-0252-62D0-503F-140FBDBF2C1A}"/>
                </a:ext>
              </a:extLst>
            </p:cNvPr>
            <p:cNvSpPr/>
            <p:nvPr/>
          </p:nvSpPr>
          <p:spPr>
            <a:xfrm>
              <a:off x="3976818" y="334829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80" name="Connecteur droit 1779">
              <a:extLst>
                <a:ext uri="{FF2B5EF4-FFF2-40B4-BE49-F238E27FC236}">
                  <a16:creationId xmlns:a16="http://schemas.microsoft.com/office/drawing/2014/main" id="{1CAEEF95-46B4-C2BE-4023-85DD85770F75}"/>
                </a:ext>
              </a:extLst>
            </p:cNvPr>
            <p:cNvCxnSpPr>
              <a:cxnSpLocks/>
              <a:stCxn id="1774" idx="6"/>
              <a:endCxn id="1778" idx="2"/>
            </p:cNvCxnSpPr>
            <p:nvPr/>
          </p:nvCxnSpPr>
          <p:spPr>
            <a:xfrm>
              <a:off x="3780471" y="3059089"/>
              <a:ext cx="196347" cy="16422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1" name="Connecteur droit 1780">
              <a:extLst>
                <a:ext uri="{FF2B5EF4-FFF2-40B4-BE49-F238E27FC236}">
                  <a16:creationId xmlns:a16="http://schemas.microsoft.com/office/drawing/2014/main" id="{EE9ACE70-4A46-891C-4BFF-F5470B809F44}"/>
                </a:ext>
              </a:extLst>
            </p:cNvPr>
            <p:cNvCxnSpPr>
              <a:cxnSpLocks/>
              <a:stCxn id="1775" idx="6"/>
              <a:endCxn id="1778" idx="2"/>
            </p:cNvCxnSpPr>
            <p:nvPr/>
          </p:nvCxnSpPr>
          <p:spPr>
            <a:xfrm flipV="1">
              <a:off x="3780471" y="3223310"/>
              <a:ext cx="196347" cy="9946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2" name="Connecteur droit 1781">
              <a:extLst>
                <a:ext uri="{FF2B5EF4-FFF2-40B4-BE49-F238E27FC236}">
                  <a16:creationId xmlns:a16="http://schemas.microsoft.com/office/drawing/2014/main" id="{19F3F791-8563-2279-02EF-ED7A7E42496D}"/>
                </a:ext>
              </a:extLst>
            </p:cNvPr>
            <p:cNvCxnSpPr>
              <a:cxnSpLocks/>
              <a:stCxn id="1774" idx="6"/>
              <a:endCxn id="1779" idx="2"/>
            </p:cNvCxnSpPr>
            <p:nvPr/>
          </p:nvCxnSpPr>
          <p:spPr>
            <a:xfrm>
              <a:off x="3780471" y="3059089"/>
              <a:ext cx="196347" cy="34320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3" name="Connecteur droit 1782">
              <a:extLst>
                <a:ext uri="{FF2B5EF4-FFF2-40B4-BE49-F238E27FC236}">
                  <a16:creationId xmlns:a16="http://schemas.microsoft.com/office/drawing/2014/main" id="{A7625098-D844-49EF-6690-9C08B2C66E24}"/>
                </a:ext>
              </a:extLst>
            </p:cNvPr>
            <p:cNvCxnSpPr>
              <a:cxnSpLocks/>
              <a:stCxn id="1776" idx="6"/>
              <a:endCxn id="1779" idx="2"/>
            </p:cNvCxnSpPr>
            <p:nvPr/>
          </p:nvCxnSpPr>
          <p:spPr>
            <a:xfrm flipV="1">
              <a:off x="3780471" y="3402296"/>
              <a:ext cx="196347" cy="1531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4" name="Connecteur droit 1783">
              <a:extLst>
                <a:ext uri="{FF2B5EF4-FFF2-40B4-BE49-F238E27FC236}">
                  <a16:creationId xmlns:a16="http://schemas.microsoft.com/office/drawing/2014/main" id="{937E6E9D-4F5A-FA7B-C78F-3929AB7218DD}"/>
                </a:ext>
              </a:extLst>
            </p:cNvPr>
            <p:cNvCxnSpPr>
              <a:cxnSpLocks/>
              <a:stCxn id="1775" idx="6"/>
              <a:endCxn id="1779" idx="2"/>
            </p:cNvCxnSpPr>
            <p:nvPr/>
          </p:nvCxnSpPr>
          <p:spPr>
            <a:xfrm>
              <a:off x="3780471" y="3322778"/>
              <a:ext cx="196347" cy="7951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5" name="Connecteur droit 1784">
              <a:extLst>
                <a:ext uri="{FF2B5EF4-FFF2-40B4-BE49-F238E27FC236}">
                  <a16:creationId xmlns:a16="http://schemas.microsoft.com/office/drawing/2014/main" id="{C009CE7B-C9E2-994A-9F5E-1FB26A07CEC7}"/>
                </a:ext>
              </a:extLst>
            </p:cNvPr>
            <p:cNvCxnSpPr>
              <a:cxnSpLocks/>
              <a:stCxn id="1776" idx="6"/>
              <a:endCxn id="1778" idx="2"/>
            </p:cNvCxnSpPr>
            <p:nvPr/>
          </p:nvCxnSpPr>
          <p:spPr>
            <a:xfrm flipV="1">
              <a:off x="3780471" y="3223310"/>
              <a:ext cx="196347" cy="33216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3" name="Triangle 2182">
              <a:extLst>
                <a:ext uri="{FF2B5EF4-FFF2-40B4-BE49-F238E27FC236}">
                  <a16:creationId xmlns:a16="http://schemas.microsoft.com/office/drawing/2014/main" id="{D3BED014-B66C-8D22-5A40-BB8AB1FDF2FC}"/>
                </a:ext>
              </a:extLst>
            </p:cNvPr>
            <p:cNvSpPr/>
            <p:nvPr/>
          </p:nvSpPr>
          <p:spPr>
            <a:xfrm rot="9186549">
              <a:off x="3619503" y="2981729"/>
              <a:ext cx="108000" cy="72000"/>
            </a:xfrm>
            <a:prstGeom prst="triangle">
              <a:avLst/>
            </a:prstGeom>
            <a:solidFill>
              <a:srgbClr val="E287A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4" name="Triangle 2183">
              <a:extLst>
                <a:ext uri="{FF2B5EF4-FFF2-40B4-BE49-F238E27FC236}">
                  <a16:creationId xmlns:a16="http://schemas.microsoft.com/office/drawing/2014/main" id="{DDD5E408-CD8B-BA8E-7EEB-7CCE6F2C75A6}"/>
                </a:ext>
              </a:extLst>
            </p:cNvPr>
            <p:cNvSpPr/>
            <p:nvPr/>
          </p:nvSpPr>
          <p:spPr>
            <a:xfrm rot="9186549">
              <a:off x="3619503" y="3249168"/>
              <a:ext cx="108000" cy="72000"/>
            </a:xfrm>
            <a:prstGeom prst="triangle">
              <a:avLst/>
            </a:prstGeom>
            <a:solidFill>
              <a:srgbClr val="E287A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5" name="Triangle 2184">
              <a:extLst>
                <a:ext uri="{FF2B5EF4-FFF2-40B4-BE49-F238E27FC236}">
                  <a16:creationId xmlns:a16="http://schemas.microsoft.com/office/drawing/2014/main" id="{713282ED-A00F-6BC0-B72D-988592B41AB5}"/>
                </a:ext>
              </a:extLst>
            </p:cNvPr>
            <p:cNvSpPr/>
            <p:nvPr/>
          </p:nvSpPr>
          <p:spPr>
            <a:xfrm rot="9186549">
              <a:off x="3619503" y="3473938"/>
              <a:ext cx="108000" cy="72000"/>
            </a:xfrm>
            <a:prstGeom prst="triangle">
              <a:avLst/>
            </a:prstGeom>
            <a:solidFill>
              <a:srgbClr val="E287A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6" name="Triangle 2185">
              <a:extLst>
                <a:ext uri="{FF2B5EF4-FFF2-40B4-BE49-F238E27FC236}">
                  <a16:creationId xmlns:a16="http://schemas.microsoft.com/office/drawing/2014/main" id="{CB540DEC-A9B9-6CE2-7423-3FD984C4408C}"/>
                </a:ext>
              </a:extLst>
            </p:cNvPr>
            <p:cNvSpPr/>
            <p:nvPr/>
          </p:nvSpPr>
          <p:spPr>
            <a:xfrm rot="9186549">
              <a:off x="3917953" y="3150004"/>
              <a:ext cx="108000" cy="72000"/>
            </a:xfrm>
            <a:prstGeom prst="triangle">
              <a:avLst/>
            </a:prstGeom>
            <a:solidFill>
              <a:srgbClr val="E287A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7" name="Triangle 2186">
              <a:extLst>
                <a:ext uri="{FF2B5EF4-FFF2-40B4-BE49-F238E27FC236}">
                  <a16:creationId xmlns:a16="http://schemas.microsoft.com/office/drawing/2014/main" id="{C4529A64-196A-73D2-4DCD-49970A015240}"/>
                </a:ext>
              </a:extLst>
            </p:cNvPr>
            <p:cNvSpPr/>
            <p:nvPr/>
          </p:nvSpPr>
          <p:spPr>
            <a:xfrm rot="9186549">
              <a:off x="3917953" y="3322193"/>
              <a:ext cx="108000" cy="72000"/>
            </a:xfrm>
            <a:prstGeom prst="triangle">
              <a:avLst/>
            </a:prstGeom>
            <a:solidFill>
              <a:srgbClr val="E287A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94" name="Graphique 1793" descr="Éclair contour">
            <a:extLst>
              <a:ext uri="{FF2B5EF4-FFF2-40B4-BE49-F238E27FC236}">
                <a16:creationId xmlns:a16="http://schemas.microsoft.com/office/drawing/2014/main" id="{B5C27035-52C7-9D6F-3D2A-91B2BBB64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94307" y="1232147"/>
            <a:ext cx="124019" cy="12401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3622801-267E-8704-C89B-1D85224C98CA}"/>
              </a:ext>
            </a:extLst>
          </p:cNvPr>
          <p:cNvSpPr/>
          <p:nvPr/>
        </p:nvSpPr>
        <p:spPr>
          <a:xfrm>
            <a:off x="751640" y="707338"/>
            <a:ext cx="408783" cy="1720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17" name="Rectangle 1816">
            <a:extLst>
              <a:ext uri="{FF2B5EF4-FFF2-40B4-BE49-F238E27FC236}">
                <a16:creationId xmlns:a16="http://schemas.microsoft.com/office/drawing/2014/main" id="{14815077-B4F6-E95E-A527-EFA382E6170B}"/>
              </a:ext>
            </a:extLst>
          </p:cNvPr>
          <p:cNvSpPr/>
          <p:nvPr/>
        </p:nvSpPr>
        <p:spPr>
          <a:xfrm>
            <a:off x="1575063" y="707338"/>
            <a:ext cx="408783" cy="1720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3" name="Rectangle 1842">
            <a:extLst>
              <a:ext uri="{FF2B5EF4-FFF2-40B4-BE49-F238E27FC236}">
                <a16:creationId xmlns:a16="http://schemas.microsoft.com/office/drawing/2014/main" id="{47C84493-5A5D-4E69-B3C1-5D7A6EB035F5}"/>
              </a:ext>
            </a:extLst>
          </p:cNvPr>
          <p:cNvSpPr/>
          <p:nvPr/>
        </p:nvSpPr>
        <p:spPr>
          <a:xfrm>
            <a:off x="1162348" y="707338"/>
            <a:ext cx="410200" cy="172028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90" name="Rectangle 1889">
            <a:extLst>
              <a:ext uri="{FF2B5EF4-FFF2-40B4-BE49-F238E27FC236}">
                <a16:creationId xmlns:a16="http://schemas.microsoft.com/office/drawing/2014/main" id="{CC58B793-394E-BCB7-1E70-8139C54C300E}"/>
              </a:ext>
            </a:extLst>
          </p:cNvPr>
          <p:cNvSpPr/>
          <p:nvPr/>
        </p:nvSpPr>
        <p:spPr>
          <a:xfrm>
            <a:off x="1983978" y="707338"/>
            <a:ext cx="410200" cy="172028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2" name="Rectangle 1911">
            <a:extLst>
              <a:ext uri="{FF2B5EF4-FFF2-40B4-BE49-F238E27FC236}">
                <a16:creationId xmlns:a16="http://schemas.microsoft.com/office/drawing/2014/main" id="{2B5A2847-4B82-EA94-8689-6166433A6518}"/>
              </a:ext>
            </a:extLst>
          </p:cNvPr>
          <p:cNvSpPr/>
          <p:nvPr/>
        </p:nvSpPr>
        <p:spPr>
          <a:xfrm>
            <a:off x="2992713" y="707338"/>
            <a:ext cx="410200" cy="172028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6" name="Rectangle 1915">
            <a:extLst>
              <a:ext uri="{FF2B5EF4-FFF2-40B4-BE49-F238E27FC236}">
                <a16:creationId xmlns:a16="http://schemas.microsoft.com/office/drawing/2014/main" id="{16C4F92D-32BB-3D02-63C6-EACDACA5E9B7}"/>
              </a:ext>
            </a:extLst>
          </p:cNvPr>
          <p:cNvSpPr/>
          <p:nvPr/>
        </p:nvSpPr>
        <p:spPr>
          <a:xfrm>
            <a:off x="4092512" y="707338"/>
            <a:ext cx="408783" cy="172028"/>
          </a:xfrm>
          <a:prstGeom prst="rect">
            <a:avLst/>
          </a:prstGeom>
          <a:pattFill prst="lgConfetti">
            <a:fgClr>
              <a:schemeClr val="tx1">
                <a:lumMod val="65000"/>
                <a:lumOff val="35000"/>
              </a:schemeClr>
            </a:fgClr>
            <a:bgClr>
              <a:schemeClr val="bg1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9" name="Rectangle 1918">
            <a:extLst>
              <a:ext uri="{FF2B5EF4-FFF2-40B4-BE49-F238E27FC236}">
                <a16:creationId xmlns:a16="http://schemas.microsoft.com/office/drawing/2014/main" id="{3FF2C7DE-CED2-5CEB-3734-BF4160A74A12}"/>
              </a:ext>
            </a:extLst>
          </p:cNvPr>
          <p:cNvSpPr/>
          <p:nvPr/>
        </p:nvSpPr>
        <p:spPr>
          <a:xfrm>
            <a:off x="4501427" y="707338"/>
            <a:ext cx="410200" cy="172028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16" name="Rectangle 2215">
            <a:extLst>
              <a:ext uri="{FF2B5EF4-FFF2-40B4-BE49-F238E27FC236}">
                <a16:creationId xmlns:a16="http://schemas.microsoft.com/office/drawing/2014/main" id="{53E4E507-8248-FDFC-DC43-AA8F2314C8BB}"/>
              </a:ext>
            </a:extLst>
          </p:cNvPr>
          <p:cNvSpPr/>
          <p:nvPr/>
        </p:nvSpPr>
        <p:spPr>
          <a:xfrm>
            <a:off x="2587156" y="707338"/>
            <a:ext cx="408783" cy="1720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17" name="ZoneTexte 2216">
            <a:extLst>
              <a:ext uri="{FF2B5EF4-FFF2-40B4-BE49-F238E27FC236}">
                <a16:creationId xmlns:a16="http://schemas.microsoft.com/office/drawing/2014/main" id="{68C09FBE-12D3-4972-3EDA-AB05939918DE}"/>
              </a:ext>
            </a:extLst>
          </p:cNvPr>
          <p:cNvSpPr txBox="1"/>
          <p:nvPr/>
        </p:nvSpPr>
        <p:spPr>
          <a:xfrm>
            <a:off x="1127950" y="679470"/>
            <a:ext cx="4987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rest</a:t>
            </a:r>
          </a:p>
        </p:txBody>
      </p:sp>
      <p:sp>
        <p:nvSpPr>
          <p:cNvPr id="2221" name="ZoneTexte 2220">
            <a:extLst>
              <a:ext uri="{FF2B5EF4-FFF2-40B4-BE49-F238E27FC236}">
                <a16:creationId xmlns:a16="http://schemas.microsoft.com/office/drawing/2014/main" id="{A6BACC3B-64E5-0F0D-E6E1-19EB466B0C1D}"/>
              </a:ext>
            </a:extLst>
          </p:cNvPr>
          <p:cNvSpPr txBox="1"/>
          <p:nvPr/>
        </p:nvSpPr>
        <p:spPr>
          <a:xfrm>
            <a:off x="688159" y="679470"/>
            <a:ext cx="5341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learn 0</a:t>
            </a:r>
          </a:p>
        </p:txBody>
      </p:sp>
      <p:sp>
        <p:nvSpPr>
          <p:cNvPr id="1922" name="Rectangle 1921">
            <a:extLst>
              <a:ext uri="{FF2B5EF4-FFF2-40B4-BE49-F238E27FC236}">
                <a16:creationId xmlns:a16="http://schemas.microsoft.com/office/drawing/2014/main" id="{745ECD5E-8BDA-CFAB-CBD8-E800B9970924}"/>
              </a:ext>
            </a:extLst>
          </p:cNvPr>
          <p:cNvSpPr/>
          <p:nvPr/>
        </p:nvSpPr>
        <p:spPr>
          <a:xfrm>
            <a:off x="931789" y="2429151"/>
            <a:ext cx="408783" cy="10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923" name="Rectangle 1922">
            <a:extLst>
              <a:ext uri="{FF2B5EF4-FFF2-40B4-BE49-F238E27FC236}">
                <a16:creationId xmlns:a16="http://schemas.microsoft.com/office/drawing/2014/main" id="{7B4193C6-1746-DC60-120B-1789F1BA802E}"/>
              </a:ext>
            </a:extLst>
          </p:cNvPr>
          <p:cNvSpPr/>
          <p:nvPr/>
        </p:nvSpPr>
        <p:spPr>
          <a:xfrm>
            <a:off x="1896444" y="2429151"/>
            <a:ext cx="408783" cy="10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924" name="Rectangle 1923">
            <a:extLst>
              <a:ext uri="{FF2B5EF4-FFF2-40B4-BE49-F238E27FC236}">
                <a16:creationId xmlns:a16="http://schemas.microsoft.com/office/drawing/2014/main" id="{7E580D1F-49B2-C8E9-CF3D-B6A49CB8DA91}"/>
              </a:ext>
            </a:extLst>
          </p:cNvPr>
          <p:cNvSpPr/>
          <p:nvPr/>
        </p:nvSpPr>
        <p:spPr>
          <a:xfrm>
            <a:off x="1342497" y="2429151"/>
            <a:ext cx="410200" cy="108000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0" name="Rectangle 1929">
            <a:extLst>
              <a:ext uri="{FF2B5EF4-FFF2-40B4-BE49-F238E27FC236}">
                <a16:creationId xmlns:a16="http://schemas.microsoft.com/office/drawing/2014/main" id="{6BFD8CFA-B84B-F76F-CA6E-7DDC0ED33BC0}"/>
              </a:ext>
            </a:extLst>
          </p:cNvPr>
          <p:cNvSpPr/>
          <p:nvPr/>
        </p:nvSpPr>
        <p:spPr>
          <a:xfrm>
            <a:off x="2305359" y="2429151"/>
            <a:ext cx="410200" cy="108000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8" name="Rectangle 1937">
            <a:extLst>
              <a:ext uri="{FF2B5EF4-FFF2-40B4-BE49-F238E27FC236}">
                <a16:creationId xmlns:a16="http://schemas.microsoft.com/office/drawing/2014/main" id="{C3F90F94-5B9F-36D9-FD7B-570FA0A45761}"/>
              </a:ext>
            </a:extLst>
          </p:cNvPr>
          <p:cNvSpPr/>
          <p:nvPr/>
        </p:nvSpPr>
        <p:spPr>
          <a:xfrm>
            <a:off x="2871868" y="2429151"/>
            <a:ext cx="408783" cy="10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939" name="Rectangle 1938">
            <a:extLst>
              <a:ext uri="{FF2B5EF4-FFF2-40B4-BE49-F238E27FC236}">
                <a16:creationId xmlns:a16="http://schemas.microsoft.com/office/drawing/2014/main" id="{771C3F1E-8653-3202-B70C-81C53767BFF7}"/>
              </a:ext>
            </a:extLst>
          </p:cNvPr>
          <p:cNvSpPr/>
          <p:nvPr/>
        </p:nvSpPr>
        <p:spPr>
          <a:xfrm>
            <a:off x="3814370" y="2429151"/>
            <a:ext cx="408783" cy="108000"/>
          </a:xfrm>
          <a:prstGeom prst="rect">
            <a:avLst/>
          </a:prstGeom>
          <a:pattFill prst="lgConfetti">
            <a:fgClr>
              <a:schemeClr val="tx1">
                <a:lumMod val="65000"/>
                <a:lumOff val="35000"/>
              </a:schemeClr>
            </a:fgClr>
            <a:bgClr>
              <a:schemeClr val="bg1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2" name="Rectangle 1941">
            <a:extLst>
              <a:ext uri="{FF2B5EF4-FFF2-40B4-BE49-F238E27FC236}">
                <a16:creationId xmlns:a16="http://schemas.microsoft.com/office/drawing/2014/main" id="{D703D3FA-C207-8876-2F98-0767BAED43D7}"/>
              </a:ext>
            </a:extLst>
          </p:cNvPr>
          <p:cNvSpPr/>
          <p:nvPr/>
        </p:nvSpPr>
        <p:spPr>
          <a:xfrm>
            <a:off x="3279734" y="2429151"/>
            <a:ext cx="410200" cy="108000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3" name="Rectangle 1942">
            <a:extLst>
              <a:ext uri="{FF2B5EF4-FFF2-40B4-BE49-F238E27FC236}">
                <a16:creationId xmlns:a16="http://schemas.microsoft.com/office/drawing/2014/main" id="{8DB91C39-EBB0-29E9-B1FE-704DA62673DC}"/>
              </a:ext>
            </a:extLst>
          </p:cNvPr>
          <p:cNvSpPr/>
          <p:nvPr/>
        </p:nvSpPr>
        <p:spPr>
          <a:xfrm>
            <a:off x="4223284" y="2430527"/>
            <a:ext cx="410200" cy="108000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3" name="ZoneTexte 1952">
            <a:extLst>
              <a:ext uri="{FF2B5EF4-FFF2-40B4-BE49-F238E27FC236}">
                <a16:creationId xmlns:a16="http://schemas.microsoft.com/office/drawing/2014/main" id="{34F33C6F-D781-6098-67F2-149E6F2F33CE}"/>
              </a:ext>
            </a:extLst>
          </p:cNvPr>
          <p:cNvSpPr txBox="1"/>
          <p:nvPr/>
        </p:nvSpPr>
        <p:spPr>
          <a:xfrm>
            <a:off x="1139547" y="2224490"/>
            <a:ext cx="410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</a:t>
            </a:r>
          </a:p>
        </p:txBody>
      </p:sp>
      <p:sp>
        <p:nvSpPr>
          <p:cNvPr id="1958" name="ZoneTexte 1957">
            <a:extLst>
              <a:ext uri="{FF2B5EF4-FFF2-40B4-BE49-F238E27FC236}">
                <a16:creationId xmlns:a16="http://schemas.microsoft.com/office/drawing/2014/main" id="{30A06FC1-E8D4-C976-1DC2-D25C6CF61492}"/>
              </a:ext>
            </a:extLst>
          </p:cNvPr>
          <p:cNvSpPr txBox="1"/>
          <p:nvPr/>
        </p:nvSpPr>
        <p:spPr>
          <a:xfrm>
            <a:off x="3944423" y="2224490"/>
            <a:ext cx="5281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IV</a:t>
            </a:r>
          </a:p>
        </p:txBody>
      </p:sp>
      <p:sp>
        <p:nvSpPr>
          <p:cNvPr id="1960" name="ZoneTexte 1959">
            <a:extLst>
              <a:ext uri="{FF2B5EF4-FFF2-40B4-BE49-F238E27FC236}">
                <a16:creationId xmlns:a16="http://schemas.microsoft.com/office/drawing/2014/main" id="{8F5623A5-16EB-6D3A-A530-3253EE189CAC}"/>
              </a:ext>
            </a:extLst>
          </p:cNvPr>
          <p:cNvSpPr txBox="1"/>
          <p:nvPr/>
        </p:nvSpPr>
        <p:spPr>
          <a:xfrm>
            <a:off x="3067334" y="2226865"/>
            <a:ext cx="408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III</a:t>
            </a:r>
          </a:p>
        </p:txBody>
      </p:sp>
      <p:sp>
        <p:nvSpPr>
          <p:cNvPr id="1981" name="ZoneTexte 1980">
            <a:extLst>
              <a:ext uri="{FF2B5EF4-FFF2-40B4-BE49-F238E27FC236}">
                <a16:creationId xmlns:a16="http://schemas.microsoft.com/office/drawing/2014/main" id="{A0668064-363C-7E81-2CA4-D97E389069CB}"/>
              </a:ext>
            </a:extLst>
          </p:cNvPr>
          <p:cNvSpPr txBox="1"/>
          <p:nvPr/>
        </p:nvSpPr>
        <p:spPr>
          <a:xfrm>
            <a:off x="2108846" y="2226865"/>
            <a:ext cx="410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II</a:t>
            </a:r>
          </a:p>
        </p:txBody>
      </p:sp>
      <p:pic>
        <p:nvPicPr>
          <p:cNvPr id="1703" name="Image 1702">
            <a:extLst>
              <a:ext uri="{FF2B5EF4-FFF2-40B4-BE49-F238E27FC236}">
                <a16:creationId xmlns:a16="http://schemas.microsoft.com/office/drawing/2014/main" id="{A460CE3A-8FD4-847D-4222-5D7D413E2319}"/>
              </a:ext>
            </a:extLst>
          </p:cNvPr>
          <p:cNvPicPr>
            <a:picLocks/>
          </p:cNvPicPr>
          <p:nvPr/>
        </p:nvPicPr>
        <p:blipFill>
          <a:blip r:embed="rId7"/>
          <a:srcRect/>
          <a:stretch/>
        </p:blipFill>
        <p:spPr>
          <a:xfrm>
            <a:off x="931581" y="2554878"/>
            <a:ext cx="410400" cy="410400"/>
          </a:xfrm>
          <a:prstGeom prst="rect">
            <a:avLst/>
          </a:prstGeom>
        </p:spPr>
      </p:pic>
      <p:pic>
        <p:nvPicPr>
          <p:cNvPr id="1710" name="Image 1709">
            <a:extLst>
              <a:ext uri="{FF2B5EF4-FFF2-40B4-BE49-F238E27FC236}">
                <a16:creationId xmlns:a16="http://schemas.microsoft.com/office/drawing/2014/main" id="{04212EC9-1942-FEB0-FDA2-5AE496CB85F5}"/>
              </a:ext>
            </a:extLst>
          </p:cNvPr>
          <p:cNvPicPr>
            <a:picLocks/>
          </p:cNvPicPr>
          <p:nvPr/>
        </p:nvPicPr>
        <p:blipFill>
          <a:blip r:embed="rId8"/>
          <a:srcRect/>
          <a:stretch/>
        </p:blipFill>
        <p:spPr>
          <a:xfrm>
            <a:off x="1343212" y="2554878"/>
            <a:ext cx="410400" cy="410400"/>
          </a:xfrm>
          <a:prstGeom prst="rect">
            <a:avLst/>
          </a:prstGeom>
        </p:spPr>
      </p:pic>
      <p:pic>
        <p:nvPicPr>
          <p:cNvPr id="1712" name="Image 1711">
            <a:extLst>
              <a:ext uri="{FF2B5EF4-FFF2-40B4-BE49-F238E27FC236}">
                <a16:creationId xmlns:a16="http://schemas.microsoft.com/office/drawing/2014/main" id="{2B2E6542-39DD-822B-37B7-73163C92E2D3}"/>
              </a:ext>
            </a:extLst>
          </p:cNvPr>
          <p:cNvPicPr>
            <a:picLocks/>
          </p:cNvPicPr>
          <p:nvPr/>
        </p:nvPicPr>
        <p:blipFill>
          <a:blip r:embed="rId9"/>
          <a:srcRect/>
          <a:stretch/>
        </p:blipFill>
        <p:spPr>
          <a:xfrm>
            <a:off x="1896075" y="2554878"/>
            <a:ext cx="410400" cy="410400"/>
          </a:xfrm>
          <a:prstGeom prst="rect">
            <a:avLst/>
          </a:prstGeom>
        </p:spPr>
      </p:pic>
      <p:pic>
        <p:nvPicPr>
          <p:cNvPr id="1715" name="Image 1714">
            <a:extLst>
              <a:ext uri="{FF2B5EF4-FFF2-40B4-BE49-F238E27FC236}">
                <a16:creationId xmlns:a16="http://schemas.microsoft.com/office/drawing/2014/main" id="{CC9E30F2-DAB4-3530-84AB-3222EDD3E90B}"/>
              </a:ext>
            </a:extLst>
          </p:cNvPr>
          <p:cNvPicPr>
            <a:picLocks/>
          </p:cNvPicPr>
          <p:nvPr/>
        </p:nvPicPr>
        <p:blipFill>
          <a:blip r:embed="rId10"/>
          <a:srcRect/>
          <a:stretch/>
        </p:blipFill>
        <p:spPr>
          <a:xfrm>
            <a:off x="2307706" y="2554878"/>
            <a:ext cx="410400" cy="410400"/>
          </a:xfrm>
          <a:prstGeom prst="rect">
            <a:avLst/>
          </a:prstGeom>
        </p:spPr>
      </p:pic>
      <p:pic>
        <p:nvPicPr>
          <p:cNvPr id="1737" name="Image 1736">
            <a:extLst>
              <a:ext uri="{FF2B5EF4-FFF2-40B4-BE49-F238E27FC236}">
                <a16:creationId xmlns:a16="http://schemas.microsoft.com/office/drawing/2014/main" id="{3664DA53-2F88-B048-02A6-2F10CAE7C486}"/>
              </a:ext>
            </a:extLst>
          </p:cNvPr>
          <p:cNvPicPr>
            <a:picLocks/>
          </p:cNvPicPr>
          <p:nvPr/>
        </p:nvPicPr>
        <p:blipFill>
          <a:blip r:embed="rId11"/>
          <a:srcRect/>
          <a:stretch/>
        </p:blipFill>
        <p:spPr>
          <a:xfrm>
            <a:off x="2877059" y="2557284"/>
            <a:ext cx="410400" cy="410400"/>
          </a:xfrm>
          <a:prstGeom prst="rect">
            <a:avLst/>
          </a:prstGeom>
        </p:spPr>
      </p:pic>
      <p:pic>
        <p:nvPicPr>
          <p:cNvPr id="1738" name="Image 1737">
            <a:extLst>
              <a:ext uri="{FF2B5EF4-FFF2-40B4-BE49-F238E27FC236}">
                <a16:creationId xmlns:a16="http://schemas.microsoft.com/office/drawing/2014/main" id="{62ACC7ED-E0EC-45DC-554D-DD39DF3203B7}"/>
              </a:ext>
            </a:extLst>
          </p:cNvPr>
          <p:cNvPicPr>
            <a:picLocks/>
          </p:cNvPicPr>
          <p:nvPr/>
        </p:nvPicPr>
        <p:blipFill>
          <a:blip r:embed="rId12"/>
          <a:srcRect/>
          <a:stretch/>
        </p:blipFill>
        <p:spPr>
          <a:xfrm>
            <a:off x="3288690" y="2557284"/>
            <a:ext cx="410400" cy="410400"/>
          </a:xfrm>
          <a:prstGeom prst="rect">
            <a:avLst/>
          </a:prstGeom>
        </p:spPr>
      </p:pic>
      <p:pic>
        <p:nvPicPr>
          <p:cNvPr id="1739" name="Image 1738">
            <a:extLst>
              <a:ext uri="{FF2B5EF4-FFF2-40B4-BE49-F238E27FC236}">
                <a16:creationId xmlns:a16="http://schemas.microsoft.com/office/drawing/2014/main" id="{04FAA99D-65F9-4264-CF40-0CC6841328BF}"/>
              </a:ext>
            </a:extLst>
          </p:cNvPr>
          <p:cNvPicPr>
            <a:picLocks/>
          </p:cNvPicPr>
          <p:nvPr/>
        </p:nvPicPr>
        <p:blipFill>
          <a:blip r:embed="rId13"/>
          <a:srcRect/>
          <a:stretch/>
        </p:blipFill>
        <p:spPr>
          <a:xfrm>
            <a:off x="3822241" y="2557284"/>
            <a:ext cx="410400" cy="410400"/>
          </a:xfrm>
          <a:prstGeom prst="rect">
            <a:avLst/>
          </a:prstGeom>
        </p:spPr>
      </p:pic>
      <p:pic>
        <p:nvPicPr>
          <p:cNvPr id="1740" name="Image 1739">
            <a:extLst>
              <a:ext uri="{FF2B5EF4-FFF2-40B4-BE49-F238E27FC236}">
                <a16:creationId xmlns:a16="http://schemas.microsoft.com/office/drawing/2014/main" id="{218E7C68-08E0-AAC5-FEC0-E6C7FC2C590C}"/>
              </a:ext>
            </a:extLst>
          </p:cNvPr>
          <p:cNvPicPr>
            <a:picLocks/>
          </p:cNvPicPr>
          <p:nvPr/>
        </p:nvPicPr>
        <p:blipFill>
          <a:blip r:embed="rId14"/>
          <a:srcRect/>
          <a:stretch/>
        </p:blipFill>
        <p:spPr>
          <a:xfrm>
            <a:off x="4233872" y="2557284"/>
            <a:ext cx="410400" cy="410400"/>
          </a:xfrm>
          <a:prstGeom prst="rect">
            <a:avLst/>
          </a:prstGeom>
        </p:spPr>
      </p:pic>
      <p:pic>
        <p:nvPicPr>
          <p:cNvPr id="2192" name="Image 2191">
            <a:extLst>
              <a:ext uri="{FF2B5EF4-FFF2-40B4-BE49-F238E27FC236}">
                <a16:creationId xmlns:a16="http://schemas.microsoft.com/office/drawing/2014/main" id="{F4D479B9-C222-BF5C-3ABD-0EB6280A1403}"/>
              </a:ext>
            </a:extLst>
          </p:cNvPr>
          <p:cNvPicPr>
            <a:picLocks/>
          </p:cNvPicPr>
          <p:nvPr/>
        </p:nvPicPr>
        <p:blipFill>
          <a:blip r:embed="rId15"/>
          <a:srcRect/>
          <a:stretch/>
        </p:blipFill>
        <p:spPr>
          <a:xfrm>
            <a:off x="931581" y="3038387"/>
            <a:ext cx="410400" cy="410400"/>
          </a:xfrm>
          <a:prstGeom prst="rect">
            <a:avLst/>
          </a:prstGeom>
        </p:spPr>
      </p:pic>
      <p:pic>
        <p:nvPicPr>
          <p:cNvPr id="2195" name="Image 2194">
            <a:extLst>
              <a:ext uri="{FF2B5EF4-FFF2-40B4-BE49-F238E27FC236}">
                <a16:creationId xmlns:a16="http://schemas.microsoft.com/office/drawing/2014/main" id="{041917E2-46DE-EE58-4072-EA0B72A3B9C4}"/>
              </a:ext>
            </a:extLst>
          </p:cNvPr>
          <p:cNvPicPr>
            <a:picLocks/>
          </p:cNvPicPr>
          <p:nvPr/>
        </p:nvPicPr>
        <p:blipFill>
          <a:blip r:embed="rId16"/>
          <a:srcRect/>
          <a:stretch/>
        </p:blipFill>
        <p:spPr>
          <a:xfrm>
            <a:off x="1343212" y="3038387"/>
            <a:ext cx="410400" cy="410400"/>
          </a:xfrm>
          <a:prstGeom prst="rect">
            <a:avLst/>
          </a:prstGeom>
        </p:spPr>
      </p:pic>
      <p:pic>
        <p:nvPicPr>
          <p:cNvPr id="2196" name="Image 2195">
            <a:extLst>
              <a:ext uri="{FF2B5EF4-FFF2-40B4-BE49-F238E27FC236}">
                <a16:creationId xmlns:a16="http://schemas.microsoft.com/office/drawing/2014/main" id="{204A1229-EE2F-A81B-811C-4D46C4C2E88D}"/>
              </a:ext>
            </a:extLst>
          </p:cNvPr>
          <p:cNvPicPr>
            <a:picLocks/>
          </p:cNvPicPr>
          <p:nvPr/>
        </p:nvPicPr>
        <p:blipFill>
          <a:blip r:embed="rId17"/>
          <a:srcRect/>
          <a:stretch/>
        </p:blipFill>
        <p:spPr>
          <a:xfrm>
            <a:off x="1896075" y="3038387"/>
            <a:ext cx="410400" cy="410400"/>
          </a:xfrm>
          <a:prstGeom prst="rect">
            <a:avLst/>
          </a:prstGeom>
        </p:spPr>
      </p:pic>
      <p:pic>
        <p:nvPicPr>
          <p:cNvPr id="2197" name="Image 2196">
            <a:extLst>
              <a:ext uri="{FF2B5EF4-FFF2-40B4-BE49-F238E27FC236}">
                <a16:creationId xmlns:a16="http://schemas.microsoft.com/office/drawing/2014/main" id="{1EBF753E-F9BE-2BD0-07AB-ADC0DE9BCC37}"/>
              </a:ext>
            </a:extLst>
          </p:cNvPr>
          <p:cNvPicPr>
            <a:picLocks/>
          </p:cNvPicPr>
          <p:nvPr/>
        </p:nvPicPr>
        <p:blipFill>
          <a:blip r:embed="rId18"/>
          <a:srcRect/>
          <a:stretch/>
        </p:blipFill>
        <p:spPr>
          <a:xfrm>
            <a:off x="2307706" y="3038387"/>
            <a:ext cx="410400" cy="410400"/>
          </a:xfrm>
          <a:prstGeom prst="rect">
            <a:avLst/>
          </a:prstGeom>
        </p:spPr>
      </p:pic>
      <p:pic>
        <p:nvPicPr>
          <p:cNvPr id="2200" name="Image 2199">
            <a:extLst>
              <a:ext uri="{FF2B5EF4-FFF2-40B4-BE49-F238E27FC236}">
                <a16:creationId xmlns:a16="http://schemas.microsoft.com/office/drawing/2014/main" id="{300EFFB2-1B91-EF5D-E858-BD6E8D767FDF}"/>
              </a:ext>
            </a:extLst>
          </p:cNvPr>
          <p:cNvPicPr>
            <a:picLocks/>
          </p:cNvPicPr>
          <p:nvPr/>
        </p:nvPicPr>
        <p:blipFill>
          <a:blip r:embed="rId19"/>
          <a:srcRect/>
          <a:stretch/>
        </p:blipFill>
        <p:spPr>
          <a:xfrm>
            <a:off x="2877059" y="3033492"/>
            <a:ext cx="410400" cy="410400"/>
          </a:xfrm>
          <a:prstGeom prst="rect">
            <a:avLst/>
          </a:prstGeom>
        </p:spPr>
      </p:pic>
      <p:pic>
        <p:nvPicPr>
          <p:cNvPr id="2201" name="Image 2200">
            <a:extLst>
              <a:ext uri="{FF2B5EF4-FFF2-40B4-BE49-F238E27FC236}">
                <a16:creationId xmlns:a16="http://schemas.microsoft.com/office/drawing/2014/main" id="{22A143E7-E3E1-8B26-1842-D0A043E78F73}"/>
              </a:ext>
            </a:extLst>
          </p:cNvPr>
          <p:cNvPicPr>
            <a:picLocks/>
          </p:cNvPicPr>
          <p:nvPr/>
        </p:nvPicPr>
        <p:blipFill>
          <a:blip r:embed="rId20"/>
          <a:srcRect/>
          <a:stretch/>
        </p:blipFill>
        <p:spPr>
          <a:xfrm>
            <a:off x="3288690" y="3033492"/>
            <a:ext cx="410400" cy="410400"/>
          </a:xfrm>
          <a:prstGeom prst="rect">
            <a:avLst/>
          </a:prstGeom>
        </p:spPr>
      </p:pic>
      <p:pic>
        <p:nvPicPr>
          <p:cNvPr id="2202" name="Image 2201">
            <a:extLst>
              <a:ext uri="{FF2B5EF4-FFF2-40B4-BE49-F238E27FC236}">
                <a16:creationId xmlns:a16="http://schemas.microsoft.com/office/drawing/2014/main" id="{550068C2-3A0D-D094-2DB9-4536FE97F313}"/>
              </a:ext>
            </a:extLst>
          </p:cNvPr>
          <p:cNvPicPr>
            <a:picLocks/>
          </p:cNvPicPr>
          <p:nvPr/>
        </p:nvPicPr>
        <p:blipFill>
          <a:blip r:embed="rId21"/>
          <a:srcRect/>
          <a:stretch/>
        </p:blipFill>
        <p:spPr>
          <a:xfrm>
            <a:off x="3822241" y="3033492"/>
            <a:ext cx="410400" cy="410400"/>
          </a:xfrm>
          <a:prstGeom prst="rect">
            <a:avLst/>
          </a:prstGeom>
        </p:spPr>
      </p:pic>
      <p:pic>
        <p:nvPicPr>
          <p:cNvPr id="2203" name="Image 2202">
            <a:extLst>
              <a:ext uri="{FF2B5EF4-FFF2-40B4-BE49-F238E27FC236}">
                <a16:creationId xmlns:a16="http://schemas.microsoft.com/office/drawing/2014/main" id="{C675AF18-BD67-9592-BF39-73C97BACF4EA}"/>
              </a:ext>
            </a:extLst>
          </p:cNvPr>
          <p:cNvPicPr>
            <a:picLocks/>
          </p:cNvPicPr>
          <p:nvPr/>
        </p:nvPicPr>
        <p:blipFill>
          <a:blip r:embed="rId22"/>
          <a:srcRect/>
          <a:stretch/>
        </p:blipFill>
        <p:spPr>
          <a:xfrm>
            <a:off x="4233872" y="3033492"/>
            <a:ext cx="410400" cy="410400"/>
          </a:xfrm>
          <a:prstGeom prst="rect">
            <a:avLst/>
          </a:prstGeom>
        </p:spPr>
      </p:pic>
      <p:sp>
        <p:nvSpPr>
          <p:cNvPr id="2205" name="ZoneTexte 2204">
            <a:extLst>
              <a:ext uri="{FF2B5EF4-FFF2-40B4-BE49-F238E27FC236}">
                <a16:creationId xmlns:a16="http://schemas.microsoft.com/office/drawing/2014/main" id="{93A358C3-230B-105D-2F7D-046D84A149FA}"/>
              </a:ext>
            </a:extLst>
          </p:cNvPr>
          <p:cNvSpPr txBox="1"/>
          <p:nvPr/>
        </p:nvSpPr>
        <p:spPr>
          <a:xfrm rot="16200000">
            <a:off x="481036" y="2787210"/>
            <a:ext cx="7476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RF 0</a:t>
            </a:r>
          </a:p>
        </p:txBody>
      </p:sp>
      <p:sp>
        <p:nvSpPr>
          <p:cNvPr id="2206" name="ZoneTexte 2205">
            <a:extLst>
              <a:ext uri="{FF2B5EF4-FFF2-40B4-BE49-F238E27FC236}">
                <a16:creationId xmlns:a16="http://schemas.microsoft.com/office/drawing/2014/main" id="{2E77AB24-2952-2998-C2B6-CA7AC8B9ABF3}"/>
              </a:ext>
            </a:extLst>
          </p:cNvPr>
          <p:cNvSpPr txBox="1"/>
          <p:nvPr/>
        </p:nvSpPr>
        <p:spPr>
          <a:xfrm rot="16200000">
            <a:off x="594737" y="3197597"/>
            <a:ext cx="5202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RF 9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B3A6F50F-67BE-8535-A5B9-1D975230772D}"/>
              </a:ext>
            </a:extLst>
          </p:cNvPr>
          <p:cNvSpPr txBox="1"/>
          <p:nvPr/>
        </p:nvSpPr>
        <p:spPr>
          <a:xfrm>
            <a:off x="1502946" y="679470"/>
            <a:ext cx="5341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learn 1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20DCE1A2-529D-5981-E271-D8D7D3737DB0}"/>
              </a:ext>
            </a:extLst>
          </p:cNvPr>
          <p:cNvSpPr txBox="1"/>
          <p:nvPr/>
        </p:nvSpPr>
        <p:spPr>
          <a:xfrm>
            <a:off x="1943182" y="679470"/>
            <a:ext cx="4987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rest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3D27B851-3004-DAEB-73A3-87EF49CAF3C7}"/>
              </a:ext>
            </a:extLst>
          </p:cNvPr>
          <p:cNvSpPr txBox="1"/>
          <p:nvPr/>
        </p:nvSpPr>
        <p:spPr>
          <a:xfrm>
            <a:off x="1635817" y="461818"/>
            <a:ext cx="8853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Sequence I</a:t>
            </a:r>
          </a:p>
        </p:txBody>
      </p:sp>
      <p:sp>
        <p:nvSpPr>
          <p:cNvPr id="2284" name="ZoneTexte 2283">
            <a:extLst>
              <a:ext uri="{FF2B5EF4-FFF2-40B4-BE49-F238E27FC236}">
                <a16:creationId xmlns:a16="http://schemas.microsoft.com/office/drawing/2014/main" id="{B91BFD40-E40C-EB71-D069-26C5DB6C1C50}"/>
              </a:ext>
            </a:extLst>
          </p:cNvPr>
          <p:cNvSpPr txBox="1"/>
          <p:nvPr/>
        </p:nvSpPr>
        <p:spPr>
          <a:xfrm>
            <a:off x="4113425" y="461818"/>
            <a:ext cx="809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IV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37B2095-3D35-F62E-910A-F45ABAB91668}"/>
              </a:ext>
            </a:extLst>
          </p:cNvPr>
          <p:cNvSpPr txBox="1"/>
          <p:nvPr/>
        </p:nvSpPr>
        <p:spPr>
          <a:xfrm>
            <a:off x="2908267" y="677898"/>
            <a:ext cx="4987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rest</a:t>
            </a:r>
          </a:p>
        </p:txBody>
      </p:sp>
      <p:sp>
        <p:nvSpPr>
          <p:cNvPr id="2298" name="ZoneTexte 2297">
            <a:extLst>
              <a:ext uri="{FF2B5EF4-FFF2-40B4-BE49-F238E27FC236}">
                <a16:creationId xmlns:a16="http://schemas.microsoft.com/office/drawing/2014/main" id="{6C531A00-8B12-5C8C-95EF-017C53E8C257}"/>
              </a:ext>
            </a:extLst>
          </p:cNvPr>
          <p:cNvSpPr txBox="1"/>
          <p:nvPr/>
        </p:nvSpPr>
        <p:spPr>
          <a:xfrm>
            <a:off x="541120" y="3596724"/>
            <a:ext cx="39340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C</a:t>
            </a:r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RFs at each sequence for a memory task with only input-driven tonic firing</a:t>
            </a:r>
          </a:p>
        </p:txBody>
      </p:sp>
      <p:sp>
        <p:nvSpPr>
          <p:cNvPr id="1793" name="Rectangle 1792">
            <a:extLst>
              <a:ext uri="{FF2B5EF4-FFF2-40B4-BE49-F238E27FC236}">
                <a16:creationId xmlns:a16="http://schemas.microsoft.com/office/drawing/2014/main" id="{81E4D8C3-2D73-4FC0-7202-DD43ACDF2535}"/>
              </a:ext>
            </a:extLst>
          </p:cNvPr>
          <p:cNvSpPr/>
          <p:nvPr/>
        </p:nvSpPr>
        <p:spPr>
          <a:xfrm>
            <a:off x="930936" y="3969119"/>
            <a:ext cx="408783" cy="10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801" name="Rectangle 1800">
            <a:extLst>
              <a:ext uri="{FF2B5EF4-FFF2-40B4-BE49-F238E27FC236}">
                <a16:creationId xmlns:a16="http://schemas.microsoft.com/office/drawing/2014/main" id="{E6FBAE26-1507-2680-5AB0-29C6DB4E1397}"/>
              </a:ext>
            </a:extLst>
          </p:cNvPr>
          <p:cNvSpPr/>
          <p:nvPr/>
        </p:nvSpPr>
        <p:spPr>
          <a:xfrm>
            <a:off x="1895591" y="3969119"/>
            <a:ext cx="408783" cy="10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802" name="Rectangle 1801">
            <a:extLst>
              <a:ext uri="{FF2B5EF4-FFF2-40B4-BE49-F238E27FC236}">
                <a16:creationId xmlns:a16="http://schemas.microsoft.com/office/drawing/2014/main" id="{A660EB63-A9BD-9D66-98E3-8A85E5D6C871}"/>
              </a:ext>
            </a:extLst>
          </p:cNvPr>
          <p:cNvSpPr/>
          <p:nvPr/>
        </p:nvSpPr>
        <p:spPr>
          <a:xfrm>
            <a:off x="1341644" y="3969119"/>
            <a:ext cx="410200" cy="10800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3" name="Rectangle 1802">
            <a:extLst>
              <a:ext uri="{FF2B5EF4-FFF2-40B4-BE49-F238E27FC236}">
                <a16:creationId xmlns:a16="http://schemas.microsoft.com/office/drawing/2014/main" id="{D9918978-9FBE-D4BC-E0FA-A9FCB3B6A634}"/>
              </a:ext>
            </a:extLst>
          </p:cNvPr>
          <p:cNvSpPr/>
          <p:nvPr/>
        </p:nvSpPr>
        <p:spPr>
          <a:xfrm>
            <a:off x="2304506" y="3969119"/>
            <a:ext cx="410200" cy="10800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12" name="Rectangle 1811">
            <a:extLst>
              <a:ext uri="{FF2B5EF4-FFF2-40B4-BE49-F238E27FC236}">
                <a16:creationId xmlns:a16="http://schemas.microsoft.com/office/drawing/2014/main" id="{57E5A5BF-3A2A-2D8F-12A6-AC9FABD35AA2}"/>
              </a:ext>
            </a:extLst>
          </p:cNvPr>
          <p:cNvSpPr/>
          <p:nvPr/>
        </p:nvSpPr>
        <p:spPr>
          <a:xfrm>
            <a:off x="2871015" y="3969119"/>
            <a:ext cx="408783" cy="10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814" name="Rectangle 1813">
            <a:extLst>
              <a:ext uri="{FF2B5EF4-FFF2-40B4-BE49-F238E27FC236}">
                <a16:creationId xmlns:a16="http://schemas.microsoft.com/office/drawing/2014/main" id="{3D74F3FE-F2A1-7023-44CA-8B6CEF3AD270}"/>
              </a:ext>
            </a:extLst>
          </p:cNvPr>
          <p:cNvSpPr/>
          <p:nvPr/>
        </p:nvSpPr>
        <p:spPr>
          <a:xfrm>
            <a:off x="3813517" y="3969119"/>
            <a:ext cx="408783" cy="108000"/>
          </a:xfrm>
          <a:prstGeom prst="rect">
            <a:avLst/>
          </a:prstGeom>
          <a:pattFill prst="lgConfetti">
            <a:fgClr>
              <a:schemeClr val="tx1">
                <a:lumMod val="65000"/>
                <a:lumOff val="35000"/>
              </a:schemeClr>
            </a:fgClr>
            <a:bgClr>
              <a:schemeClr val="bg1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15" name="Rectangle 1814">
            <a:extLst>
              <a:ext uri="{FF2B5EF4-FFF2-40B4-BE49-F238E27FC236}">
                <a16:creationId xmlns:a16="http://schemas.microsoft.com/office/drawing/2014/main" id="{4B74021A-7ADC-B0DF-5928-F265BD6F509C}"/>
              </a:ext>
            </a:extLst>
          </p:cNvPr>
          <p:cNvSpPr/>
          <p:nvPr/>
        </p:nvSpPr>
        <p:spPr>
          <a:xfrm>
            <a:off x="3278881" y="3969119"/>
            <a:ext cx="410200" cy="10800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18" name="Rectangle 1817">
            <a:extLst>
              <a:ext uri="{FF2B5EF4-FFF2-40B4-BE49-F238E27FC236}">
                <a16:creationId xmlns:a16="http://schemas.microsoft.com/office/drawing/2014/main" id="{FD3E2C08-2496-93A0-E901-066754FD5B8B}"/>
              </a:ext>
            </a:extLst>
          </p:cNvPr>
          <p:cNvSpPr/>
          <p:nvPr/>
        </p:nvSpPr>
        <p:spPr>
          <a:xfrm>
            <a:off x="4222431" y="3969119"/>
            <a:ext cx="410200" cy="108000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19" name="ZoneTexte 1818">
            <a:extLst>
              <a:ext uri="{FF2B5EF4-FFF2-40B4-BE49-F238E27FC236}">
                <a16:creationId xmlns:a16="http://schemas.microsoft.com/office/drawing/2014/main" id="{F9A4A0CC-FF3F-5F1C-6770-7F5014BCF922}"/>
              </a:ext>
            </a:extLst>
          </p:cNvPr>
          <p:cNvSpPr txBox="1"/>
          <p:nvPr/>
        </p:nvSpPr>
        <p:spPr>
          <a:xfrm>
            <a:off x="1138694" y="3777962"/>
            <a:ext cx="410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</a:t>
            </a:r>
          </a:p>
        </p:txBody>
      </p:sp>
      <p:sp>
        <p:nvSpPr>
          <p:cNvPr id="1820" name="ZoneTexte 1819">
            <a:extLst>
              <a:ext uri="{FF2B5EF4-FFF2-40B4-BE49-F238E27FC236}">
                <a16:creationId xmlns:a16="http://schemas.microsoft.com/office/drawing/2014/main" id="{97B8D5EE-F47C-C23E-3970-506FE4D3A5A5}"/>
              </a:ext>
            </a:extLst>
          </p:cNvPr>
          <p:cNvSpPr txBox="1"/>
          <p:nvPr/>
        </p:nvSpPr>
        <p:spPr>
          <a:xfrm>
            <a:off x="3943570" y="3777962"/>
            <a:ext cx="5281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IV</a:t>
            </a:r>
          </a:p>
        </p:txBody>
      </p:sp>
      <p:sp>
        <p:nvSpPr>
          <p:cNvPr id="1821" name="ZoneTexte 1820">
            <a:extLst>
              <a:ext uri="{FF2B5EF4-FFF2-40B4-BE49-F238E27FC236}">
                <a16:creationId xmlns:a16="http://schemas.microsoft.com/office/drawing/2014/main" id="{E9510E1A-6AD2-1578-5841-9C5AE1546224}"/>
              </a:ext>
            </a:extLst>
          </p:cNvPr>
          <p:cNvSpPr txBox="1"/>
          <p:nvPr/>
        </p:nvSpPr>
        <p:spPr>
          <a:xfrm>
            <a:off x="3066481" y="3777962"/>
            <a:ext cx="408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III</a:t>
            </a:r>
          </a:p>
        </p:txBody>
      </p:sp>
      <p:sp>
        <p:nvSpPr>
          <p:cNvPr id="1823" name="ZoneTexte 1822">
            <a:extLst>
              <a:ext uri="{FF2B5EF4-FFF2-40B4-BE49-F238E27FC236}">
                <a16:creationId xmlns:a16="http://schemas.microsoft.com/office/drawing/2014/main" id="{117E6E66-0650-5C81-632A-6D2375715C31}"/>
              </a:ext>
            </a:extLst>
          </p:cNvPr>
          <p:cNvSpPr txBox="1"/>
          <p:nvPr/>
        </p:nvSpPr>
        <p:spPr>
          <a:xfrm>
            <a:off x="2104913" y="3777962"/>
            <a:ext cx="410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II</a:t>
            </a:r>
          </a:p>
        </p:txBody>
      </p:sp>
      <p:pic>
        <p:nvPicPr>
          <p:cNvPr id="1828" name="Image 1827">
            <a:extLst>
              <a:ext uri="{FF2B5EF4-FFF2-40B4-BE49-F238E27FC236}">
                <a16:creationId xmlns:a16="http://schemas.microsoft.com/office/drawing/2014/main" id="{77D07DC4-4625-A378-884A-68395FBB4178}"/>
              </a:ext>
            </a:extLst>
          </p:cNvPr>
          <p:cNvPicPr>
            <a:picLocks/>
          </p:cNvPicPr>
          <p:nvPr/>
        </p:nvPicPr>
        <p:blipFill>
          <a:blip r:embed="rId23"/>
          <a:srcRect/>
          <a:stretch/>
        </p:blipFill>
        <p:spPr>
          <a:xfrm>
            <a:off x="930728" y="4125750"/>
            <a:ext cx="410400" cy="394615"/>
          </a:xfrm>
          <a:prstGeom prst="rect">
            <a:avLst/>
          </a:prstGeom>
        </p:spPr>
      </p:pic>
      <p:pic>
        <p:nvPicPr>
          <p:cNvPr id="1831" name="Image 1830">
            <a:extLst>
              <a:ext uri="{FF2B5EF4-FFF2-40B4-BE49-F238E27FC236}">
                <a16:creationId xmlns:a16="http://schemas.microsoft.com/office/drawing/2014/main" id="{1CF10094-747E-95CF-EB96-87820ECF6026}"/>
              </a:ext>
            </a:extLst>
          </p:cNvPr>
          <p:cNvPicPr>
            <a:picLocks/>
          </p:cNvPicPr>
          <p:nvPr/>
        </p:nvPicPr>
        <p:blipFill>
          <a:blip r:embed="rId24"/>
          <a:srcRect/>
          <a:stretch/>
        </p:blipFill>
        <p:spPr>
          <a:xfrm>
            <a:off x="1342359" y="4125750"/>
            <a:ext cx="410400" cy="394615"/>
          </a:xfrm>
          <a:prstGeom prst="rect">
            <a:avLst/>
          </a:prstGeom>
        </p:spPr>
      </p:pic>
      <p:pic>
        <p:nvPicPr>
          <p:cNvPr id="1834" name="Image 1833">
            <a:extLst>
              <a:ext uri="{FF2B5EF4-FFF2-40B4-BE49-F238E27FC236}">
                <a16:creationId xmlns:a16="http://schemas.microsoft.com/office/drawing/2014/main" id="{957C8CAC-557A-8DCD-0D7A-2960A58F325E}"/>
              </a:ext>
            </a:extLst>
          </p:cNvPr>
          <p:cNvPicPr>
            <a:picLocks/>
          </p:cNvPicPr>
          <p:nvPr/>
        </p:nvPicPr>
        <p:blipFill>
          <a:blip r:embed="rId25"/>
          <a:srcRect/>
          <a:stretch/>
        </p:blipFill>
        <p:spPr>
          <a:xfrm>
            <a:off x="1895222" y="4125750"/>
            <a:ext cx="410400" cy="394615"/>
          </a:xfrm>
          <a:prstGeom prst="rect">
            <a:avLst/>
          </a:prstGeom>
        </p:spPr>
      </p:pic>
      <p:pic>
        <p:nvPicPr>
          <p:cNvPr id="1836" name="Image 1835">
            <a:extLst>
              <a:ext uri="{FF2B5EF4-FFF2-40B4-BE49-F238E27FC236}">
                <a16:creationId xmlns:a16="http://schemas.microsoft.com/office/drawing/2014/main" id="{7C3ECE08-490D-91AF-215B-9E113F42EAEC}"/>
              </a:ext>
            </a:extLst>
          </p:cNvPr>
          <p:cNvPicPr>
            <a:picLocks/>
          </p:cNvPicPr>
          <p:nvPr/>
        </p:nvPicPr>
        <p:blipFill>
          <a:blip r:embed="rId26"/>
          <a:srcRect/>
          <a:stretch/>
        </p:blipFill>
        <p:spPr>
          <a:xfrm>
            <a:off x="2306853" y="4125750"/>
            <a:ext cx="410400" cy="394615"/>
          </a:xfrm>
          <a:prstGeom prst="rect">
            <a:avLst/>
          </a:prstGeom>
        </p:spPr>
      </p:pic>
      <p:pic>
        <p:nvPicPr>
          <p:cNvPr id="1837" name="Image 1836">
            <a:extLst>
              <a:ext uri="{FF2B5EF4-FFF2-40B4-BE49-F238E27FC236}">
                <a16:creationId xmlns:a16="http://schemas.microsoft.com/office/drawing/2014/main" id="{E57F28E8-BAD5-F407-3B86-0BC67792F654}"/>
              </a:ext>
            </a:extLst>
          </p:cNvPr>
          <p:cNvPicPr>
            <a:picLocks/>
          </p:cNvPicPr>
          <p:nvPr/>
        </p:nvPicPr>
        <p:blipFill>
          <a:blip r:embed="rId27"/>
          <a:srcRect/>
          <a:stretch/>
        </p:blipFill>
        <p:spPr>
          <a:xfrm>
            <a:off x="2876206" y="4128156"/>
            <a:ext cx="410400" cy="394615"/>
          </a:xfrm>
          <a:prstGeom prst="rect">
            <a:avLst/>
          </a:prstGeom>
        </p:spPr>
      </p:pic>
      <p:pic>
        <p:nvPicPr>
          <p:cNvPr id="1838" name="Image 1837">
            <a:extLst>
              <a:ext uri="{FF2B5EF4-FFF2-40B4-BE49-F238E27FC236}">
                <a16:creationId xmlns:a16="http://schemas.microsoft.com/office/drawing/2014/main" id="{10E05B39-165B-1703-E3AC-093FBA862323}"/>
              </a:ext>
            </a:extLst>
          </p:cNvPr>
          <p:cNvPicPr>
            <a:picLocks/>
          </p:cNvPicPr>
          <p:nvPr/>
        </p:nvPicPr>
        <p:blipFill>
          <a:blip r:embed="rId28"/>
          <a:srcRect/>
          <a:stretch/>
        </p:blipFill>
        <p:spPr>
          <a:xfrm>
            <a:off x="3287837" y="4128156"/>
            <a:ext cx="410400" cy="394615"/>
          </a:xfrm>
          <a:prstGeom prst="rect">
            <a:avLst/>
          </a:prstGeom>
        </p:spPr>
      </p:pic>
      <p:pic>
        <p:nvPicPr>
          <p:cNvPr id="1839" name="Image 1838">
            <a:extLst>
              <a:ext uri="{FF2B5EF4-FFF2-40B4-BE49-F238E27FC236}">
                <a16:creationId xmlns:a16="http://schemas.microsoft.com/office/drawing/2014/main" id="{E59145F8-1DBE-CFA2-39BF-AF36458F3FF4}"/>
              </a:ext>
            </a:extLst>
          </p:cNvPr>
          <p:cNvPicPr>
            <a:picLocks/>
          </p:cNvPicPr>
          <p:nvPr/>
        </p:nvPicPr>
        <p:blipFill>
          <a:blip r:embed="rId29"/>
          <a:srcRect/>
          <a:stretch/>
        </p:blipFill>
        <p:spPr>
          <a:xfrm>
            <a:off x="3821388" y="4128156"/>
            <a:ext cx="410400" cy="394615"/>
          </a:xfrm>
          <a:prstGeom prst="rect">
            <a:avLst/>
          </a:prstGeom>
        </p:spPr>
      </p:pic>
      <p:pic>
        <p:nvPicPr>
          <p:cNvPr id="1840" name="Image 1839">
            <a:extLst>
              <a:ext uri="{FF2B5EF4-FFF2-40B4-BE49-F238E27FC236}">
                <a16:creationId xmlns:a16="http://schemas.microsoft.com/office/drawing/2014/main" id="{A955DF52-73A0-9A61-14ED-FA24781F93A0}"/>
              </a:ext>
            </a:extLst>
          </p:cNvPr>
          <p:cNvPicPr>
            <a:picLocks/>
          </p:cNvPicPr>
          <p:nvPr/>
        </p:nvPicPr>
        <p:blipFill>
          <a:blip r:embed="rId30"/>
          <a:srcRect/>
          <a:stretch/>
        </p:blipFill>
        <p:spPr>
          <a:xfrm>
            <a:off x="4233019" y="4128156"/>
            <a:ext cx="410400" cy="394615"/>
          </a:xfrm>
          <a:prstGeom prst="rect">
            <a:avLst/>
          </a:prstGeom>
        </p:spPr>
      </p:pic>
      <p:pic>
        <p:nvPicPr>
          <p:cNvPr id="1841" name="Image 1840">
            <a:extLst>
              <a:ext uri="{FF2B5EF4-FFF2-40B4-BE49-F238E27FC236}">
                <a16:creationId xmlns:a16="http://schemas.microsoft.com/office/drawing/2014/main" id="{B35AF07B-7A5B-A6B4-6C6C-9116664FFED6}"/>
              </a:ext>
            </a:extLst>
          </p:cNvPr>
          <p:cNvPicPr>
            <a:picLocks/>
          </p:cNvPicPr>
          <p:nvPr/>
        </p:nvPicPr>
        <p:blipFill>
          <a:blip r:embed="rId31"/>
          <a:srcRect/>
          <a:stretch/>
        </p:blipFill>
        <p:spPr>
          <a:xfrm>
            <a:off x="930728" y="4609259"/>
            <a:ext cx="410400" cy="394615"/>
          </a:xfrm>
          <a:prstGeom prst="rect">
            <a:avLst/>
          </a:prstGeom>
        </p:spPr>
      </p:pic>
      <p:pic>
        <p:nvPicPr>
          <p:cNvPr id="1859" name="Image 1858">
            <a:extLst>
              <a:ext uri="{FF2B5EF4-FFF2-40B4-BE49-F238E27FC236}">
                <a16:creationId xmlns:a16="http://schemas.microsoft.com/office/drawing/2014/main" id="{A4989FAF-11B3-0942-2A18-CBA0DB265211}"/>
              </a:ext>
            </a:extLst>
          </p:cNvPr>
          <p:cNvPicPr>
            <a:picLocks/>
          </p:cNvPicPr>
          <p:nvPr/>
        </p:nvPicPr>
        <p:blipFill>
          <a:blip r:embed="rId32"/>
          <a:srcRect/>
          <a:stretch/>
        </p:blipFill>
        <p:spPr>
          <a:xfrm>
            <a:off x="1342359" y="4609259"/>
            <a:ext cx="410400" cy="394615"/>
          </a:xfrm>
          <a:prstGeom prst="rect">
            <a:avLst/>
          </a:prstGeom>
        </p:spPr>
      </p:pic>
      <p:pic>
        <p:nvPicPr>
          <p:cNvPr id="1877" name="Image 1876">
            <a:extLst>
              <a:ext uri="{FF2B5EF4-FFF2-40B4-BE49-F238E27FC236}">
                <a16:creationId xmlns:a16="http://schemas.microsoft.com/office/drawing/2014/main" id="{3DC1E1AD-15F5-36D2-C627-63684291CB8F}"/>
              </a:ext>
            </a:extLst>
          </p:cNvPr>
          <p:cNvPicPr>
            <a:picLocks/>
          </p:cNvPicPr>
          <p:nvPr/>
        </p:nvPicPr>
        <p:blipFill>
          <a:blip r:embed="rId33"/>
          <a:srcRect/>
          <a:stretch/>
        </p:blipFill>
        <p:spPr>
          <a:xfrm>
            <a:off x="1895222" y="4609259"/>
            <a:ext cx="410400" cy="394615"/>
          </a:xfrm>
          <a:prstGeom prst="rect">
            <a:avLst/>
          </a:prstGeom>
        </p:spPr>
      </p:pic>
      <p:pic>
        <p:nvPicPr>
          <p:cNvPr id="1882" name="Image 1881">
            <a:extLst>
              <a:ext uri="{FF2B5EF4-FFF2-40B4-BE49-F238E27FC236}">
                <a16:creationId xmlns:a16="http://schemas.microsoft.com/office/drawing/2014/main" id="{BF815589-5926-F6EC-FA58-C5E94679F168}"/>
              </a:ext>
            </a:extLst>
          </p:cNvPr>
          <p:cNvPicPr>
            <a:picLocks/>
          </p:cNvPicPr>
          <p:nvPr/>
        </p:nvPicPr>
        <p:blipFill>
          <a:blip r:embed="rId34"/>
          <a:srcRect/>
          <a:stretch/>
        </p:blipFill>
        <p:spPr>
          <a:xfrm>
            <a:off x="2306853" y="4609259"/>
            <a:ext cx="410400" cy="394615"/>
          </a:xfrm>
          <a:prstGeom prst="rect">
            <a:avLst/>
          </a:prstGeom>
        </p:spPr>
      </p:pic>
      <p:pic>
        <p:nvPicPr>
          <p:cNvPr id="1884" name="Image 1883">
            <a:extLst>
              <a:ext uri="{FF2B5EF4-FFF2-40B4-BE49-F238E27FC236}">
                <a16:creationId xmlns:a16="http://schemas.microsoft.com/office/drawing/2014/main" id="{6DD347B5-4AAF-4C9F-1AE1-00F9F7F69AC0}"/>
              </a:ext>
            </a:extLst>
          </p:cNvPr>
          <p:cNvPicPr>
            <a:picLocks/>
          </p:cNvPicPr>
          <p:nvPr/>
        </p:nvPicPr>
        <p:blipFill>
          <a:blip r:embed="rId35"/>
          <a:srcRect/>
          <a:stretch/>
        </p:blipFill>
        <p:spPr>
          <a:xfrm>
            <a:off x="2876206" y="4604364"/>
            <a:ext cx="410400" cy="394615"/>
          </a:xfrm>
          <a:prstGeom prst="rect">
            <a:avLst/>
          </a:prstGeom>
        </p:spPr>
      </p:pic>
      <p:pic>
        <p:nvPicPr>
          <p:cNvPr id="1889" name="Image 1888">
            <a:extLst>
              <a:ext uri="{FF2B5EF4-FFF2-40B4-BE49-F238E27FC236}">
                <a16:creationId xmlns:a16="http://schemas.microsoft.com/office/drawing/2014/main" id="{B1FEE5E2-924B-7E6F-30CF-E14F6F9830F2}"/>
              </a:ext>
            </a:extLst>
          </p:cNvPr>
          <p:cNvPicPr>
            <a:picLocks/>
          </p:cNvPicPr>
          <p:nvPr/>
        </p:nvPicPr>
        <p:blipFill>
          <a:blip r:embed="rId36"/>
          <a:srcRect/>
          <a:stretch/>
        </p:blipFill>
        <p:spPr>
          <a:xfrm>
            <a:off x="3287837" y="4604364"/>
            <a:ext cx="410400" cy="394615"/>
          </a:xfrm>
          <a:prstGeom prst="rect">
            <a:avLst/>
          </a:prstGeom>
        </p:spPr>
      </p:pic>
      <p:pic>
        <p:nvPicPr>
          <p:cNvPr id="1891" name="Image 1890">
            <a:extLst>
              <a:ext uri="{FF2B5EF4-FFF2-40B4-BE49-F238E27FC236}">
                <a16:creationId xmlns:a16="http://schemas.microsoft.com/office/drawing/2014/main" id="{605ADF6A-76DD-B97C-7D61-24038CAA0343}"/>
              </a:ext>
            </a:extLst>
          </p:cNvPr>
          <p:cNvPicPr>
            <a:picLocks/>
          </p:cNvPicPr>
          <p:nvPr/>
        </p:nvPicPr>
        <p:blipFill>
          <a:blip r:embed="rId37"/>
          <a:srcRect/>
          <a:stretch/>
        </p:blipFill>
        <p:spPr>
          <a:xfrm>
            <a:off x="3821388" y="4604364"/>
            <a:ext cx="410400" cy="394615"/>
          </a:xfrm>
          <a:prstGeom prst="rect">
            <a:avLst/>
          </a:prstGeom>
        </p:spPr>
      </p:pic>
      <p:pic>
        <p:nvPicPr>
          <p:cNvPr id="1892" name="Image 1891">
            <a:extLst>
              <a:ext uri="{FF2B5EF4-FFF2-40B4-BE49-F238E27FC236}">
                <a16:creationId xmlns:a16="http://schemas.microsoft.com/office/drawing/2014/main" id="{30F27C6D-9AF1-45CC-A3AD-35BFD6B1D48C}"/>
              </a:ext>
            </a:extLst>
          </p:cNvPr>
          <p:cNvPicPr>
            <a:picLocks/>
          </p:cNvPicPr>
          <p:nvPr/>
        </p:nvPicPr>
        <p:blipFill>
          <a:blip r:embed="rId38"/>
          <a:srcRect/>
          <a:stretch/>
        </p:blipFill>
        <p:spPr>
          <a:xfrm>
            <a:off x="4233019" y="4604364"/>
            <a:ext cx="410400" cy="394615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F6BD0D5-15A1-18FE-1970-B98B4AAD2BFB}"/>
              </a:ext>
            </a:extLst>
          </p:cNvPr>
          <p:cNvSpPr txBox="1"/>
          <p:nvPr/>
        </p:nvSpPr>
        <p:spPr>
          <a:xfrm>
            <a:off x="2067026" y="668214"/>
            <a:ext cx="8532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65712F4-C487-F2D2-A542-5488528C1D44}"/>
              </a:ext>
            </a:extLst>
          </p:cNvPr>
          <p:cNvSpPr/>
          <p:nvPr/>
        </p:nvSpPr>
        <p:spPr>
          <a:xfrm>
            <a:off x="709807" y="664612"/>
            <a:ext cx="2737377" cy="273723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1" name="Rectangle 2240">
            <a:extLst>
              <a:ext uri="{FF2B5EF4-FFF2-40B4-BE49-F238E27FC236}">
                <a16:creationId xmlns:a16="http://schemas.microsoft.com/office/drawing/2014/main" id="{5B45EEE2-1F1C-4930-6567-6241332B2334}"/>
              </a:ext>
            </a:extLst>
          </p:cNvPr>
          <p:cNvSpPr/>
          <p:nvPr/>
        </p:nvSpPr>
        <p:spPr>
          <a:xfrm>
            <a:off x="3475335" y="663004"/>
            <a:ext cx="268006" cy="273723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2" name="ZoneTexte 2241">
            <a:extLst>
              <a:ext uri="{FF2B5EF4-FFF2-40B4-BE49-F238E27FC236}">
                <a16:creationId xmlns:a16="http://schemas.microsoft.com/office/drawing/2014/main" id="{BCFD0EC4-5D49-411E-E432-4947D1230CE1}"/>
              </a:ext>
            </a:extLst>
          </p:cNvPr>
          <p:cNvSpPr txBox="1"/>
          <p:nvPr/>
        </p:nvSpPr>
        <p:spPr>
          <a:xfrm>
            <a:off x="3173164" y="461818"/>
            <a:ext cx="8532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II</a:t>
            </a:r>
          </a:p>
        </p:txBody>
      </p:sp>
      <p:sp>
        <p:nvSpPr>
          <p:cNvPr id="2243" name="Rectangle 2242">
            <a:extLst>
              <a:ext uri="{FF2B5EF4-FFF2-40B4-BE49-F238E27FC236}">
                <a16:creationId xmlns:a16="http://schemas.microsoft.com/office/drawing/2014/main" id="{585D4571-A336-9DBD-D57F-A2A007D03182}"/>
              </a:ext>
            </a:extLst>
          </p:cNvPr>
          <p:cNvSpPr/>
          <p:nvPr/>
        </p:nvSpPr>
        <p:spPr>
          <a:xfrm>
            <a:off x="3774277" y="662742"/>
            <a:ext cx="273381" cy="273723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3" name="Rectangle 2252">
            <a:extLst>
              <a:ext uri="{FF2B5EF4-FFF2-40B4-BE49-F238E27FC236}">
                <a16:creationId xmlns:a16="http://schemas.microsoft.com/office/drawing/2014/main" id="{D2980034-168D-0F3D-DD4F-4CD5528873BB}"/>
              </a:ext>
            </a:extLst>
          </p:cNvPr>
          <p:cNvSpPr/>
          <p:nvPr/>
        </p:nvSpPr>
        <p:spPr>
          <a:xfrm>
            <a:off x="4069098" y="660926"/>
            <a:ext cx="877335" cy="273723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6" name="ZoneTexte 2255">
            <a:extLst>
              <a:ext uri="{FF2B5EF4-FFF2-40B4-BE49-F238E27FC236}">
                <a16:creationId xmlns:a16="http://schemas.microsoft.com/office/drawing/2014/main" id="{F3FDA24F-11EF-64E5-3B45-B4A25B14CC6E}"/>
              </a:ext>
            </a:extLst>
          </p:cNvPr>
          <p:cNvSpPr txBox="1"/>
          <p:nvPr/>
        </p:nvSpPr>
        <p:spPr>
          <a:xfrm>
            <a:off x="3475335" y="460567"/>
            <a:ext cx="8532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III</a:t>
            </a:r>
          </a:p>
        </p:txBody>
      </p:sp>
      <p:sp>
        <p:nvSpPr>
          <p:cNvPr id="2286" name="ZoneTexte 2285">
            <a:extLst>
              <a:ext uri="{FF2B5EF4-FFF2-40B4-BE49-F238E27FC236}">
                <a16:creationId xmlns:a16="http://schemas.microsoft.com/office/drawing/2014/main" id="{6A6100AE-21AC-07E5-8CE6-8B4FA5C184B0}"/>
              </a:ext>
            </a:extLst>
          </p:cNvPr>
          <p:cNvSpPr txBox="1"/>
          <p:nvPr/>
        </p:nvSpPr>
        <p:spPr>
          <a:xfrm>
            <a:off x="2532074" y="683725"/>
            <a:ext cx="5341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learn 9</a:t>
            </a:r>
          </a:p>
        </p:txBody>
      </p:sp>
      <p:sp>
        <p:nvSpPr>
          <p:cNvPr id="2287" name="ZoneTexte 2286">
            <a:extLst>
              <a:ext uri="{FF2B5EF4-FFF2-40B4-BE49-F238E27FC236}">
                <a16:creationId xmlns:a16="http://schemas.microsoft.com/office/drawing/2014/main" id="{2BD1A9FE-4BD3-C89D-B51E-451FD1C49328}"/>
              </a:ext>
            </a:extLst>
          </p:cNvPr>
          <p:cNvSpPr txBox="1"/>
          <p:nvPr/>
        </p:nvSpPr>
        <p:spPr>
          <a:xfrm rot="16200000">
            <a:off x="486778" y="4355650"/>
            <a:ext cx="7476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RF 0</a:t>
            </a:r>
          </a:p>
        </p:txBody>
      </p:sp>
      <p:sp>
        <p:nvSpPr>
          <p:cNvPr id="2288" name="ZoneTexte 2287">
            <a:extLst>
              <a:ext uri="{FF2B5EF4-FFF2-40B4-BE49-F238E27FC236}">
                <a16:creationId xmlns:a16="http://schemas.microsoft.com/office/drawing/2014/main" id="{9F308878-4A06-E60D-EE5D-14EFAA0B5857}"/>
              </a:ext>
            </a:extLst>
          </p:cNvPr>
          <p:cNvSpPr txBox="1"/>
          <p:nvPr/>
        </p:nvSpPr>
        <p:spPr>
          <a:xfrm rot="16200000">
            <a:off x="600479" y="4766037"/>
            <a:ext cx="5202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RF 9</a:t>
            </a:r>
          </a:p>
        </p:txBody>
      </p:sp>
      <p:sp>
        <p:nvSpPr>
          <p:cNvPr id="2289" name="Rectangle 2288">
            <a:extLst>
              <a:ext uri="{FF2B5EF4-FFF2-40B4-BE49-F238E27FC236}">
                <a16:creationId xmlns:a16="http://schemas.microsoft.com/office/drawing/2014/main" id="{4EA47636-0581-4872-BA78-696563DF45A0}"/>
              </a:ext>
            </a:extLst>
          </p:cNvPr>
          <p:cNvSpPr/>
          <p:nvPr/>
        </p:nvSpPr>
        <p:spPr>
          <a:xfrm>
            <a:off x="1150178" y="1908175"/>
            <a:ext cx="408783" cy="10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290" name="Rectangle 2289">
            <a:extLst>
              <a:ext uri="{FF2B5EF4-FFF2-40B4-BE49-F238E27FC236}">
                <a16:creationId xmlns:a16="http://schemas.microsoft.com/office/drawing/2014/main" id="{AE761EE8-C725-B125-E562-2503C0369410}"/>
              </a:ext>
            </a:extLst>
          </p:cNvPr>
          <p:cNvSpPr/>
          <p:nvPr/>
        </p:nvSpPr>
        <p:spPr>
          <a:xfrm>
            <a:off x="4036122" y="1892468"/>
            <a:ext cx="408783" cy="108000"/>
          </a:xfrm>
          <a:prstGeom prst="rect">
            <a:avLst/>
          </a:prstGeom>
          <a:pattFill prst="lgConfetti">
            <a:fgClr>
              <a:schemeClr val="tx1">
                <a:lumMod val="65000"/>
                <a:lumOff val="35000"/>
              </a:schemeClr>
            </a:fgClr>
            <a:bgClr>
              <a:schemeClr val="bg1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91" name="Rectangle 2290">
            <a:extLst>
              <a:ext uri="{FF2B5EF4-FFF2-40B4-BE49-F238E27FC236}">
                <a16:creationId xmlns:a16="http://schemas.microsoft.com/office/drawing/2014/main" id="{99B4154B-A7C4-DDF7-C4C2-05280896FBF0}"/>
              </a:ext>
            </a:extLst>
          </p:cNvPr>
          <p:cNvSpPr/>
          <p:nvPr/>
        </p:nvSpPr>
        <p:spPr>
          <a:xfrm>
            <a:off x="2785351" y="1899025"/>
            <a:ext cx="410200" cy="108000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92" name="ZoneTexte 2291">
            <a:extLst>
              <a:ext uri="{FF2B5EF4-FFF2-40B4-BE49-F238E27FC236}">
                <a16:creationId xmlns:a16="http://schemas.microsoft.com/office/drawing/2014/main" id="{86ECAFF3-3DB8-07AD-857C-F0E81F8843BE}"/>
              </a:ext>
            </a:extLst>
          </p:cNvPr>
          <p:cNvSpPr txBox="1"/>
          <p:nvPr/>
        </p:nvSpPr>
        <p:spPr>
          <a:xfrm>
            <a:off x="1513137" y="1830327"/>
            <a:ext cx="5281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tonic</a:t>
            </a:r>
          </a:p>
        </p:txBody>
      </p:sp>
      <p:sp>
        <p:nvSpPr>
          <p:cNvPr id="2293" name="ZoneTexte 2292">
            <a:extLst>
              <a:ext uri="{FF2B5EF4-FFF2-40B4-BE49-F238E27FC236}">
                <a16:creationId xmlns:a16="http://schemas.microsoft.com/office/drawing/2014/main" id="{A10D5CD4-7ECE-EA6B-118B-AC27DBC4410A}"/>
              </a:ext>
            </a:extLst>
          </p:cNvPr>
          <p:cNvSpPr txBox="1"/>
          <p:nvPr/>
        </p:nvSpPr>
        <p:spPr>
          <a:xfrm>
            <a:off x="3155058" y="1826000"/>
            <a:ext cx="5281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burst</a:t>
            </a:r>
          </a:p>
        </p:txBody>
      </p:sp>
      <p:sp>
        <p:nvSpPr>
          <p:cNvPr id="2294" name="ZoneTexte 2293">
            <a:extLst>
              <a:ext uri="{FF2B5EF4-FFF2-40B4-BE49-F238E27FC236}">
                <a16:creationId xmlns:a16="http://schemas.microsoft.com/office/drawing/2014/main" id="{C2E0482C-4908-8B48-FCC4-9E8959E98F88}"/>
              </a:ext>
            </a:extLst>
          </p:cNvPr>
          <p:cNvSpPr txBox="1"/>
          <p:nvPr/>
        </p:nvSpPr>
        <p:spPr>
          <a:xfrm>
            <a:off x="4409341" y="1823219"/>
            <a:ext cx="5281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noise</a:t>
            </a:r>
          </a:p>
        </p:txBody>
      </p:sp>
    </p:spTree>
    <p:extLst>
      <p:ext uri="{BB962C8B-B14F-4D97-AF65-F5344CB8AC3E}">
        <p14:creationId xmlns:p14="http://schemas.microsoft.com/office/powerpoint/2010/main" val="295256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Forme libre 1491">
            <a:extLst>
              <a:ext uri="{FF2B5EF4-FFF2-40B4-BE49-F238E27FC236}">
                <a16:creationId xmlns:a16="http://schemas.microsoft.com/office/drawing/2014/main" id="{05EC1FC5-DAED-FDBF-8295-6FFCA7D12390}"/>
              </a:ext>
            </a:extLst>
          </p:cNvPr>
          <p:cNvSpPr/>
          <p:nvPr/>
        </p:nvSpPr>
        <p:spPr>
          <a:xfrm>
            <a:off x="4021784" y="3929321"/>
            <a:ext cx="1394788" cy="944431"/>
          </a:xfrm>
          <a:custGeom>
            <a:avLst/>
            <a:gdLst>
              <a:gd name="connsiteX0" fmla="*/ 1329322 w 1562852"/>
              <a:gd name="connsiteY0" fmla="*/ 0 h 1205585"/>
              <a:gd name="connsiteX1" fmla="*/ 1329499 w 1562852"/>
              <a:gd name="connsiteY1" fmla="*/ 204 h 1205585"/>
              <a:gd name="connsiteX2" fmla="*/ 1345476 w 1562852"/>
              <a:gd name="connsiteY2" fmla="*/ 204 h 1205585"/>
              <a:gd name="connsiteX3" fmla="*/ 1345476 w 1562852"/>
              <a:gd name="connsiteY3" fmla="*/ 18668 h 1205585"/>
              <a:gd name="connsiteX4" fmla="*/ 1544972 w 1562852"/>
              <a:gd name="connsiteY4" fmla="*/ 249207 h 1205585"/>
              <a:gd name="connsiteX5" fmla="*/ 1556589 w 1562852"/>
              <a:gd name="connsiteY5" fmla="*/ 249207 h 1205585"/>
              <a:gd name="connsiteX6" fmla="*/ 1556589 w 1562852"/>
              <a:gd name="connsiteY6" fmla="*/ 262632 h 1205585"/>
              <a:gd name="connsiteX7" fmla="*/ 1562852 w 1562852"/>
              <a:gd name="connsiteY7" fmla="*/ 269869 h 1205585"/>
              <a:gd name="connsiteX8" fmla="*/ 1556589 w 1562852"/>
              <a:gd name="connsiteY8" fmla="*/ 269869 h 1205585"/>
              <a:gd name="connsiteX9" fmla="*/ 1556589 w 1562852"/>
              <a:gd name="connsiteY9" fmla="*/ 1205585 h 1205585"/>
              <a:gd name="connsiteX10" fmla="*/ 0 w 1562852"/>
              <a:gd name="connsiteY10" fmla="*/ 1205585 h 1205585"/>
              <a:gd name="connsiteX11" fmla="*/ 0 w 1562852"/>
              <a:gd name="connsiteY11" fmla="*/ 249207 h 1205585"/>
              <a:gd name="connsiteX12" fmla="*/ 1038293 w 1562852"/>
              <a:gd name="connsiteY12" fmla="*/ 6657 h 1205585"/>
              <a:gd name="connsiteX13" fmla="*/ 1038293 w 1562852"/>
              <a:gd name="connsiteY13" fmla="*/ 204 h 1205585"/>
              <a:gd name="connsiteX14" fmla="*/ 1329322 w 1562852"/>
              <a:gd name="connsiteY14" fmla="*/ 204 h 1205585"/>
              <a:gd name="connsiteX15" fmla="*/ 1329322 w 1562852"/>
              <a:gd name="connsiteY15" fmla="*/ 0 h 1205585"/>
              <a:gd name="connsiteX0" fmla="*/ 1329322 w 1562852"/>
              <a:gd name="connsiteY0" fmla="*/ 0 h 1205585"/>
              <a:gd name="connsiteX1" fmla="*/ 1329499 w 1562852"/>
              <a:gd name="connsiteY1" fmla="*/ 204 h 1205585"/>
              <a:gd name="connsiteX2" fmla="*/ 1345476 w 1562852"/>
              <a:gd name="connsiteY2" fmla="*/ 204 h 1205585"/>
              <a:gd name="connsiteX3" fmla="*/ 1345476 w 1562852"/>
              <a:gd name="connsiteY3" fmla="*/ 18668 h 1205585"/>
              <a:gd name="connsiteX4" fmla="*/ 1544972 w 1562852"/>
              <a:gd name="connsiteY4" fmla="*/ 249207 h 1205585"/>
              <a:gd name="connsiteX5" fmla="*/ 1556589 w 1562852"/>
              <a:gd name="connsiteY5" fmla="*/ 249207 h 1205585"/>
              <a:gd name="connsiteX6" fmla="*/ 1556589 w 1562852"/>
              <a:gd name="connsiteY6" fmla="*/ 262632 h 1205585"/>
              <a:gd name="connsiteX7" fmla="*/ 1562852 w 1562852"/>
              <a:gd name="connsiteY7" fmla="*/ 269869 h 1205585"/>
              <a:gd name="connsiteX8" fmla="*/ 1556589 w 1562852"/>
              <a:gd name="connsiteY8" fmla="*/ 269869 h 1205585"/>
              <a:gd name="connsiteX9" fmla="*/ 1556589 w 1562852"/>
              <a:gd name="connsiteY9" fmla="*/ 1205585 h 1205585"/>
              <a:gd name="connsiteX10" fmla="*/ 0 w 1562852"/>
              <a:gd name="connsiteY10" fmla="*/ 1205585 h 1205585"/>
              <a:gd name="connsiteX11" fmla="*/ 0 w 1562852"/>
              <a:gd name="connsiteY11" fmla="*/ 249207 h 1205585"/>
              <a:gd name="connsiteX12" fmla="*/ 1038293 w 1562852"/>
              <a:gd name="connsiteY12" fmla="*/ 6657 h 1205585"/>
              <a:gd name="connsiteX13" fmla="*/ 1038293 w 1562852"/>
              <a:gd name="connsiteY13" fmla="*/ 61993 h 1205585"/>
              <a:gd name="connsiteX14" fmla="*/ 1329322 w 1562852"/>
              <a:gd name="connsiteY14" fmla="*/ 204 h 1205585"/>
              <a:gd name="connsiteX15" fmla="*/ 1329322 w 1562852"/>
              <a:gd name="connsiteY15" fmla="*/ 0 h 1205585"/>
              <a:gd name="connsiteX0" fmla="*/ 1329322 w 1562852"/>
              <a:gd name="connsiteY0" fmla="*/ 0 h 1205585"/>
              <a:gd name="connsiteX1" fmla="*/ 1329499 w 1562852"/>
              <a:gd name="connsiteY1" fmla="*/ 204 h 1205585"/>
              <a:gd name="connsiteX2" fmla="*/ 1345476 w 1562852"/>
              <a:gd name="connsiteY2" fmla="*/ 204 h 1205585"/>
              <a:gd name="connsiteX3" fmla="*/ 1345476 w 1562852"/>
              <a:gd name="connsiteY3" fmla="*/ 18668 h 1205585"/>
              <a:gd name="connsiteX4" fmla="*/ 1544972 w 1562852"/>
              <a:gd name="connsiteY4" fmla="*/ 249207 h 1205585"/>
              <a:gd name="connsiteX5" fmla="*/ 1556589 w 1562852"/>
              <a:gd name="connsiteY5" fmla="*/ 249207 h 1205585"/>
              <a:gd name="connsiteX6" fmla="*/ 1556589 w 1562852"/>
              <a:gd name="connsiteY6" fmla="*/ 262632 h 1205585"/>
              <a:gd name="connsiteX7" fmla="*/ 1562852 w 1562852"/>
              <a:gd name="connsiteY7" fmla="*/ 269869 h 1205585"/>
              <a:gd name="connsiteX8" fmla="*/ 1556589 w 1562852"/>
              <a:gd name="connsiteY8" fmla="*/ 269869 h 1205585"/>
              <a:gd name="connsiteX9" fmla="*/ 1556589 w 1562852"/>
              <a:gd name="connsiteY9" fmla="*/ 1205585 h 1205585"/>
              <a:gd name="connsiteX10" fmla="*/ 0 w 1562852"/>
              <a:gd name="connsiteY10" fmla="*/ 1205585 h 1205585"/>
              <a:gd name="connsiteX11" fmla="*/ 0 w 1562852"/>
              <a:gd name="connsiteY11" fmla="*/ 249207 h 1205585"/>
              <a:gd name="connsiteX12" fmla="*/ 1038293 w 1562852"/>
              <a:gd name="connsiteY12" fmla="*/ 6657 h 1205585"/>
              <a:gd name="connsiteX13" fmla="*/ 1329322 w 1562852"/>
              <a:gd name="connsiteY13" fmla="*/ 204 h 1205585"/>
              <a:gd name="connsiteX14" fmla="*/ 1329322 w 1562852"/>
              <a:gd name="connsiteY14" fmla="*/ 0 h 1205585"/>
              <a:gd name="connsiteX0" fmla="*/ 1329322 w 1562852"/>
              <a:gd name="connsiteY0" fmla="*/ 0 h 1205585"/>
              <a:gd name="connsiteX1" fmla="*/ 1329499 w 1562852"/>
              <a:gd name="connsiteY1" fmla="*/ 204 h 1205585"/>
              <a:gd name="connsiteX2" fmla="*/ 1345476 w 1562852"/>
              <a:gd name="connsiteY2" fmla="*/ 204 h 1205585"/>
              <a:gd name="connsiteX3" fmla="*/ 1345476 w 1562852"/>
              <a:gd name="connsiteY3" fmla="*/ 18668 h 1205585"/>
              <a:gd name="connsiteX4" fmla="*/ 1544972 w 1562852"/>
              <a:gd name="connsiteY4" fmla="*/ 249207 h 1205585"/>
              <a:gd name="connsiteX5" fmla="*/ 1556589 w 1562852"/>
              <a:gd name="connsiteY5" fmla="*/ 249207 h 1205585"/>
              <a:gd name="connsiteX6" fmla="*/ 1556589 w 1562852"/>
              <a:gd name="connsiteY6" fmla="*/ 262632 h 1205585"/>
              <a:gd name="connsiteX7" fmla="*/ 1562852 w 1562852"/>
              <a:gd name="connsiteY7" fmla="*/ 269869 h 1205585"/>
              <a:gd name="connsiteX8" fmla="*/ 1556589 w 1562852"/>
              <a:gd name="connsiteY8" fmla="*/ 269869 h 1205585"/>
              <a:gd name="connsiteX9" fmla="*/ 1556589 w 1562852"/>
              <a:gd name="connsiteY9" fmla="*/ 1205585 h 1205585"/>
              <a:gd name="connsiteX10" fmla="*/ 0 w 1562852"/>
              <a:gd name="connsiteY10" fmla="*/ 1205585 h 1205585"/>
              <a:gd name="connsiteX11" fmla="*/ 0 w 1562852"/>
              <a:gd name="connsiteY11" fmla="*/ 249207 h 1205585"/>
              <a:gd name="connsiteX12" fmla="*/ 1027663 w 1562852"/>
              <a:gd name="connsiteY12" fmla="*/ 64584 h 1205585"/>
              <a:gd name="connsiteX13" fmla="*/ 1329322 w 1562852"/>
              <a:gd name="connsiteY13" fmla="*/ 204 h 1205585"/>
              <a:gd name="connsiteX14" fmla="*/ 1329322 w 1562852"/>
              <a:gd name="connsiteY14" fmla="*/ 0 h 1205585"/>
              <a:gd name="connsiteX0" fmla="*/ 1329322 w 1562852"/>
              <a:gd name="connsiteY0" fmla="*/ 0 h 1205381"/>
              <a:gd name="connsiteX1" fmla="*/ 1329499 w 1562852"/>
              <a:gd name="connsiteY1" fmla="*/ 0 h 1205381"/>
              <a:gd name="connsiteX2" fmla="*/ 1345476 w 1562852"/>
              <a:gd name="connsiteY2" fmla="*/ 0 h 1205381"/>
              <a:gd name="connsiteX3" fmla="*/ 1345476 w 1562852"/>
              <a:gd name="connsiteY3" fmla="*/ 18464 h 1205381"/>
              <a:gd name="connsiteX4" fmla="*/ 1544972 w 1562852"/>
              <a:gd name="connsiteY4" fmla="*/ 249003 h 1205381"/>
              <a:gd name="connsiteX5" fmla="*/ 1556589 w 1562852"/>
              <a:gd name="connsiteY5" fmla="*/ 249003 h 1205381"/>
              <a:gd name="connsiteX6" fmla="*/ 1556589 w 1562852"/>
              <a:gd name="connsiteY6" fmla="*/ 262428 h 1205381"/>
              <a:gd name="connsiteX7" fmla="*/ 1562852 w 1562852"/>
              <a:gd name="connsiteY7" fmla="*/ 269665 h 1205381"/>
              <a:gd name="connsiteX8" fmla="*/ 1556589 w 1562852"/>
              <a:gd name="connsiteY8" fmla="*/ 269665 h 1205381"/>
              <a:gd name="connsiteX9" fmla="*/ 1556589 w 1562852"/>
              <a:gd name="connsiteY9" fmla="*/ 1205381 h 1205381"/>
              <a:gd name="connsiteX10" fmla="*/ 0 w 1562852"/>
              <a:gd name="connsiteY10" fmla="*/ 1205381 h 1205381"/>
              <a:gd name="connsiteX11" fmla="*/ 0 w 1562852"/>
              <a:gd name="connsiteY11" fmla="*/ 249003 h 1205381"/>
              <a:gd name="connsiteX12" fmla="*/ 1027663 w 1562852"/>
              <a:gd name="connsiteY12" fmla="*/ 64380 h 1205381"/>
              <a:gd name="connsiteX13" fmla="*/ 1329322 w 1562852"/>
              <a:gd name="connsiteY13" fmla="*/ 0 h 1205381"/>
              <a:gd name="connsiteX0" fmla="*/ 1329322 w 1562852"/>
              <a:gd name="connsiteY0" fmla="*/ 0 h 1205381"/>
              <a:gd name="connsiteX1" fmla="*/ 1329499 w 1562852"/>
              <a:gd name="connsiteY1" fmla="*/ 0 h 1205381"/>
              <a:gd name="connsiteX2" fmla="*/ 1345476 w 1562852"/>
              <a:gd name="connsiteY2" fmla="*/ 0 h 1205381"/>
              <a:gd name="connsiteX3" fmla="*/ 1544972 w 1562852"/>
              <a:gd name="connsiteY3" fmla="*/ 249003 h 1205381"/>
              <a:gd name="connsiteX4" fmla="*/ 1556589 w 1562852"/>
              <a:gd name="connsiteY4" fmla="*/ 249003 h 1205381"/>
              <a:gd name="connsiteX5" fmla="*/ 1556589 w 1562852"/>
              <a:gd name="connsiteY5" fmla="*/ 262428 h 1205381"/>
              <a:gd name="connsiteX6" fmla="*/ 1562852 w 1562852"/>
              <a:gd name="connsiteY6" fmla="*/ 269665 h 1205381"/>
              <a:gd name="connsiteX7" fmla="*/ 1556589 w 1562852"/>
              <a:gd name="connsiteY7" fmla="*/ 269665 h 1205381"/>
              <a:gd name="connsiteX8" fmla="*/ 1556589 w 1562852"/>
              <a:gd name="connsiteY8" fmla="*/ 1205381 h 1205381"/>
              <a:gd name="connsiteX9" fmla="*/ 0 w 1562852"/>
              <a:gd name="connsiteY9" fmla="*/ 1205381 h 1205381"/>
              <a:gd name="connsiteX10" fmla="*/ 0 w 1562852"/>
              <a:gd name="connsiteY10" fmla="*/ 249003 h 1205381"/>
              <a:gd name="connsiteX11" fmla="*/ 1027663 w 1562852"/>
              <a:gd name="connsiteY11" fmla="*/ 64380 h 1205381"/>
              <a:gd name="connsiteX12" fmla="*/ 1329322 w 1562852"/>
              <a:gd name="connsiteY12" fmla="*/ 0 h 1205381"/>
              <a:gd name="connsiteX0" fmla="*/ 1027663 w 1562852"/>
              <a:gd name="connsiteY0" fmla="*/ 64380 h 1205381"/>
              <a:gd name="connsiteX1" fmla="*/ 1329499 w 1562852"/>
              <a:gd name="connsiteY1" fmla="*/ 0 h 1205381"/>
              <a:gd name="connsiteX2" fmla="*/ 1345476 w 1562852"/>
              <a:gd name="connsiteY2" fmla="*/ 0 h 1205381"/>
              <a:gd name="connsiteX3" fmla="*/ 1544972 w 1562852"/>
              <a:gd name="connsiteY3" fmla="*/ 249003 h 1205381"/>
              <a:gd name="connsiteX4" fmla="*/ 1556589 w 1562852"/>
              <a:gd name="connsiteY4" fmla="*/ 249003 h 1205381"/>
              <a:gd name="connsiteX5" fmla="*/ 1556589 w 1562852"/>
              <a:gd name="connsiteY5" fmla="*/ 262428 h 1205381"/>
              <a:gd name="connsiteX6" fmla="*/ 1562852 w 1562852"/>
              <a:gd name="connsiteY6" fmla="*/ 269665 h 1205381"/>
              <a:gd name="connsiteX7" fmla="*/ 1556589 w 1562852"/>
              <a:gd name="connsiteY7" fmla="*/ 269665 h 1205381"/>
              <a:gd name="connsiteX8" fmla="*/ 1556589 w 1562852"/>
              <a:gd name="connsiteY8" fmla="*/ 1205381 h 1205381"/>
              <a:gd name="connsiteX9" fmla="*/ 0 w 1562852"/>
              <a:gd name="connsiteY9" fmla="*/ 1205381 h 1205381"/>
              <a:gd name="connsiteX10" fmla="*/ 0 w 1562852"/>
              <a:gd name="connsiteY10" fmla="*/ 249003 h 1205381"/>
              <a:gd name="connsiteX11" fmla="*/ 1027663 w 1562852"/>
              <a:gd name="connsiteY11" fmla="*/ 64380 h 1205381"/>
              <a:gd name="connsiteX0" fmla="*/ 1027663 w 1562852"/>
              <a:gd name="connsiteY0" fmla="*/ 64380 h 1205381"/>
              <a:gd name="connsiteX1" fmla="*/ 1329499 w 1562852"/>
              <a:gd name="connsiteY1" fmla="*/ 0 h 1205381"/>
              <a:gd name="connsiteX2" fmla="*/ 1544972 w 1562852"/>
              <a:gd name="connsiteY2" fmla="*/ 249003 h 1205381"/>
              <a:gd name="connsiteX3" fmla="*/ 1556589 w 1562852"/>
              <a:gd name="connsiteY3" fmla="*/ 249003 h 1205381"/>
              <a:gd name="connsiteX4" fmla="*/ 1556589 w 1562852"/>
              <a:gd name="connsiteY4" fmla="*/ 262428 h 1205381"/>
              <a:gd name="connsiteX5" fmla="*/ 1562852 w 1562852"/>
              <a:gd name="connsiteY5" fmla="*/ 269665 h 1205381"/>
              <a:gd name="connsiteX6" fmla="*/ 1556589 w 1562852"/>
              <a:gd name="connsiteY6" fmla="*/ 269665 h 1205381"/>
              <a:gd name="connsiteX7" fmla="*/ 1556589 w 1562852"/>
              <a:gd name="connsiteY7" fmla="*/ 1205381 h 1205381"/>
              <a:gd name="connsiteX8" fmla="*/ 0 w 1562852"/>
              <a:gd name="connsiteY8" fmla="*/ 1205381 h 1205381"/>
              <a:gd name="connsiteX9" fmla="*/ 0 w 1562852"/>
              <a:gd name="connsiteY9" fmla="*/ 249003 h 1205381"/>
              <a:gd name="connsiteX10" fmla="*/ 1027663 w 1562852"/>
              <a:gd name="connsiteY10" fmla="*/ 64380 h 1205381"/>
              <a:gd name="connsiteX0" fmla="*/ 1027663 w 1562852"/>
              <a:gd name="connsiteY0" fmla="*/ 6453 h 1147454"/>
              <a:gd name="connsiteX1" fmla="*/ 1372019 w 1562852"/>
              <a:gd name="connsiteY1" fmla="*/ 0 h 1147454"/>
              <a:gd name="connsiteX2" fmla="*/ 1544972 w 1562852"/>
              <a:gd name="connsiteY2" fmla="*/ 191076 h 1147454"/>
              <a:gd name="connsiteX3" fmla="*/ 1556589 w 1562852"/>
              <a:gd name="connsiteY3" fmla="*/ 191076 h 1147454"/>
              <a:gd name="connsiteX4" fmla="*/ 1556589 w 1562852"/>
              <a:gd name="connsiteY4" fmla="*/ 204501 h 1147454"/>
              <a:gd name="connsiteX5" fmla="*/ 1562852 w 1562852"/>
              <a:gd name="connsiteY5" fmla="*/ 211738 h 1147454"/>
              <a:gd name="connsiteX6" fmla="*/ 1556589 w 1562852"/>
              <a:gd name="connsiteY6" fmla="*/ 211738 h 1147454"/>
              <a:gd name="connsiteX7" fmla="*/ 1556589 w 1562852"/>
              <a:gd name="connsiteY7" fmla="*/ 1147454 h 1147454"/>
              <a:gd name="connsiteX8" fmla="*/ 0 w 1562852"/>
              <a:gd name="connsiteY8" fmla="*/ 1147454 h 1147454"/>
              <a:gd name="connsiteX9" fmla="*/ 0 w 1562852"/>
              <a:gd name="connsiteY9" fmla="*/ 191076 h 1147454"/>
              <a:gd name="connsiteX10" fmla="*/ 1027663 w 1562852"/>
              <a:gd name="connsiteY10" fmla="*/ 6453 h 1147454"/>
              <a:gd name="connsiteX0" fmla="*/ 1024120 w 1562852"/>
              <a:gd name="connsiteY0" fmla="*/ 0 h 1148725"/>
              <a:gd name="connsiteX1" fmla="*/ 1372019 w 1562852"/>
              <a:gd name="connsiteY1" fmla="*/ 1271 h 1148725"/>
              <a:gd name="connsiteX2" fmla="*/ 1544972 w 1562852"/>
              <a:gd name="connsiteY2" fmla="*/ 192347 h 1148725"/>
              <a:gd name="connsiteX3" fmla="*/ 1556589 w 1562852"/>
              <a:gd name="connsiteY3" fmla="*/ 192347 h 1148725"/>
              <a:gd name="connsiteX4" fmla="*/ 1556589 w 1562852"/>
              <a:gd name="connsiteY4" fmla="*/ 205772 h 1148725"/>
              <a:gd name="connsiteX5" fmla="*/ 1562852 w 1562852"/>
              <a:gd name="connsiteY5" fmla="*/ 213009 h 1148725"/>
              <a:gd name="connsiteX6" fmla="*/ 1556589 w 1562852"/>
              <a:gd name="connsiteY6" fmla="*/ 213009 h 1148725"/>
              <a:gd name="connsiteX7" fmla="*/ 1556589 w 1562852"/>
              <a:gd name="connsiteY7" fmla="*/ 1148725 h 1148725"/>
              <a:gd name="connsiteX8" fmla="*/ 0 w 1562852"/>
              <a:gd name="connsiteY8" fmla="*/ 1148725 h 1148725"/>
              <a:gd name="connsiteX9" fmla="*/ 0 w 1562852"/>
              <a:gd name="connsiteY9" fmla="*/ 192347 h 1148725"/>
              <a:gd name="connsiteX10" fmla="*/ 1024120 w 1562852"/>
              <a:gd name="connsiteY10" fmla="*/ 0 h 1148725"/>
              <a:gd name="connsiteX0" fmla="*/ 1024120 w 1562852"/>
              <a:gd name="connsiteY0" fmla="*/ 0 h 1148725"/>
              <a:gd name="connsiteX1" fmla="*/ 1372019 w 1562852"/>
              <a:gd name="connsiteY1" fmla="*/ 1271 h 1148725"/>
              <a:gd name="connsiteX2" fmla="*/ 1544972 w 1562852"/>
              <a:gd name="connsiteY2" fmla="*/ 192347 h 1148725"/>
              <a:gd name="connsiteX3" fmla="*/ 1556589 w 1562852"/>
              <a:gd name="connsiteY3" fmla="*/ 192347 h 1148725"/>
              <a:gd name="connsiteX4" fmla="*/ 1562852 w 1562852"/>
              <a:gd name="connsiteY4" fmla="*/ 213009 h 1148725"/>
              <a:gd name="connsiteX5" fmla="*/ 1556589 w 1562852"/>
              <a:gd name="connsiteY5" fmla="*/ 213009 h 1148725"/>
              <a:gd name="connsiteX6" fmla="*/ 1556589 w 1562852"/>
              <a:gd name="connsiteY6" fmla="*/ 1148725 h 1148725"/>
              <a:gd name="connsiteX7" fmla="*/ 0 w 1562852"/>
              <a:gd name="connsiteY7" fmla="*/ 1148725 h 1148725"/>
              <a:gd name="connsiteX8" fmla="*/ 0 w 1562852"/>
              <a:gd name="connsiteY8" fmla="*/ 192347 h 1148725"/>
              <a:gd name="connsiteX9" fmla="*/ 1024120 w 1562852"/>
              <a:gd name="connsiteY9" fmla="*/ 0 h 1148725"/>
              <a:gd name="connsiteX0" fmla="*/ 1024120 w 1562852"/>
              <a:gd name="connsiteY0" fmla="*/ 0 h 1148725"/>
              <a:gd name="connsiteX1" fmla="*/ 1372019 w 1562852"/>
              <a:gd name="connsiteY1" fmla="*/ 1271 h 1148725"/>
              <a:gd name="connsiteX2" fmla="*/ 1544972 w 1562852"/>
              <a:gd name="connsiteY2" fmla="*/ 192347 h 1148725"/>
              <a:gd name="connsiteX3" fmla="*/ 1556589 w 1562852"/>
              <a:gd name="connsiteY3" fmla="*/ 192347 h 1148725"/>
              <a:gd name="connsiteX4" fmla="*/ 1562852 w 1562852"/>
              <a:gd name="connsiteY4" fmla="*/ 213009 h 1148725"/>
              <a:gd name="connsiteX5" fmla="*/ 1556589 w 1562852"/>
              <a:gd name="connsiteY5" fmla="*/ 1148725 h 1148725"/>
              <a:gd name="connsiteX6" fmla="*/ 0 w 1562852"/>
              <a:gd name="connsiteY6" fmla="*/ 1148725 h 1148725"/>
              <a:gd name="connsiteX7" fmla="*/ 0 w 1562852"/>
              <a:gd name="connsiteY7" fmla="*/ 192347 h 1148725"/>
              <a:gd name="connsiteX8" fmla="*/ 1024120 w 1562852"/>
              <a:gd name="connsiteY8" fmla="*/ 0 h 1148725"/>
              <a:gd name="connsiteX0" fmla="*/ 1024120 w 1556589"/>
              <a:gd name="connsiteY0" fmla="*/ 0 h 1148725"/>
              <a:gd name="connsiteX1" fmla="*/ 1372019 w 1556589"/>
              <a:gd name="connsiteY1" fmla="*/ 1271 h 1148725"/>
              <a:gd name="connsiteX2" fmla="*/ 1544972 w 1556589"/>
              <a:gd name="connsiteY2" fmla="*/ 192347 h 1148725"/>
              <a:gd name="connsiteX3" fmla="*/ 1556589 w 1556589"/>
              <a:gd name="connsiteY3" fmla="*/ 192347 h 1148725"/>
              <a:gd name="connsiteX4" fmla="*/ 1556589 w 1556589"/>
              <a:gd name="connsiteY4" fmla="*/ 1148725 h 1148725"/>
              <a:gd name="connsiteX5" fmla="*/ 0 w 1556589"/>
              <a:gd name="connsiteY5" fmla="*/ 1148725 h 1148725"/>
              <a:gd name="connsiteX6" fmla="*/ 0 w 1556589"/>
              <a:gd name="connsiteY6" fmla="*/ 192347 h 1148725"/>
              <a:gd name="connsiteX7" fmla="*/ 1024120 w 1556589"/>
              <a:gd name="connsiteY7" fmla="*/ 0 h 1148725"/>
              <a:gd name="connsiteX0" fmla="*/ 1024120 w 1556589"/>
              <a:gd name="connsiteY0" fmla="*/ 0 h 1148725"/>
              <a:gd name="connsiteX1" fmla="*/ 1372019 w 1556589"/>
              <a:gd name="connsiteY1" fmla="*/ 1271 h 1148725"/>
              <a:gd name="connsiteX2" fmla="*/ 1544972 w 1556589"/>
              <a:gd name="connsiteY2" fmla="*/ 192347 h 1148725"/>
              <a:gd name="connsiteX3" fmla="*/ 1556589 w 1556589"/>
              <a:gd name="connsiteY3" fmla="*/ 1148725 h 1148725"/>
              <a:gd name="connsiteX4" fmla="*/ 0 w 1556589"/>
              <a:gd name="connsiteY4" fmla="*/ 1148725 h 1148725"/>
              <a:gd name="connsiteX5" fmla="*/ 0 w 1556589"/>
              <a:gd name="connsiteY5" fmla="*/ 192347 h 1148725"/>
              <a:gd name="connsiteX6" fmla="*/ 1024120 w 1556589"/>
              <a:gd name="connsiteY6" fmla="*/ 0 h 1148725"/>
              <a:gd name="connsiteX0" fmla="*/ 1024120 w 1556589"/>
              <a:gd name="connsiteY0" fmla="*/ 0 h 1148725"/>
              <a:gd name="connsiteX1" fmla="*/ 1372019 w 1556589"/>
              <a:gd name="connsiteY1" fmla="*/ 1271 h 1148725"/>
              <a:gd name="connsiteX2" fmla="*/ 1555602 w 1556589"/>
              <a:gd name="connsiteY2" fmla="*/ 211656 h 1148725"/>
              <a:gd name="connsiteX3" fmla="*/ 1556589 w 1556589"/>
              <a:gd name="connsiteY3" fmla="*/ 1148725 h 1148725"/>
              <a:gd name="connsiteX4" fmla="*/ 0 w 1556589"/>
              <a:gd name="connsiteY4" fmla="*/ 1148725 h 1148725"/>
              <a:gd name="connsiteX5" fmla="*/ 0 w 1556589"/>
              <a:gd name="connsiteY5" fmla="*/ 192347 h 1148725"/>
              <a:gd name="connsiteX6" fmla="*/ 1024120 w 1556589"/>
              <a:gd name="connsiteY6" fmla="*/ 0 h 114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6589" h="1148725">
                <a:moveTo>
                  <a:pt x="1024120" y="0"/>
                </a:moveTo>
                <a:lnTo>
                  <a:pt x="1372019" y="1271"/>
                </a:lnTo>
                <a:lnTo>
                  <a:pt x="1555602" y="211656"/>
                </a:lnTo>
                <a:lnTo>
                  <a:pt x="1556589" y="1148725"/>
                </a:lnTo>
                <a:lnTo>
                  <a:pt x="0" y="1148725"/>
                </a:lnTo>
                <a:lnTo>
                  <a:pt x="0" y="192347"/>
                </a:lnTo>
                <a:lnTo>
                  <a:pt x="102412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80" name="Forme libre 1479">
            <a:extLst>
              <a:ext uri="{FF2B5EF4-FFF2-40B4-BE49-F238E27FC236}">
                <a16:creationId xmlns:a16="http://schemas.microsoft.com/office/drawing/2014/main" id="{8619949A-5B81-C7D1-C3DB-15CD5E7C172B}"/>
              </a:ext>
            </a:extLst>
          </p:cNvPr>
          <p:cNvSpPr/>
          <p:nvPr/>
        </p:nvSpPr>
        <p:spPr>
          <a:xfrm>
            <a:off x="2668277" y="3936489"/>
            <a:ext cx="733657" cy="947895"/>
          </a:xfrm>
          <a:custGeom>
            <a:avLst/>
            <a:gdLst>
              <a:gd name="connsiteX0" fmla="*/ 527310 w 1556589"/>
              <a:gd name="connsiteY0" fmla="*/ 0 h 1198699"/>
              <a:gd name="connsiteX1" fmla="*/ 838310 w 1556589"/>
              <a:gd name="connsiteY1" fmla="*/ 0 h 1198699"/>
              <a:gd name="connsiteX2" fmla="*/ 838310 w 1556589"/>
              <a:gd name="connsiteY2" fmla="*/ 2660 h 1198699"/>
              <a:gd name="connsiteX3" fmla="*/ 1550584 w 1556589"/>
              <a:gd name="connsiteY3" fmla="*/ 242321 h 1198699"/>
              <a:gd name="connsiteX4" fmla="*/ 1556589 w 1556589"/>
              <a:gd name="connsiteY4" fmla="*/ 242321 h 1198699"/>
              <a:gd name="connsiteX5" fmla="*/ 1556589 w 1556589"/>
              <a:gd name="connsiteY5" fmla="*/ 1198699 h 1198699"/>
              <a:gd name="connsiteX6" fmla="*/ 0 w 1556589"/>
              <a:gd name="connsiteY6" fmla="*/ 1198699 h 1198699"/>
              <a:gd name="connsiteX7" fmla="*/ 0 w 1556589"/>
              <a:gd name="connsiteY7" fmla="*/ 242321 h 1198699"/>
              <a:gd name="connsiteX8" fmla="*/ 6759 w 1556589"/>
              <a:gd name="connsiteY8" fmla="*/ 242321 h 1198699"/>
              <a:gd name="connsiteX9" fmla="*/ 527310 w 1556589"/>
              <a:gd name="connsiteY9" fmla="*/ 5600 h 1198699"/>
              <a:gd name="connsiteX0" fmla="*/ 269274 w 1556589"/>
              <a:gd name="connsiteY0" fmla="*/ 44215 h 1198699"/>
              <a:gd name="connsiteX1" fmla="*/ 838310 w 1556589"/>
              <a:gd name="connsiteY1" fmla="*/ 0 h 1198699"/>
              <a:gd name="connsiteX2" fmla="*/ 838310 w 1556589"/>
              <a:gd name="connsiteY2" fmla="*/ 2660 h 1198699"/>
              <a:gd name="connsiteX3" fmla="*/ 1550584 w 1556589"/>
              <a:gd name="connsiteY3" fmla="*/ 242321 h 1198699"/>
              <a:gd name="connsiteX4" fmla="*/ 1556589 w 1556589"/>
              <a:gd name="connsiteY4" fmla="*/ 242321 h 1198699"/>
              <a:gd name="connsiteX5" fmla="*/ 1556589 w 1556589"/>
              <a:gd name="connsiteY5" fmla="*/ 1198699 h 1198699"/>
              <a:gd name="connsiteX6" fmla="*/ 0 w 1556589"/>
              <a:gd name="connsiteY6" fmla="*/ 1198699 h 1198699"/>
              <a:gd name="connsiteX7" fmla="*/ 0 w 1556589"/>
              <a:gd name="connsiteY7" fmla="*/ 242321 h 1198699"/>
              <a:gd name="connsiteX8" fmla="*/ 6759 w 1556589"/>
              <a:gd name="connsiteY8" fmla="*/ 242321 h 1198699"/>
              <a:gd name="connsiteX9" fmla="*/ 527310 w 1556589"/>
              <a:gd name="connsiteY9" fmla="*/ 5600 h 1198699"/>
              <a:gd name="connsiteX10" fmla="*/ 269274 w 1556589"/>
              <a:gd name="connsiteY10" fmla="*/ 44215 h 1198699"/>
              <a:gd name="connsiteX0" fmla="*/ 269274 w 1556589"/>
              <a:gd name="connsiteY0" fmla="*/ 44215 h 1198699"/>
              <a:gd name="connsiteX1" fmla="*/ 838310 w 1556589"/>
              <a:gd name="connsiteY1" fmla="*/ 0 h 1198699"/>
              <a:gd name="connsiteX2" fmla="*/ 838310 w 1556589"/>
              <a:gd name="connsiteY2" fmla="*/ 2660 h 1198699"/>
              <a:gd name="connsiteX3" fmla="*/ 1550584 w 1556589"/>
              <a:gd name="connsiteY3" fmla="*/ 242321 h 1198699"/>
              <a:gd name="connsiteX4" fmla="*/ 1556589 w 1556589"/>
              <a:gd name="connsiteY4" fmla="*/ 242321 h 1198699"/>
              <a:gd name="connsiteX5" fmla="*/ 1556589 w 1556589"/>
              <a:gd name="connsiteY5" fmla="*/ 1198699 h 1198699"/>
              <a:gd name="connsiteX6" fmla="*/ 0 w 1556589"/>
              <a:gd name="connsiteY6" fmla="*/ 1198699 h 1198699"/>
              <a:gd name="connsiteX7" fmla="*/ 0 w 1556589"/>
              <a:gd name="connsiteY7" fmla="*/ 242321 h 1198699"/>
              <a:gd name="connsiteX8" fmla="*/ 6759 w 1556589"/>
              <a:gd name="connsiteY8" fmla="*/ 242321 h 1198699"/>
              <a:gd name="connsiteX9" fmla="*/ 269274 w 1556589"/>
              <a:gd name="connsiteY9" fmla="*/ 44215 h 1198699"/>
              <a:gd name="connsiteX0" fmla="*/ 269274 w 1556589"/>
              <a:gd name="connsiteY0" fmla="*/ 44215 h 1198699"/>
              <a:gd name="connsiteX1" fmla="*/ 838310 w 1556589"/>
              <a:gd name="connsiteY1" fmla="*/ 0 h 1198699"/>
              <a:gd name="connsiteX2" fmla="*/ 932618 w 1556589"/>
              <a:gd name="connsiteY2" fmla="*/ 49407 h 1198699"/>
              <a:gd name="connsiteX3" fmla="*/ 1550584 w 1556589"/>
              <a:gd name="connsiteY3" fmla="*/ 242321 h 1198699"/>
              <a:gd name="connsiteX4" fmla="*/ 1556589 w 1556589"/>
              <a:gd name="connsiteY4" fmla="*/ 242321 h 1198699"/>
              <a:gd name="connsiteX5" fmla="*/ 1556589 w 1556589"/>
              <a:gd name="connsiteY5" fmla="*/ 1198699 h 1198699"/>
              <a:gd name="connsiteX6" fmla="*/ 0 w 1556589"/>
              <a:gd name="connsiteY6" fmla="*/ 1198699 h 1198699"/>
              <a:gd name="connsiteX7" fmla="*/ 0 w 1556589"/>
              <a:gd name="connsiteY7" fmla="*/ 242321 h 1198699"/>
              <a:gd name="connsiteX8" fmla="*/ 6759 w 1556589"/>
              <a:gd name="connsiteY8" fmla="*/ 242321 h 1198699"/>
              <a:gd name="connsiteX9" fmla="*/ 269274 w 1556589"/>
              <a:gd name="connsiteY9" fmla="*/ 44215 h 1198699"/>
              <a:gd name="connsiteX0" fmla="*/ 269274 w 1556589"/>
              <a:gd name="connsiteY0" fmla="*/ 0 h 1154484"/>
              <a:gd name="connsiteX1" fmla="*/ 932618 w 1556589"/>
              <a:gd name="connsiteY1" fmla="*/ 5192 h 1154484"/>
              <a:gd name="connsiteX2" fmla="*/ 1550584 w 1556589"/>
              <a:gd name="connsiteY2" fmla="*/ 198106 h 1154484"/>
              <a:gd name="connsiteX3" fmla="*/ 1556589 w 1556589"/>
              <a:gd name="connsiteY3" fmla="*/ 198106 h 1154484"/>
              <a:gd name="connsiteX4" fmla="*/ 1556589 w 1556589"/>
              <a:gd name="connsiteY4" fmla="*/ 1154484 h 1154484"/>
              <a:gd name="connsiteX5" fmla="*/ 0 w 1556589"/>
              <a:gd name="connsiteY5" fmla="*/ 1154484 h 1154484"/>
              <a:gd name="connsiteX6" fmla="*/ 0 w 1556589"/>
              <a:gd name="connsiteY6" fmla="*/ 198106 h 1154484"/>
              <a:gd name="connsiteX7" fmla="*/ 6759 w 1556589"/>
              <a:gd name="connsiteY7" fmla="*/ 198106 h 1154484"/>
              <a:gd name="connsiteX8" fmla="*/ 269274 w 1556589"/>
              <a:gd name="connsiteY8" fmla="*/ 0 h 1154484"/>
              <a:gd name="connsiteX0" fmla="*/ 269274 w 1556589"/>
              <a:gd name="connsiteY0" fmla="*/ 2599 h 1157083"/>
              <a:gd name="connsiteX1" fmla="*/ 932618 w 1556589"/>
              <a:gd name="connsiteY1" fmla="*/ 0 h 1157083"/>
              <a:gd name="connsiteX2" fmla="*/ 1550584 w 1556589"/>
              <a:gd name="connsiteY2" fmla="*/ 200705 h 1157083"/>
              <a:gd name="connsiteX3" fmla="*/ 1556589 w 1556589"/>
              <a:gd name="connsiteY3" fmla="*/ 200705 h 1157083"/>
              <a:gd name="connsiteX4" fmla="*/ 1556589 w 1556589"/>
              <a:gd name="connsiteY4" fmla="*/ 1157083 h 1157083"/>
              <a:gd name="connsiteX5" fmla="*/ 0 w 1556589"/>
              <a:gd name="connsiteY5" fmla="*/ 1157083 h 1157083"/>
              <a:gd name="connsiteX6" fmla="*/ 0 w 1556589"/>
              <a:gd name="connsiteY6" fmla="*/ 200705 h 1157083"/>
              <a:gd name="connsiteX7" fmla="*/ 6759 w 1556589"/>
              <a:gd name="connsiteY7" fmla="*/ 200705 h 1157083"/>
              <a:gd name="connsiteX8" fmla="*/ 269274 w 1556589"/>
              <a:gd name="connsiteY8" fmla="*/ 2599 h 1157083"/>
              <a:gd name="connsiteX0" fmla="*/ 269274 w 1556589"/>
              <a:gd name="connsiteY0" fmla="*/ 0 h 1158380"/>
              <a:gd name="connsiteX1" fmla="*/ 932618 w 1556589"/>
              <a:gd name="connsiteY1" fmla="*/ 1297 h 1158380"/>
              <a:gd name="connsiteX2" fmla="*/ 1550584 w 1556589"/>
              <a:gd name="connsiteY2" fmla="*/ 202002 h 1158380"/>
              <a:gd name="connsiteX3" fmla="*/ 1556589 w 1556589"/>
              <a:gd name="connsiteY3" fmla="*/ 202002 h 1158380"/>
              <a:gd name="connsiteX4" fmla="*/ 1556589 w 1556589"/>
              <a:gd name="connsiteY4" fmla="*/ 1158380 h 1158380"/>
              <a:gd name="connsiteX5" fmla="*/ 0 w 1556589"/>
              <a:gd name="connsiteY5" fmla="*/ 1158380 h 1158380"/>
              <a:gd name="connsiteX6" fmla="*/ 0 w 1556589"/>
              <a:gd name="connsiteY6" fmla="*/ 202002 h 1158380"/>
              <a:gd name="connsiteX7" fmla="*/ 6759 w 1556589"/>
              <a:gd name="connsiteY7" fmla="*/ 202002 h 1158380"/>
              <a:gd name="connsiteX8" fmla="*/ 269274 w 1556589"/>
              <a:gd name="connsiteY8" fmla="*/ 0 h 1158380"/>
              <a:gd name="connsiteX0" fmla="*/ 269274 w 1556589"/>
              <a:gd name="connsiteY0" fmla="*/ 0 h 1158380"/>
              <a:gd name="connsiteX1" fmla="*/ 1302922 w 1556589"/>
              <a:gd name="connsiteY1" fmla="*/ 1297 h 1158380"/>
              <a:gd name="connsiteX2" fmla="*/ 1550584 w 1556589"/>
              <a:gd name="connsiteY2" fmla="*/ 202002 h 1158380"/>
              <a:gd name="connsiteX3" fmla="*/ 1556589 w 1556589"/>
              <a:gd name="connsiteY3" fmla="*/ 202002 h 1158380"/>
              <a:gd name="connsiteX4" fmla="*/ 1556589 w 1556589"/>
              <a:gd name="connsiteY4" fmla="*/ 1158380 h 1158380"/>
              <a:gd name="connsiteX5" fmla="*/ 0 w 1556589"/>
              <a:gd name="connsiteY5" fmla="*/ 1158380 h 1158380"/>
              <a:gd name="connsiteX6" fmla="*/ 0 w 1556589"/>
              <a:gd name="connsiteY6" fmla="*/ 202002 h 1158380"/>
              <a:gd name="connsiteX7" fmla="*/ 6759 w 1556589"/>
              <a:gd name="connsiteY7" fmla="*/ 202002 h 1158380"/>
              <a:gd name="connsiteX8" fmla="*/ 269274 w 1556589"/>
              <a:gd name="connsiteY8" fmla="*/ 0 h 1158380"/>
              <a:gd name="connsiteX0" fmla="*/ 446375 w 1556589"/>
              <a:gd name="connsiteY0" fmla="*/ 0 h 1163035"/>
              <a:gd name="connsiteX1" fmla="*/ 1302922 w 1556589"/>
              <a:gd name="connsiteY1" fmla="*/ 5952 h 1163035"/>
              <a:gd name="connsiteX2" fmla="*/ 1550584 w 1556589"/>
              <a:gd name="connsiteY2" fmla="*/ 206657 h 1163035"/>
              <a:gd name="connsiteX3" fmla="*/ 1556589 w 1556589"/>
              <a:gd name="connsiteY3" fmla="*/ 206657 h 1163035"/>
              <a:gd name="connsiteX4" fmla="*/ 1556589 w 1556589"/>
              <a:gd name="connsiteY4" fmla="*/ 1163035 h 1163035"/>
              <a:gd name="connsiteX5" fmla="*/ 0 w 1556589"/>
              <a:gd name="connsiteY5" fmla="*/ 1163035 h 1163035"/>
              <a:gd name="connsiteX6" fmla="*/ 0 w 1556589"/>
              <a:gd name="connsiteY6" fmla="*/ 206657 h 1163035"/>
              <a:gd name="connsiteX7" fmla="*/ 6759 w 1556589"/>
              <a:gd name="connsiteY7" fmla="*/ 206657 h 1163035"/>
              <a:gd name="connsiteX8" fmla="*/ 446375 w 1556589"/>
              <a:gd name="connsiteY8" fmla="*/ 0 h 1163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6589" h="1163035">
                <a:moveTo>
                  <a:pt x="446375" y="0"/>
                </a:moveTo>
                <a:lnTo>
                  <a:pt x="1302922" y="5952"/>
                </a:lnTo>
                <a:lnTo>
                  <a:pt x="1550584" y="206657"/>
                </a:lnTo>
                <a:lnTo>
                  <a:pt x="1556589" y="206657"/>
                </a:lnTo>
                <a:lnTo>
                  <a:pt x="1556589" y="1163035"/>
                </a:lnTo>
                <a:lnTo>
                  <a:pt x="0" y="1163035"/>
                </a:lnTo>
                <a:lnTo>
                  <a:pt x="0" y="206657"/>
                </a:lnTo>
                <a:lnTo>
                  <a:pt x="6759" y="206657"/>
                </a:lnTo>
                <a:lnTo>
                  <a:pt x="446375" y="0"/>
                </a:lnTo>
                <a:close/>
              </a:path>
            </a:pathLst>
          </a:custGeom>
          <a:solidFill>
            <a:srgbClr val="BDD7E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82" name="Forme libre 1481">
            <a:extLst>
              <a:ext uri="{FF2B5EF4-FFF2-40B4-BE49-F238E27FC236}">
                <a16:creationId xmlns:a16="http://schemas.microsoft.com/office/drawing/2014/main" id="{0D7CB82A-E697-009D-88CC-5392DF6BA4AD}"/>
              </a:ext>
            </a:extLst>
          </p:cNvPr>
          <p:cNvSpPr/>
          <p:nvPr/>
        </p:nvSpPr>
        <p:spPr>
          <a:xfrm>
            <a:off x="809285" y="3922602"/>
            <a:ext cx="1395495" cy="954161"/>
          </a:xfrm>
          <a:custGeom>
            <a:avLst/>
            <a:gdLst>
              <a:gd name="connsiteX0" fmla="*/ 625360 w 1557642"/>
              <a:gd name="connsiteY0" fmla="*/ 0 h 1195833"/>
              <a:gd name="connsiteX1" fmla="*/ 927915 w 1557642"/>
              <a:gd name="connsiteY1" fmla="*/ 0 h 1195833"/>
              <a:gd name="connsiteX2" fmla="*/ 1543461 w 1557642"/>
              <a:gd name="connsiteY2" fmla="*/ 239455 h 1195833"/>
              <a:gd name="connsiteX3" fmla="*/ 1557642 w 1557642"/>
              <a:gd name="connsiteY3" fmla="*/ 239455 h 1195833"/>
              <a:gd name="connsiteX4" fmla="*/ 1557642 w 1557642"/>
              <a:gd name="connsiteY4" fmla="*/ 1195833 h 1195833"/>
              <a:gd name="connsiteX5" fmla="*/ 1053 w 1557642"/>
              <a:gd name="connsiteY5" fmla="*/ 1195833 h 1195833"/>
              <a:gd name="connsiteX6" fmla="*/ 1053 w 1557642"/>
              <a:gd name="connsiteY6" fmla="*/ 243273 h 1195833"/>
              <a:gd name="connsiteX7" fmla="*/ 0 w 1557642"/>
              <a:gd name="connsiteY7" fmla="*/ 243273 h 1195833"/>
              <a:gd name="connsiteX8" fmla="*/ 1053 w 1557642"/>
              <a:gd name="connsiteY8" fmla="*/ 242863 h 1195833"/>
              <a:gd name="connsiteX9" fmla="*/ 1053 w 1557642"/>
              <a:gd name="connsiteY9" fmla="*/ 239455 h 1195833"/>
              <a:gd name="connsiteX10" fmla="*/ 9815 w 1557642"/>
              <a:gd name="connsiteY10" fmla="*/ 239455 h 1195833"/>
              <a:gd name="connsiteX0" fmla="*/ 625360 w 1557642"/>
              <a:gd name="connsiteY0" fmla="*/ 0 h 1195833"/>
              <a:gd name="connsiteX1" fmla="*/ 927915 w 1557642"/>
              <a:gd name="connsiteY1" fmla="*/ 0 h 1195833"/>
              <a:gd name="connsiteX2" fmla="*/ 1557642 w 1557642"/>
              <a:gd name="connsiteY2" fmla="*/ 239455 h 1195833"/>
              <a:gd name="connsiteX3" fmla="*/ 1557642 w 1557642"/>
              <a:gd name="connsiteY3" fmla="*/ 1195833 h 1195833"/>
              <a:gd name="connsiteX4" fmla="*/ 1053 w 1557642"/>
              <a:gd name="connsiteY4" fmla="*/ 1195833 h 1195833"/>
              <a:gd name="connsiteX5" fmla="*/ 1053 w 1557642"/>
              <a:gd name="connsiteY5" fmla="*/ 243273 h 1195833"/>
              <a:gd name="connsiteX6" fmla="*/ 0 w 1557642"/>
              <a:gd name="connsiteY6" fmla="*/ 243273 h 1195833"/>
              <a:gd name="connsiteX7" fmla="*/ 1053 w 1557642"/>
              <a:gd name="connsiteY7" fmla="*/ 242863 h 1195833"/>
              <a:gd name="connsiteX8" fmla="*/ 1053 w 1557642"/>
              <a:gd name="connsiteY8" fmla="*/ 239455 h 1195833"/>
              <a:gd name="connsiteX9" fmla="*/ 9815 w 1557642"/>
              <a:gd name="connsiteY9" fmla="*/ 239455 h 1195833"/>
              <a:gd name="connsiteX10" fmla="*/ 625360 w 1557642"/>
              <a:gd name="connsiteY10" fmla="*/ 0 h 1195833"/>
              <a:gd name="connsiteX0" fmla="*/ 625360 w 1557642"/>
              <a:gd name="connsiteY0" fmla="*/ 0 h 1195833"/>
              <a:gd name="connsiteX1" fmla="*/ 927915 w 1557642"/>
              <a:gd name="connsiteY1" fmla="*/ 0 h 1195833"/>
              <a:gd name="connsiteX2" fmla="*/ 1557642 w 1557642"/>
              <a:gd name="connsiteY2" fmla="*/ 239455 h 1195833"/>
              <a:gd name="connsiteX3" fmla="*/ 1557642 w 1557642"/>
              <a:gd name="connsiteY3" fmla="*/ 1195833 h 1195833"/>
              <a:gd name="connsiteX4" fmla="*/ 1053 w 1557642"/>
              <a:gd name="connsiteY4" fmla="*/ 1195833 h 1195833"/>
              <a:gd name="connsiteX5" fmla="*/ 1053 w 1557642"/>
              <a:gd name="connsiteY5" fmla="*/ 243273 h 1195833"/>
              <a:gd name="connsiteX6" fmla="*/ 0 w 1557642"/>
              <a:gd name="connsiteY6" fmla="*/ 243273 h 1195833"/>
              <a:gd name="connsiteX7" fmla="*/ 1053 w 1557642"/>
              <a:gd name="connsiteY7" fmla="*/ 242863 h 1195833"/>
              <a:gd name="connsiteX8" fmla="*/ 1053 w 1557642"/>
              <a:gd name="connsiteY8" fmla="*/ 239455 h 1195833"/>
              <a:gd name="connsiteX9" fmla="*/ 625360 w 1557642"/>
              <a:gd name="connsiteY9" fmla="*/ 0 h 1195833"/>
              <a:gd name="connsiteX0" fmla="*/ 703326 w 1557642"/>
              <a:gd name="connsiteY0" fmla="*/ 42388 h 1195833"/>
              <a:gd name="connsiteX1" fmla="*/ 927915 w 1557642"/>
              <a:gd name="connsiteY1" fmla="*/ 0 h 1195833"/>
              <a:gd name="connsiteX2" fmla="*/ 1557642 w 1557642"/>
              <a:gd name="connsiteY2" fmla="*/ 239455 h 1195833"/>
              <a:gd name="connsiteX3" fmla="*/ 1557642 w 1557642"/>
              <a:gd name="connsiteY3" fmla="*/ 1195833 h 1195833"/>
              <a:gd name="connsiteX4" fmla="*/ 1053 w 1557642"/>
              <a:gd name="connsiteY4" fmla="*/ 1195833 h 1195833"/>
              <a:gd name="connsiteX5" fmla="*/ 1053 w 1557642"/>
              <a:gd name="connsiteY5" fmla="*/ 243273 h 1195833"/>
              <a:gd name="connsiteX6" fmla="*/ 0 w 1557642"/>
              <a:gd name="connsiteY6" fmla="*/ 243273 h 1195833"/>
              <a:gd name="connsiteX7" fmla="*/ 1053 w 1557642"/>
              <a:gd name="connsiteY7" fmla="*/ 242863 h 1195833"/>
              <a:gd name="connsiteX8" fmla="*/ 1053 w 1557642"/>
              <a:gd name="connsiteY8" fmla="*/ 239455 h 1195833"/>
              <a:gd name="connsiteX9" fmla="*/ 703326 w 1557642"/>
              <a:gd name="connsiteY9" fmla="*/ 42388 h 1195833"/>
              <a:gd name="connsiteX0" fmla="*/ 703326 w 1557642"/>
              <a:gd name="connsiteY0" fmla="*/ 0 h 1153445"/>
              <a:gd name="connsiteX1" fmla="*/ 1051952 w 1557642"/>
              <a:gd name="connsiteY1" fmla="*/ 0 h 1153445"/>
              <a:gd name="connsiteX2" fmla="*/ 1557642 w 1557642"/>
              <a:gd name="connsiteY2" fmla="*/ 197067 h 1153445"/>
              <a:gd name="connsiteX3" fmla="*/ 1557642 w 1557642"/>
              <a:gd name="connsiteY3" fmla="*/ 1153445 h 1153445"/>
              <a:gd name="connsiteX4" fmla="*/ 1053 w 1557642"/>
              <a:gd name="connsiteY4" fmla="*/ 1153445 h 1153445"/>
              <a:gd name="connsiteX5" fmla="*/ 1053 w 1557642"/>
              <a:gd name="connsiteY5" fmla="*/ 200885 h 1153445"/>
              <a:gd name="connsiteX6" fmla="*/ 0 w 1557642"/>
              <a:gd name="connsiteY6" fmla="*/ 200885 h 1153445"/>
              <a:gd name="connsiteX7" fmla="*/ 1053 w 1557642"/>
              <a:gd name="connsiteY7" fmla="*/ 200475 h 1153445"/>
              <a:gd name="connsiteX8" fmla="*/ 1053 w 1557642"/>
              <a:gd name="connsiteY8" fmla="*/ 197067 h 1153445"/>
              <a:gd name="connsiteX9" fmla="*/ 703326 w 1557642"/>
              <a:gd name="connsiteY9" fmla="*/ 0 h 1153445"/>
              <a:gd name="connsiteX0" fmla="*/ 703326 w 1557642"/>
              <a:gd name="connsiteY0" fmla="*/ 0 h 1153445"/>
              <a:gd name="connsiteX1" fmla="*/ 1365345 w 1557642"/>
              <a:gd name="connsiteY1" fmla="*/ 4605 h 1153445"/>
              <a:gd name="connsiteX2" fmla="*/ 1557642 w 1557642"/>
              <a:gd name="connsiteY2" fmla="*/ 197067 h 1153445"/>
              <a:gd name="connsiteX3" fmla="*/ 1557642 w 1557642"/>
              <a:gd name="connsiteY3" fmla="*/ 1153445 h 1153445"/>
              <a:gd name="connsiteX4" fmla="*/ 1053 w 1557642"/>
              <a:gd name="connsiteY4" fmla="*/ 1153445 h 1153445"/>
              <a:gd name="connsiteX5" fmla="*/ 1053 w 1557642"/>
              <a:gd name="connsiteY5" fmla="*/ 200885 h 1153445"/>
              <a:gd name="connsiteX6" fmla="*/ 0 w 1557642"/>
              <a:gd name="connsiteY6" fmla="*/ 200885 h 1153445"/>
              <a:gd name="connsiteX7" fmla="*/ 1053 w 1557642"/>
              <a:gd name="connsiteY7" fmla="*/ 200475 h 1153445"/>
              <a:gd name="connsiteX8" fmla="*/ 1053 w 1557642"/>
              <a:gd name="connsiteY8" fmla="*/ 197067 h 1153445"/>
              <a:gd name="connsiteX9" fmla="*/ 703326 w 1557642"/>
              <a:gd name="connsiteY9" fmla="*/ 0 h 1153445"/>
              <a:gd name="connsiteX0" fmla="*/ 923548 w 1557642"/>
              <a:gd name="connsiteY0" fmla="*/ 0 h 1158050"/>
              <a:gd name="connsiteX1" fmla="*/ 1365345 w 1557642"/>
              <a:gd name="connsiteY1" fmla="*/ 9210 h 1158050"/>
              <a:gd name="connsiteX2" fmla="*/ 1557642 w 1557642"/>
              <a:gd name="connsiteY2" fmla="*/ 201672 h 1158050"/>
              <a:gd name="connsiteX3" fmla="*/ 1557642 w 1557642"/>
              <a:gd name="connsiteY3" fmla="*/ 1158050 h 1158050"/>
              <a:gd name="connsiteX4" fmla="*/ 1053 w 1557642"/>
              <a:gd name="connsiteY4" fmla="*/ 1158050 h 1158050"/>
              <a:gd name="connsiteX5" fmla="*/ 1053 w 1557642"/>
              <a:gd name="connsiteY5" fmla="*/ 205490 h 1158050"/>
              <a:gd name="connsiteX6" fmla="*/ 0 w 1557642"/>
              <a:gd name="connsiteY6" fmla="*/ 205490 h 1158050"/>
              <a:gd name="connsiteX7" fmla="*/ 1053 w 1557642"/>
              <a:gd name="connsiteY7" fmla="*/ 205080 h 1158050"/>
              <a:gd name="connsiteX8" fmla="*/ 1053 w 1557642"/>
              <a:gd name="connsiteY8" fmla="*/ 201672 h 1158050"/>
              <a:gd name="connsiteX9" fmla="*/ 923548 w 1557642"/>
              <a:gd name="connsiteY9" fmla="*/ 0 h 115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57642" h="1158050">
                <a:moveTo>
                  <a:pt x="923548" y="0"/>
                </a:moveTo>
                <a:lnTo>
                  <a:pt x="1365345" y="9210"/>
                </a:lnTo>
                <a:lnTo>
                  <a:pt x="1557642" y="201672"/>
                </a:lnTo>
                <a:lnTo>
                  <a:pt x="1557642" y="1158050"/>
                </a:lnTo>
                <a:lnTo>
                  <a:pt x="1053" y="1158050"/>
                </a:lnTo>
                <a:lnTo>
                  <a:pt x="1053" y="205490"/>
                </a:lnTo>
                <a:lnTo>
                  <a:pt x="0" y="205490"/>
                </a:lnTo>
                <a:lnTo>
                  <a:pt x="1053" y="205080"/>
                </a:lnTo>
                <a:lnTo>
                  <a:pt x="1053" y="201672"/>
                </a:lnTo>
                <a:lnTo>
                  <a:pt x="923548" y="0"/>
                </a:lnTo>
                <a:close/>
              </a:path>
            </a:pathLst>
          </a:custGeom>
          <a:solidFill>
            <a:schemeClr val="accent5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013C930-085C-F918-5314-B8D8F2657E09}"/>
              </a:ext>
            </a:extLst>
          </p:cNvPr>
          <p:cNvSpPr txBox="1"/>
          <p:nvPr/>
        </p:nvSpPr>
        <p:spPr>
          <a:xfrm>
            <a:off x="117280" y="3253954"/>
            <a:ext cx="37401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D</a:t>
            </a:r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 Simulation protocol for a learning task interleaved with periods of rest</a:t>
            </a:r>
          </a:p>
        </p:txBody>
      </p:sp>
      <p:grpSp>
        <p:nvGrpSpPr>
          <p:cNvPr id="1857" name="Groupe 1856">
            <a:extLst>
              <a:ext uri="{FF2B5EF4-FFF2-40B4-BE49-F238E27FC236}">
                <a16:creationId xmlns:a16="http://schemas.microsoft.com/office/drawing/2014/main" id="{4DF5A949-9B32-0EFF-DB8E-BB65969C01D9}"/>
              </a:ext>
            </a:extLst>
          </p:cNvPr>
          <p:cNvGrpSpPr/>
          <p:nvPr/>
        </p:nvGrpSpPr>
        <p:grpSpPr>
          <a:xfrm>
            <a:off x="873207" y="4161415"/>
            <a:ext cx="615415" cy="611597"/>
            <a:chOff x="1187385" y="1423183"/>
            <a:chExt cx="615415" cy="611597"/>
          </a:xfrm>
        </p:grpSpPr>
        <p:sp>
          <p:nvSpPr>
            <p:cNvPr id="1856" name="Rectangle 1855">
              <a:extLst>
                <a:ext uri="{FF2B5EF4-FFF2-40B4-BE49-F238E27FC236}">
                  <a16:creationId xmlns:a16="http://schemas.microsoft.com/office/drawing/2014/main" id="{AFE0F877-B75F-44C6-74AC-FE2F3AF75FE4}"/>
                </a:ext>
              </a:extLst>
            </p:cNvPr>
            <p:cNvSpPr/>
            <p:nvPr/>
          </p:nvSpPr>
          <p:spPr>
            <a:xfrm>
              <a:off x="1234000" y="1423183"/>
              <a:ext cx="568800" cy="568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5" name="Rectangle 1854">
              <a:extLst>
                <a:ext uri="{FF2B5EF4-FFF2-40B4-BE49-F238E27FC236}">
                  <a16:creationId xmlns:a16="http://schemas.microsoft.com/office/drawing/2014/main" id="{FBD537D7-D34F-2DEE-910A-BAF9830DCA60}"/>
                </a:ext>
              </a:extLst>
            </p:cNvPr>
            <p:cNvSpPr/>
            <p:nvPr/>
          </p:nvSpPr>
          <p:spPr>
            <a:xfrm>
              <a:off x="1208033" y="1447013"/>
              <a:ext cx="568800" cy="568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32" name="Image 1831">
              <a:extLst>
                <a:ext uri="{FF2B5EF4-FFF2-40B4-BE49-F238E27FC236}">
                  <a16:creationId xmlns:a16="http://schemas.microsoft.com/office/drawing/2014/main" id="{36E53C89-BBCE-4FDC-D806-E9A2F82D4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7385" y="1472177"/>
              <a:ext cx="562603" cy="562603"/>
            </a:xfrm>
            <a:prstGeom prst="rect">
              <a:avLst/>
            </a:prstGeom>
          </p:spPr>
        </p:pic>
      </p:grpSp>
      <p:sp>
        <p:nvSpPr>
          <p:cNvPr id="1875" name="ZoneTexte 1874">
            <a:extLst>
              <a:ext uri="{FF2B5EF4-FFF2-40B4-BE49-F238E27FC236}">
                <a16:creationId xmlns:a16="http://schemas.microsoft.com/office/drawing/2014/main" id="{D92D97E9-A0D6-BD85-854F-354D90477FDA}"/>
              </a:ext>
            </a:extLst>
          </p:cNvPr>
          <p:cNvSpPr txBox="1"/>
          <p:nvPr/>
        </p:nvSpPr>
        <p:spPr>
          <a:xfrm rot="16200000">
            <a:off x="367640" y="4324326"/>
            <a:ext cx="4299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input</a:t>
            </a:r>
          </a:p>
        </p:txBody>
      </p:sp>
      <p:sp>
        <p:nvSpPr>
          <p:cNvPr id="1494" name="Rectangle 1493">
            <a:extLst>
              <a:ext uri="{FF2B5EF4-FFF2-40B4-BE49-F238E27FC236}">
                <a16:creationId xmlns:a16="http://schemas.microsoft.com/office/drawing/2014/main" id="{653F94F7-4FD3-F6AF-37A0-D6FEAE654409}"/>
              </a:ext>
            </a:extLst>
          </p:cNvPr>
          <p:cNvSpPr/>
          <p:nvPr/>
        </p:nvSpPr>
        <p:spPr>
          <a:xfrm>
            <a:off x="4090650" y="4159629"/>
            <a:ext cx="562603" cy="551164"/>
          </a:xfrm>
          <a:prstGeom prst="rect">
            <a:avLst/>
          </a:prstGeom>
          <a:pattFill prst="lgConfetti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50000"/>
              </a:schemeClr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7" name="Ellipse 1516">
            <a:extLst>
              <a:ext uri="{FF2B5EF4-FFF2-40B4-BE49-F238E27FC236}">
                <a16:creationId xmlns:a16="http://schemas.microsoft.com/office/drawing/2014/main" id="{0D1A7C03-D07F-56E0-B152-38219F293D34}"/>
              </a:ext>
            </a:extLst>
          </p:cNvPr>
          <p:cNvSpPr/>
          <p:nvPr/>
        </p:nvSpPr>
        <p:spPr>
          <a:xfrm>
            <a:off x="1716467" y="4161456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8" name="Ellipse 1517">
            <a:extLst>
              <a:ext uri="{FF2B5EF4-FFF2-40B4-BE49-F238E27FC236}">
                <a16:creationId xmlns:a16="http://schemas.microsoft.com/office/drawing/2014/main" id="{E64F4C53-1C92-226A-CEA7-B4B0C6A557AC}"/>
              </a:ext>
            </a:extLst>
          </p:cNvPr>
          <p:cNvSpPr/>
          <p:nvPr/>
        </p:nvSpPr>
        <p:spPr>
          <a:xfrm>
            <a:off x="1716467" y="4425145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9" name="Ellipse 1518">
            <a:extLst>
              <a:ext uri="{FF2B5EF4-FFF2-40B4-BE49-F238E27FC236}">
                <a16:creationId xmlns:a16="http://schemas.microsoft.com/office/drawing/2014/main" id="{D8F1AD74-7203-5C06-2EED-3BDD1F52C198}"/>
              </a:ext>
            </a:extLst>
          </p:cNvPr>
          <p:cNvSpPr/>
          <p:nvPr/>
        </p:nvSpPr>
        <p:spPr>
          <a:xfrm>
            <a:off x="1716467" y="4657837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1" name="Connecteur droit avec flèche 1520">
            <a:extLst>
              <a:ext uri="{FF2B5EF4-FFF2-40B4-BE49-F238E27FC236}">
                <a16:creationId xmlns:a16="http://schemas.microsoft.com/office/drawing/2014/main" id="{07A4F585-1C0A-BFE2-2236-A4DCE4A4318E}"/>
              </a:ext>
            </a:extLst>
          </p:cNvPr>
          <p:cNvCxnSpPr/>
          <p:nvPr/>
        </p:nvCxnSpPr>
        <p:spPr>
          <a:xfrm>
            <a:off x="1514589" y="4481133"/>
            <a:ext cx="163166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2" name="Ellipse 1521">
            <a:extLst>
              <a:ext uri="{FF2B5EF4-FFF2-40B4-BE49-F238E27FC236}">
                <a16:creationId xmlns:a16="http://schemas.microsoft.com/office/drawing/2014/main" id="{F528C387-66E9-B505-F16A-8DBF84AF1A7F}"/>
              </a:ext>
            </a:extLst>
          </p:cNvPr>
          <p:cNvSpPr/>
          <p:nvPr/>
        </p:nvSpPr>
        <p:spPr>
          <a:xfrm>
            <a:off x="2020814" y="4325677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4" name="Ellipse 1523">
            <a:extLst>
              <a:ext uri="{FF2B5EF4-FFF2-40B4-BE49-F238E27FC236}">
                <a16:creationId xmlns:a16="http://schemas.microsoft.com/office/drawing/2014/main" id="{C7E5FBAA-57EB-7768-A50F-695D676198F6}"/>
              </a:ext>
            </a:extLst>
          </p:cNvPr>
          <p:cNvSpPr/>
          <p:nvPr/>
        </p:nvSpPr>
        <p:spPr>
          <a:xfrm>
            <a:off x="2020814" y="4504663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8" name="Connecteur droit 1527">
            <a:extLst>
              <a:ext uri="{FF2B5EF4-FFF2-40B4-BE49-F238E27FC236}">
                <a16:creationId xmlns:a16="http://schemas.microsoft.com/office/drawing/2014/main" id="{BE722D75-D068-4FCD-A0CB-E686132810F6}"/>
              </a:ext>
            </a:extLst>
          </p:cNvPr>
          <p:cNvCxnSpPr>
            <a:stCxn id="1517" idx="6"/>
            <a:endCxn id="1522" idx="2"/>
          </p:cNvCxnSpPr>
          <p:nvPr/>
        </p:nvCxnSpPr>
        <p:spPr>
          <a:xfrm>
            <a:off x="1824467" y="4215456"/>
            <a:ext cx="196347" cy="16422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0" name="Connecteur droit 1529">
            <a:extLst>
              <a:ext uri="{FF2B5EF4-FFF2-40B4-BE49-F238E27FC236}">
                <a16:creationId xmlns:a16="http://schemas.microsoft.com/office/drawing/2014/main" id="{47902ED2-65D3-DB58-A474-EE9C0809855A}"/>
              </a:ext>
            </a:extLst>
          </p:cNvPr>
          <p:cNvCxnSpPr>
            <a:cxnSpLocks/>
            <a:stCxn id="1518" idx="6"/>
            <a:endCxn id="1522" idx="2"/>
          </p:cNvCxnSpPr>
          <p:nvPr/>
        </p:nvCxnSpPr>
        <p:spPr>
          <a:xfrm flipV="1">
            <a:off x="1824467" y="4379677"/>
            <a:ext cx="196347" cy="9946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4" name="Connecteur droit 1533">
            <a:extLst>
              <a:ext uri="{FF2B5EF4-FFF2-40B4-BE49-F238E27FC236}">
                <a16:creationId xmlns:a16="http://schemas.microsoft.com/office/drawing/2014/main" id="{2DD78541-113C-C5B7-8FEE-DD1E78978169}"/>
              </a:ext>
            </a:extLst>
          </p:cNvPr>
          <p:cNvCxnSpPr>
            <a:cxnSpLocks/>
            <a:stCxn id="1517" idx="6"/>
            <a:endCxn id="1524" idx="2"/>
          </p:cNvCxnSpPr>
          <p:nvPr/>
        </p:nvCxnSpPr>
        <p:spPr>
          <a:xfrm>
            <a:off x="1824467" y="4215456"/>
            <a:ext cx="196347" cy="34320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6" name="Connecteur droit 1925">
            <a:extLst>
              <a:ext uri="{FF2B5EF4-FFF2-40B4-BE49-F238E27FC236}">
                <a16:creationId xmlns:a16="http://schemas.microsoft.com/office/drawing/2014/main" id="{DEB7CB2B-8FD3-D0BB-D9DF-18823988C3F5}"/>
              </a:ext>
            </a:extLst>
          </p:cNvPr>
          <p:cNvCxnSpPr>
            <a:cxnSpLocks/>
            <a:stCxn id="1519" idx="6"/>
            <a:endCxn id="1524" idx="2"/>
          </p:cNvCxnSpPr>
          <p:nvPr/>
        </p:nvCxnSpPr>
        <p:spPr>
          <a:xfrm flipV="1">
            <a:off x="1824467" y="4558663"/>
            <a:ext cx="196347" cy="15317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1" name="Connecteur droit 1930">
            <a:extLst>
              <a:ext uri="{FF2B5EF4-FFF2-40B4-BE49-F238E27FC236}">
                <a16:creationId xmlns:a16="http://schemas.microsoft.com/office/drawing/2014/main" id="{AA15B3A9-F962-56F2-BDAC-5C698FA665E7}"/>
              </a:ext>
            </a:extLst>
          </p:cNvPr>
          <p:cNvCxnSpPr>
            <a:cxnSpLocks/>
            <a:stCxn id="1518" idx="6"/>
            <a:endCxn id="1524" idx="2"/>
          </p:cNvCxnSpPr>
          <p:nvPr/>
        </p:nvCxnSpPr>
        <p:spPr>
          <a:xfrm>
            <a:off x="1824467" y="4479145"/>
            <a:ext cx="196347" cy="7951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0" name="Connecteur droit 1939">
            <a:extLst>
              <a:ext uri="{FF2B5EF4-FFF2-40B4-BE49-F238E27FC236}">
                <a16:creationId xmlns:a16="http://schemas.microsoft.com/office/drawing/2014/main" id="{F81A007A-F06C-2E6D-B922-5138F3CA72BA}"/>
              </a:ext>
            </a:extLst>
          </p:cNvPr>
          <p:cNvCxnSpPr>
            <a:cxnSpLocks/>
            <a:stCxn id="1519" idx="6"/>
            <a:endCxn id="1522" idx="2"/>
          </p:cNvCxnSpPr>
          <p:nvPr/>
        </p:nvCxnSpPr>
        <p:spPr>
          <a:xfrm flipV="1">
            <a:off x="1824467" y="4379677"/>
            <a:ext cx="196347" cy="33216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51" name="Graphique 1950" descr="Éclair contour">
            <a:extLst>
              <a:ext uri="{FF2B5EF4-FFF2-40B4-BE49-F238E27FC236}">
                <a16:creationId xmlns:a16="http://schemas.microsoft.com/office/drawing/2014/main" id="{484668FC-8F62-E1F0-138A-B3806FF253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40830" y="4591579"/>
            <a:ext cx="124019" cy="124019"/>
          </a:xfrm>
          <a:prstGeom prst="rect">
            <a:avLst/>
          </a:prstGeom>
        </p:spPr>
      </p:pic>
      <p:pic>
        <p:nvPicPr>
          <p:cNvPr id="1952" name="Graphique 1951" descr="Éclair contour">
            <a:extLst>
              <a:ext uri="{FF2B5EF4-FFF2-40B4-BE49-F238E27FC236}">
                <a16:creationId xmlns:a16="http://schemas.microsoft.com/office/drawing/2014/main" id="{EFE45015-038D-8FFD-3698-AEE0656258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46992" y="4350375"/>
            <a:ext cx="124019" cy="124019"/>
          </a:xfrm>
          <a:prstGeom prst="rect">
            <a:avLst/>
          </a:prstGeom>
        </p:spPr>
      </p:pic>
      <p:grpSp>
        <p:nvGrpSpPr>
          <p:cNvPr id="2008" name="Groupe 2007">
            <a:extLst>
              <a:ext uri="{FF2B5EF4-FFF2-40B4-BE49-F238E27FC236}">
                <a16:creationId xmlns:a16="http://schemas.microsoft.com/office/drawing/2014/main" id="{1AAAC307-37DF-8DBA-39C4-9D52766D8086}"/>
              </a:ext>
            </a:extLst>
          </p:cNvPr>
          <p:cNvGrpSpPr/>
          <p:nvPr/>
        </p:nvGrpSpPr>
        <p:grpSpPr>
          <a:xfrm>
            <a:off x="4968441" y="4072581"/>
            <a:ext cx="412347" cy="694073"/>
            <a:chOff x="3346399" y="1600894"/>
            <a:chExt cx="412347" cy="694073"/>
          </a:xfrm>
        </p:grpSpPr>
        <p:grpSp>
          <p:nvGrpSpPr>
            <p:cNvPr id="1992" name="Groupe 1991">
              <a:extLst>
                <a:ext uri="{FF2B5EF4-FFF2-40B4-BE49-F238E27FC236}">
                  <a16:creationId xmlns:a16="http://schemas.microsoft.com/office/drawing/2014/main" id="{D0728C61-4FF4-FADD-C512-8E8F42211154}"/>
                </a:ext>
              </a:extLst>
            </p:cNvPr>
            <p:cNvGrpSpPr/>
            <p:nvPr/>
          </p:nvGrpSpPr>
          <p:grpSpPr>
            <a:xfrm>
              <a:off x="3346399" y="1690586"/>
              <a:ext cx="412347" cy="604381"/>
              <a:chOff x="2098346" y="1685770"/>
              <a:chExt cx="412347" cy="604381"/>
            </a:xfrm>
          </p:grpSpPr>
          <p:sp>
            <p:nvSpPr>
              <p:cNvPr id="1993" name="Ellipse 1992">
                <a:extLst>
                  <a:ext uri="{FF2B5EF4-FFF2-40B4-BE49-F238E27FC236}">
                    <a16:creationId xmlns:a16="http://schemas.microsoft.com/office/drawing/2014/main" id="{AF2EA97C-DE35-3476-FFC9-4255C28F40BC}"/>
                  </a:ext>
                </a:extLst>
              </p:cNvPr>
              <p:cNvSpPr/>
              <p:nvPr/>
            </p:nvSpPr>
            <p:spPr>
              <a:xfrm>
                <a:off x="2098346" y="1685770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4" name="Ellipse 1993">
                <a:extLst>
                  <a:ext uri="{FF2B5EF4-FFF2-40B4-BE49-F238E27FC236}">
                    <a16:creationId xmlns:a16="http://schemas.microsoft.com/office/drawing/2014/main" id="{BE41E68C-4F0F-AC17-8D54-651BAB876811}"/>
                  </a:ext>
                </a:extLst>
              </p:cNvPr>
              <p:cNvSpPr/>
              <p:nvPr/>
            </p:nvSpPr>
            <p:spPr>
              <a:xfrm>
                <a:off x="2098346" y="194945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5" name="Ellipse 1994">
                <a:extLst>
                  <a:ext uri="{FF2B5EF4-FFF2-40B4-BE49-F238E27FC236}">
                    <a16:creationId xmlns:a16="http://schemas.microsoft.com/office/drawing/2014/main" id="{D2009DB2-1120-0830-F5E4-496CEB61C8BE}"/>
                  </a:ext>
                </a:extLst>
              </p:cNvPr>
              <p:cNvSpPr/>
              <p:nvPr/>
            </p:nvSpPr>
            <p:spPr>
              <a:xfrm>
                <a:off x="2098346" y="218215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6" name="Ellipse 1995">
                <a:extLst>
                  <a:ext uri="{FF2B5EF4-FFF2-40B4-BE49-F238E27FC236}">
                    <a16:creationId xmlns:a16="http://schemas.microsoft.com/office/drawing/2014/main" id="{42D4A11E-069F-F2F9-098E-72B77C9F87E7}"/>
                  </a:ext>
                </a:extLst>
              </p:cNvPr>
              <p:cNvSpPr/>
              <p:nvPr/>
            </p:nvSpPr>
            <p:spPr>
              <a:xfrm>
                <a:off x="2402693" y="18499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8" name="Ellipse 1997">
                <a:extLst>
                  <a:ext uri="{FF2B5EF4-FFF2-40B4-BE49-F238E27FC236}">
                    <a16:creationId xmlns:a16="http://schemas.microsoft.com/office/drawing/2014/main" id="{98129E82-DB70-255A-DC11-4A4536174FFF}"/>
                  </a:ext>
                </a:extLst>
              </p:cNvPr>
              <p:cNvSpPr/>
              <p:nvPr/>
            </p:nvSpPr>
            <p:spPr>
              <a:xfrm>
                <a:off x="2402693" y="20289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99" name="Connecteur droit 1998">
                <a:extLst>
                  <a:ext uri="{FF2B5EF4-FFF2-40B4-BE49-F238E27FC236}">
                    <a16:creationId xmlns:a16="http://schemas.microsoft.com/office/drawing/2014/main" id="{DF38612B-F938-4BE5-F58B-F8014E4F3865}"/>
                  </a:ext>
                </a:extLst>
              </p:cNvPr>
              <p:cNvCxnSpPr>
                <a:stCxn id="1993" idx="6"/>
                <a:endCxn id="1996" idx="2"/>
              </p:cNvCxnSpPr>
              <p:nvPr/>
            </p:nvCxnSpPr>
            <p:spPr>
              <a:xfrm>
                <a:off x="2206346" y="1739770"/>
                <a:ext cx="196347" cy="164221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0" name="Connecteur droit 1999">
                <a:extLst>
                  <a:ext uri="{FF2B5EF4-FFF2-40B4-BE49-F238E27FC236}">
                    <a16:creationId xmlns:a16="http://schemas.microsoft.com/office/drawing/2014/main" id="{D71911E0-FA67-AFEC-E415-FD9935D86B96}"/>
                  </a:ext>
                </a:extLst>
              </p:cNvPr>
              <p:cNvCxnSpPr>
                <a:cxnSpLocks/>
                <a:stCxn id="1994" idx="6"/>
                <a:endCxn id="1996" idx="2"/>
              </p:cNvCxnSpPr>
              <p:nvPr/>
            </p:nvCxnSpPr>
            <p:spPr>
              <a:xfrm flipV="1">
                <a:off x="2206346" y="1903991"/>
                <a:ext cx="196347" cy="99468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1" name="Connecteur droit 2000">
                <a:extLst>
                  <a:ext uri="{FF2B5EF4-FFF2-40B4-BE49-F238E27FC236}">
                    <a16:creationId xmlns:a16="http://schemas.microsoft.com/office/drawing/2014/main" id="{444E7811-B632-A413-3606-40DC0BA1519D}"/>
                  </a:ext>
                </a:extLst>
              </p:cNvPr>
              <p:cNvCxnSpPr>
                <a:cxnSpLocks/>
                <a:stCxn id="1993" idx="6"/>
                <a:endCxn id="1998" idx="2"/>
              </p:cNvCxnSpPr>
              <p:nvPr/>
            </p:nvCxnSpPr>
            <p:spPr>
              <a:xfrm>
                <a:off x="2206346" y="1739770"/>
                <a:ext cx="196347" cy="343207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2" name="Connecteur droit 2001">
                <a:extLst>
                  <a:ext uri="{FF2B5EF4-FFF2-40B4-BE49-F238E27FC236}">
                    <a16:creationId xmlns:a16="http://schemas.microsoft.com/office/drawing/2014/main" id="{5A9D7D96-09F5-F4A6-BF7F-80AEB48F73B1}"/>
                  </a:ext>
                </a:extLst>
              </p:cNvPr>
              <p:cNvCxnSpPr>
                <a:cxnSpLocks/>
                <a:stCxn id="1995" idx="6"/>
                <a:endCxn id="1998" idx="2"/>
              </p:cNvCxnSpPr>
              <p:nvPr/>
            </p:nvCxnSpPr>
            <p:spPr>
              <a:xfrm flipV="1">
                <a:off x="2206346" y="2082977"/>
                <a:ext cx="196347" cy="153174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3" name="Connecteur droit 2002">
                <a:extLst>
                  <a:ext uri="{FF2B5EF4-FFF2-40B4-BE49-F238E27FC236}">
                    <a16:creationId xmlns:a16="http://schemas.microsoft.com/office/drawing/2014/main" id="{DF8ECBEC-8024-9B3F-0296-6F56FAF05CDF}"/>
                  </a:ext>
                </a:extLst>
              </p:cNvPr>
              <p:cNvCxnSpPr>
                <a:cxnSpLocks/>
                <a:stCxn id="1994" idx="6"/>
                <a:endCxn id="1998" idx="2"/>
              </p:cNvCxnSpPr>
              <p:nvPr/>
            </p:nvCxnSpPr>
            <p:spPr>
              <a:xfrm>
                <a:off x="2206346" y="2003459"/>
                <a:ext cx="196347" cy="79518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4" name="Connecteur droit 2003">
                <a:extLst>
                  <a:ext uri="{FF2B5EF4-FFF2-40B4-BE49-F238E27FC236}">
                    <a16:creationId xmlns:a16="http://schemas.microsoft.com/office/drawing/2014/main" id="{2DD5698B-78EE-36A5-3EDB-DC9AAC35F8EC}"/>
                  </a:ext>
                </a:extLst>
              </p:cNvPr>
              <p:cNvCxnSpPr>
                <a:cxnSpLocks/>
                <a:stCxn id="1995" idx="6"/>
                <a:endCxn id="1996" idx="2"/>
              </p:cNvCxnSpPr>
              <p:nvPr/>
            </p:nvCxnSpPr>
            <p:spPr>
              <a:xfrm flipV="1">
                <a:off x="2206346" y="1903991"/>
                <a:ext cx="196347" cy="33216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06" name="Graphique 2005" descr="Éclair contour">
              <a:extLst>
                <a:ext uri="{FF2B5EF4-FFF2-40B4-BE49-F238E27FC236}">
                  <a16:creationId xmlns:a16="http://schemas.microsoft.com/office/drawing/2014/main" id="{266A9469-898C-EA3F-DA1B-CEFFA5EE2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70762" y="2120709"/>
              <a:ext cx="124019" cy="124019"/>
            </a:xfrm>
            <a:prstGeom prst="rect">
              <a:avLst/>
            </a:prstGeom>
          </p:spPr>
        </p:pic>
        <p:pic>
          <p:nvPicPr>
            <p:cNvPr id="2007" name="Graphique 2006" descr="Éclair contour">
              <a:extLst>
                <a:ext uri="{FF2B5EF4-FFF2-40B4-BE49-F238E27FC236}">
                  <a16:creationId xmlns:a16="http://schemas.microsoft.com/office/drawing/2014/main" id="{53D4AD1A-4B8C-3FF4-2A6E-8F43824BC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379714" y="1600894"/>
              <a:ext cx="124019" cy="124019"/>
            </a:xfrm>
            <a:prstGeom prst="rect">
              <a:avLst/>
            </a:prstGeom>
          </p:spPr>
        </p:pic>
      </p:grpSp>
      <p:cxnSp>
        <p:nvCxnSpPr>
          <p:cNvPr id="2009" name="Connecteur droit avec flèche 2008">
            <a:extLst>
              <a:ext uri="{FF2B5EF4-FFF2-40B4-BE49-F238E27FC236}">
                <a16:creationId xmlns:a16="http://schemas.microsoft.com/office/drawing/2014/main" id="{4A0CA707-C331-AF4F-B2A9-8D7DB320E54C}"/>
              </a:ext>
            </a:extLst>
          </p:cNvPr>
          <p:cNvCxnSpPr/>
          <p:nvPr/>
        </p:nvCxnSpPr>
        <p:spPr>
          <a:xfrm>
            <a:off x="4747816" y="4487162"/>
            <a:ext cx="163166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9" name="ZoneTexte 2028">
            <a:extLst>
              <a:ext uri="{FF2B5EF4-FFF2-40B4-BE49-F238E27FC236}">
                <a16:creationId xmlns:a16="http://schemas.microsoft.com/office/drawing/2014/main" id="{61205D2E-9B7E-9E0D-4DF1-66D5758B887D}"/>
              </a:ext>
            </a:extLst>
          </p:cNvPr>
          <p:cNvSpPr txBox="1"/>
          <p:nvPr/>
        </p:nvSpPr>
        <p:spPr>
          <a:xfrm>
            <a:off x="117280" y="4950611"/>
            <a:ext cx="3741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E</a:t>
            </a:r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Evolution of the receptive fields (RF) associated at each output neuron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E41CC197-0A65-0784-969E-197EE5A27E4D}"/>
              </a:ext>
            </a:extLst>
          </p:cNvPr>
          <p:cNvGrpSpPr/>
          <p:nvPr/>
        </p:nvGrpSpPr>
        <p:grpSpPr>
          <a:xfrm>
            <a:off x="2819631" y="4154087"/>
            <a:ext cx="465315" cy="627741"/>
            <a:chOff x="3619503" y="2981729"/>
            <a:chExt cx="465315" cy="627741"/>
          </a:xfrm>
        </p:grpSpPr>
        <p:sp>
          <p:nvSpPr>
            <p:cNvPr id="1774" name="Ellipse 1773">
              <a:extLst>
                <a:ext uri="{FF2B5EF4-FFF2-40B4-BE49-F238E27FC236}">
                  <a16:creationId xmlns:a16="http://schemas.microsoft.com/office/drawing/2014/main" id="{CCC30ADE-E38E-C979-B104-D2517C59ED30}"/>
                </a:ext>
              </a:extLst>
            </p:cNvPr>
            <p:cNvSpPr/>
            <p:nvPr/>
          </p:nvSpPr>
          <p:spPr>
            <a:xfrm>
              <a:off x="3672471" y="3005089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5" name="Ellipse 1774">
              <a:extLst>
                <a:ext uri="{FF2B5EF4-FFF2-40B4-BE49-F238E27FC236}">
                  <a16:creationId xmlns:a16="http://schemas.microsoft.com/office/drawing/2014/main" id="{1246DF74-08D8-32F8-4A12-0A2249E7FAEA}"/>
                </a:ext>
              </a:extLst>
            </p:cNvPr>
            <p:cNvSpPr/>
            <p:nvPr/>
          </p:nvSpPr>
          <p:spPr>
            <a:xfrm>
              <a:off x="3672471" y="326877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6" name="Ellipse 1775">
              <a:extLst>
                <a:ext uri="{FF2B5EF4-FFF2-40B4-BE49-F238E27FC236}">
                  <a16:creationId xmlns:a16="http://schemas.microsoft.com/office/drawing/2014/main" id="{077A58AF-73DF-BAE9-8226-9167461CFA33}"/>
                </a:ext>
              </a:extLst>
            </p:cNvPr>
            <p:cNvSpPr/>
            <p:nvPr/>
          </p:nvSpPr>
          <p:spPr>
            <a:xfrm>
              <a:off x="3672471" y="350147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8" name="Ellipse 1777">
              <a:extLst>
                <a:ext uri="{FF2B5EF4-FFF2-40B4-BE49-F238E27FC236}">
                  <a16:creationId xmlns:a16="http://schemas.microsoft.com/office/drawing/2014/main" id="{4735432A-0314-EFA8-36FC-6E1BE109CD9A}"/>
                </a:ext>
              </a:extLst>
            </p:cNvPr>
            <p:cNvSpPr/>
            <p:nvPr/>
          </p:nvSpPr>
          <p:spPr>
            <a:xfrm>
              <a:off x="3976818" y="316931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9" name="Ellipse 1778">
              <a:extLst>
                <a:ext uri="{FF2B5EF4-FFF2-40B4-BE49-F238E27FC236}">
                  <a16:creationId xmlns:a16="http://schemas.microsoft.com/office/drawing/2014/main" id="{8AD8C344-0252-62D0-503F-140FBDBF2C1A}"/>
                </a:ext>
              </a:extLst>
            </p:cNvPr>
            <p:cNvSpPr/>
            <p:nvPr/>
          </p:nvSpPr>
          <p:spPr>
            <a:xfrm>
              <a:off x="3976818" y="334829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80" name="Connecteur droit 1779">
              <a:extLst>
                <a:ext uri="{FF2B5EF4-FFF2-40B4-BE49-F238E27FC236}">
                  <a16:creationId xmlns:a16="http://schemas.microsoft.com/office/drawing/2014/main" id="{1CAEEF95-46B4-C2BE-4023-85DD85770F75}"/>
                </a:ext>
              </a:extLst>
            </p:cNvPr>
            <p:cNvCxnSpPr>
              <a:stCxn id="1774" idx="6"/>
              <a:endCxn id="1778" idx="2"/>
            </p:cNvCxnSpPr>
            <p:nvPr/>
          </p:nvCxnSpPr>
          <p:spPr>
            <a:xfrm>
              <a:off x="3780471" y="3059089"/>
              <a:ext cx="196347" cy="16422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1" name="Connecteur droit 1780">
              <a:extLst>
                <a:ext uri="{FF2B5EF4-FFF2-40B4-BE49-F238E27FC236}">
                  <a16:creationId xmlns:a16="http://schemas.microsoft.com/office/drawing/2014/main" id="{EE9ACE70-4A46-891C-4BFF-F5470B809F44}"/>
                </a:ext>
              </a:extLst>
            </p:cNvPr>
            <p:cNvCxnSpPr>
              <a:cxnSpLocks/>
              <a:stCxn id="1775" idx="6"/>
              <a:endCxn id="1778" idx="2"/>
            </p:cNvCxnSpPr>
            <p:nvPr/>
          </p:nvCxnSpPr>
          <p:spPr>
            <a:xfrm flipV="1">
              <a:off x="3780471" y="3223310"/>
              <a:ext cx="196347" cy="9946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2" name="Connecteur droit 1781">
              <a:extLst>
                <a:ext uri="{FF2B5EF4-FFF2-40B4-BE49-F238E27FC236}">
                  <a16:creationId xmlns:a16="http://schemas.microsoft.com/office/drawing/2014/main" id="{19F3F791-8563-2279-02EF-ED7A7E42496D}"/>
                </a:ext>
              </a:extLst>
            </p:cNvPr>
            <p:cNvCxnSpPr>
              <a:cxnSpLocks/>
              <a:stCxn id="1774" idx="6"/>
              <a:endCxn id="1779" idx="2"/>
            </p:cNvCxnSpPr>
            <p:nvPr/>
          </p:nvCxnSpPr>
          <p:spPr>
            <a:xfrm>
              <a:off x="3780471" y="3059089"/>
              <a:ext cx="196347" cy="34320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3" name="Connecteur droit 1782">
              <a:extLst>
                <a:ext uri="{FF2B5EF4-FFF2-40B4-BE49-F238E27FC236}">
                  <a16:creationId xmlns:a16="http://schemas.microsoft.com/office/drawing/2014/main" id="{A7625098-D844-49EF-6690-9C08B2C66E24}"/>
                </a:ext>
              </a:extLst>
            </p:cNvPr>
            <p:cNvCxnSpPr>
              <a:cxnSpLocks/>
              <a:stCxn id="1776" idx="6"/>
              <a:endCxn id="1779" idx="2"/>
            </p:cNvCxnSpPr>
            <p:nvPr/>
          </p:nvCxnSpPr>
          <p:spPr>
            <a:xfrm flipV="1">
              <a:off x="3780471" y="3402296"/>
              <a:ext cx="196347" cy="1531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4" name="Connecteur droit 1783">
              <a:extLst>
                <a:ext uri="{FF2B5EF4-FFF2-40B4-BE49-F238E27FC236}">
                  <a16:creationId xmlns:a16="http://schemas.microsoft.com/office/drawing/2014/main" id="{937E6E9D-4F5A-FA7B-C78F-3929AB7218DD}"/>
                </a:ext>
              </a:extLst>
            </p:cNvPr>
            <p:cNvCxnSpPr>
              <a:cxnSpLocks/>
              <a:stCxn id="1775" idx="6"/>
              <a:endCxn id="1779" idx="2"/>
            </p:cNvCxnSpPr>
            <p:nvPr/>
          </p:nvCxnSpPr>
          <p:spPr>
            <a:xfrm>
              <a:off x="3780471" y="3322778"/>
              <a:ext cx="196347" cy="7951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5" name="Connecteur droit 1784">
              <a:extLst>
                <a:ext uri="{FF2B5EF4-FFF2-40B4-BE49-F238E27FC236}">
                  <a16:creationId xmlns:a16="http://schemas.microsoft.com/office/drawing/2014/main" id="{C009CE7B-C9E2-994A-9F5E-1FB26A07CEC7}"/>
                </a:ext>
              </a:extLst>
            </p:cNvPr>
            <p:cNvCxnSpPr>
              <a:cxnSpLocks/>
              <a:stCxn id="1776" idx="6"/>
              <a:endCxn id="1778" idx="2"/>
            </p:cNvCxnSpPr>
            <p:nvPr/>
          </p:nvCxnSpPr>
          <p:spPr>
            <a:xfrm flipV="1">
              <a:off x="3780471" y="3223310"/>
              <a:ext cx="196347" cy="33216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3" name="Triangle 2182">
              <a:extLst>
                <a:ext uri="{FF2B5EF4-FFF2-40B4-BE49-F238E27FC236}">
                  <a16:creationId xmlns:a16="http://schemas.microsoft.com/office/drawing/2014/main" id="{D3BED014-B66C-8D22-5A40-BB8AB1FDF2FC}"/>
                </a:ext>
              </a:extLst>
            </p:cNvPr>
            <p:cNvSpPr/>
            <p:nvPr/>
          </p:nvSpPr>
          <p:spPr>
            <a:xfrm rot="9186549">
              <a:off x="3619503" y="2981729"/>
              <a:ext cx="108000" cy="72000"/>
            </a:xfrm>
            <a:prstGeom prst="triangle">
              <a:avLst/>
            </a:prstGeom>
            <a:solidFill>
              <a:srgbClr val="E287A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4" name="Triangle 2183">
              <a:extLst>
                <a:ext uri="{FF2B5EF4-FFF2-40B4-BE49-F238E27FC236}">
                  <a16:creationId xmlns:a16="http://schemas.microsoft.com/office/drawing/2014/main" id="{DDD5E408-CD8B-BA8E-7EEB-7CCE6F2C75A6}"/>
                </a:ext>
              </a:extLst>
            </p:cNvPr>
            <p:cNvSpPr/>
            <p:nvPr/>
          </p:nvSpPr>
          <p:spPr>
            <a:xfrm rot="9186549">
              <a:off x="3619503" y="3249168"/>
              <a:ext cx="108000" cy="72000"/>
            </a:xfrm>
            <a:prstGeom prst="triangle">
              <a:avLst/>
            </a:prstGeom>
            <a:solidFill>
              <a:srgbClr val="E287A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5" name="Triangle 2184">
              <a:extLst>
                <a:ext uri="{FF2B5EF4-FFF2-40B4-BE49-F238E27FC236}">
                  <a16:creationId xmlns:a16="http://schemas.microsoft.com/office/drawing/2014/main" id="{713282ED-A00F-6BC0-B72D-988592B41AB5}"/>
                </a:ext>
              </a:extLst>
            </p:cNvPr>
            <p:cNvSpPr/>
            <p:nvPr/>
          </p:nvSpPr>
          <p:spPr>
            <a:xfrm rot="9186549">
              <a:off x="3619503" y="3473938"/>
              <a:ext cx="108000" cy="72000"/>
            </a:xfrm>
            <a:prstGeom prst="triangle">
              <a:avLst/>
            </a:prstGeom>
            <a:solidFill>
              <a:srgbClr val="E287A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6" name="Triangle 2185">
              <a:extLst>
                <a:ext uri="{FF2B5EF4-FFF2-40B4-BE49-F238E27FC236}">
                  <a16:creationId xmlns:a16="http://schemas.microsoft.com/office/drawing/2014/main" id="{CB540DEC-A9B9-6CE2-7423-3FD984C4408C}"/>
                </a:ext>
              </a:extLst>
            </p:cNvPr>
            <p:cNvSpPr/>
            <p:nvPr/>
          </p:nvSpPr>
          <p:spPr>
            <a:xfrm rot="9186549">
              <a:off x="3917953" y="3150004"/>
              <a:ext cx="108000" cy="72000"/>
            </a:xfrm>
            <a:prstGeom prst="triangle">
              <a:avLst/>
            </a:prstGeom>
            <a:solidFill>
              <a:srgbClr val="E287A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7" name="Triangle 2186">
              <a:extLst>
                <a:ext uri="{FF2B5EF4-FFF2-40B4-BE49-F238E27FC236}">
                  <a16:creationId xmlns:a16="http://schemas.microsoft.com/office/drawing/2014/main" id="{C4529A64-196A-73D2-4DCD-49970A015240}"/>
                </a:ext>
              </a:extLst>
            </p:cNvPr>
            <p:cNvSpPr/>
            <p:nvPr/>
          </p:nvSpPr>
          <p:spPr>
            <a:xfrm rot="9186549">
              <a:off x="3917953" y="3322193"/>
              <a:ext cx="108000" cy="72000"/>
            </a:xfrm>
            <a:prstGeom prst="triangle">
              <a:avLst/>
            </a:prstGeom>
            <a:solidFill>
              <a:srgbClr val="E287A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B79ED55-D882-58C5-7713-A993FCA5B858}"/>
              </a:ext>
            </a:extLst>
          </p:cNvPr>
          <p:cNvCxnSpPr>
            <a:cxnSpLocks/>
          </p:cNvCxnSpPr>
          <p:nvPr/>
        </p:nvCxnSpPr>
        <p:spPr>
          <a:xfrm>
            <a:off x="2615029" y="65865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94" name="Graphique 1793" descr="Éclair contour">
            <a:extLst>
              <a:ext uri="{FF2B5EF4-FFF2-40B4-BE49-F238E27FC236}">
                <a16:creationId xmlns:a16="http://schemas.microsoft.com/office/drawing/2014/main" id="{B5C27035-52C7-9D6F-3D2A-91B2BBB64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60409" y="4255421"/>
            <a:ext cx="124019" cy="124019"/>
          </a:xfrm>
          <a:prstGeom prst="rect">
            <a:avLst/>
          </a:prstGeom>
        </p:spPr>
      </p:pic>
      <p:sp>
        <p:nvSpPr>
          <p:cNvPr id="1795" name="ZoneTexte 1794">
            <a:extLst>
              <a:ext uri="{FF2B5EF4-FFF2-40B4-BE49-F238E27FC236}">
                <a16:creationId xmlns:a16="http://schemas.microsoft.com/office/drawing/2014/main" id="{58430E90-2167-F2EF-4F05-880BEEDB05AD}"/>
              </a:ext>
            </a:extLst>
          </p:cNvPr>
          <p:cNvSpPr txBox="1"/>
          <p:nvPr/>
        </p:nvSpPr>
        <p:spPr>
          <a:xfrm>
            <a:off x="117280" y="1069179"/>
            <a:ext cx="32736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</a:t>
            </a:r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 Brain-states (b-s), neural activity and plasticity mechanisms.</a:t>
            </a:r>
          </a:p>
        </p:txBody>
      </p:sp>
      <p:sp>
        <p:nvSpPr>
          <p:cNvPr id="2115" name="ZoneTexte 2114">
            <a:extLst>
              <a:ext uri="{FF2B5EF4-FFF2-40B4-BE49-F238E27FC236}">
                <a16:creationId xmlns:a16="http://schemas.microsoft.com/office/drawing/2014/main" id="{B386FE6B-AF7B-8090-FE5E-51356F152485}"/>
              </a:ext>
            </a:extLst>
          </p:cNvPr>
          <p:cNvSpPr txBox="1"/>
          <p:nvPr/>
        </p:nvSpPr>
        <p:spPr>
          <a:xfrm rot="16200000">
            <a:off x="3314615" y="1450827"/>
            <a:ext cx="249985" cy="158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I</a:t>
            </a:r>
            <a:r>
              <a:rPr lang="en-US" sz="900" baseline="-250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inh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116" name="ZoneTexte 2115">
            <a:extLst>
              <a:ext uri="{FF2B5EF4-FFF2-40B4-BE49-F238E27FC236}">
                <a16:creationId xmlns:a16="http://schemas.microsoft.com/office/drawing/2014/main" id="{E3795756-D82B-7C1D-6DA3-5BD913FAD959}"/>
              </a:ext>
            </a:extLst>
          </p:cNvPr>
          <p:cNvSpPr txBox="1"/>
          <p:nvPr/>
        </p:nvSpPr>
        <p:spPr>
          <a:xfrm rot="16200000">
            <a:off x="3297057" y="1614739"/>
            <a:ext cx="285102" cy="158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V</a:t>
            </a:r>
            <a:r>
              <a:rPr lang="en-US" sz="900" baseline="-25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inh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117" name="ZoneTexte 2116">
            <a:extLst>
              <a:ext uri="{FF2B5EF4-FFF2-40B4-BE49-F238E27FC236}">
                <a16:creationId xmlns:a16="http://schemas.microsoft.com/office/drawing/2014/main" id="{F5B6FD9B-E036-8427-F1FD-DCD7D0C88856}"/>
              </a:ext>
            </a:extLst>
          </p:cNvPr>
          <p:cNvSpPr txBox="1"/>
          <p:nvPr/>
        </p:nvSpPr>
        <p:spPr>
          <a:xfrm rot="16200000">
            <a:off x="3348431" y="1782999"/>
            <a:ext cx="182351" cy="158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I</a:t>
            </a:r>
            <a:r>
              <a:rPr lang="en-US" sz="900" baseline="-250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j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119" name="ZoneTexte 2118">
            <a:extLst>
              <a:ext uri="{FF2B5EF4-FFF2-40B4-BE49-F238E27FC236}">
                <a16:creationId xmlns:a16="http://schemas.microsoft.com/office/drawing/2014/main" id="{3C1E1F83-1BAF-1429-EC3D-1A445522C74C}"/>
              </a:ext>
            </a:extLst>
          </p:cNvPr>
          <p:cNvSpPr txBox="1"/>
          <p:nvPr/>
        </p:nvSpPr>
        <p:spPr>
          <a:xfrm rot="16200000">
            <a:off x="3330873" y="1937427"/>
            <a:ext cx="217468" cy="158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V</a:t>
            </a:r>
            <a:r>
              <a:rPr lang="en-US" sz="900" baseline="-250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j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121" name="ZoneTexte 2120">
            <a:extLst>
              <a:ext uri="{FF2B5EF4-FFF2-40B4-BE49-F238E27FC236}">
                <a16:creationId xmlns:a16="http://schemas.microsoft.com/office/drawing/2014/main" id="{78364EDB-E9D9-08EE-56B8-C6DA67FF24BE}"/>
              </a:ext>
            </a:extLst>
          </p:cNvPr>
          <p:cNvSpPr txBox="1"/>
          <p:nvPr/>
        </p:nvSpPr>
        <p:spPr>
          <a:xfrm rot="16200000">
            <a:off x="3198400" y="2351900"/>
            <a:ext cx="603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Network</a:t>
            </a:r>
          </a:p>
        </p:txBody>
      </p:sp>
      <p:sp>
        <p:nvSpPr>
          <p:cNvPr id="2126" name="ZoneTexte 2125">
            <a:extLst>
              <a:ext uri="{FF2B5EF4-FFF2-40B4-BE49-F238E27FC236}">
                <a16:creationId xmlns:a16="http://schemas.microsoft.com/office/drawing/2014/main" id="{968253D2-4CD4-8B47-B02D-E86076BB6151}"/>
              </a:ext>
            </a:extLst>
          </p:cNvPr>
          <p:cNvSpPr txBox="1"/>
          <p:nvPr/>
        </p:nvSpPr>
        <p:spPr>
          <a:xfrm rot="16200000">
            <a:off x="3345014" y="2861305"/>
            <a:ext cx="309815" cy="158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LFP</a:t>
            </a:r>
          </a:p>
        </p:txBody>
      </p:sp>
      <p:sp>
        <p:nvSpPr>
          <p:cNvPr id="1849" name="ZoneTexte 1848">
            <a:extLst>
              <a:ext uri="{FF2B5EF4-FFF2-40B4-BE49-F238E27FC236}">
                <a16:creationId xmlns:a16="http://schemas.microsoft.com/office/drawing/2014/main" id="{06793531-0A9C-33CF-4FE8-80D92288F513}"/>
              </a:ext>
            </a:extLst>
          </p:cNvPr>
          <p:cNvSpPr txBox="1"/>
          <p:nvPr/>
        </p:nvSpPr>
        <p:spPr>
          <a:xfrm>
            <a:off x="3960870" y="1223783"/>
            <a:ext cx="5393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tonic</a:t>
            </a:r>
          </a:p>
        </p:txBody>
      </p:sp>
      <p:grpSp>
        <p:nvGrpSpPr>
          <p:cNvPr id="2277" name="Groupe 2276">
            <a:extLst>
              <a:ext uri="{FF2B5EF4-FFF2-40B4-BE49-F238E27FC236}">
                <a16:creationId xmlns:a16="http://schemas.microsoft.com/office/drawing/2014/main" id="{3623FD01-1379-2EE8-ED80-B747820D781F}"/>
              </a:ext>
            </a:extLst>
          </p:cNvPr>
          <p:cNvGrpSpPr/>
          <p:nvPr/>
        </p:nvGrpSpPr>
        <p:grpSpPr>
          <a:xfrm>
            <a:off x="3602500" y="1535382"/>
            <a:ext cx="2630605" cy="64575"/>
            <a:chOff x="6982778" y="909858"/>
            <a:chExt cx="1926870" cy="188004"/>
          </a:xfrm>
        </p:grpSpPr>
        <p:cxnSp>
          <p:nvCxnSpPr>
            <p:cNvPr id="2302" name="Connecteur droit 2301">
              <a:extLst>
                <a:ext uri="{FF2B5EF4-FFF2-40B4-BE49-F238E27FC236}">
                  <a16:creationId xmlns:a16="http://schemas.microsoft.com/office/drawing/2014/main" id="{0501AE0F-0F99-A2BE-4BE1-77EAAB6A5FE3}"/>
                </a:ext>
              </a:extLst>
            </p:cNvPr>
            <p:cNvCxnSpPr/>
            <p:nvPr/>
          </p:nvCxnSpPr>
          <p:spPr>
            <a:xfrm>
              <a:off x="6982778" y="909858"/>
              <a:ext cx="720641" cy="0"/>
            </a:xfrm>
            <a:prstGeom prst="line">
              <a:avLst/>
            </a:prstGeom>
            <a:ln w="12700">
              <a:solidFill>
                <a:srgbClr val="E287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3" name="Connecteur droit 2302">
              <a:extLst>
                <a:ext uri="{FF2B5EF4-FFF2-40B4-BE49-F238E27FC236}">
                  <a16:creationId xmlns:a16="http://schemas.microsoft.com/office/drawing/2014/main" id="{EF08320F-F496-48A9-5C3B-66BF1D60BCFC}"/>
                </a:ext>
              </a:extLst>
            </p:cNvPr>
            <p:cNvCxnSpPr>
              <a:cxnSpLocks/>
            </p:cNvCxnSpPr>
            <p:nvPr/>
          </p:nvCxnSpPr>
          <p:spPr>
            <a:xfrm>
              <a:off x="7703419" y="909858"/>
              <a:ext cx="0" cy="188004"/>
            </a:xfrm>
            <a:prstGeom prst="line">
              <a:avLst/>
            </a:prstGeom>
            <a:ln w="12700">
              <a:solidFill>
                <a:srgbClr val="E287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2" name="Connecteur droit 1791">
              <a:extLst>
                <a:ext uri="{FF2B5EF4-FFF2-40B4-BE49-F238E27FC236}">
                  <a16:creationId xmlns:a16="http://schemas.microsoft.com/office/drawing/2014/main" id="{6B19AF2A-ADAD-F555-EF86-B898C7D0F9C5}"/>
                </a:ext>
              </a:extLst>
            </p:cNvPr>
            <p:cNvCxnSpPr>
              <a:cxnSpLocks/>
            </p:cNvCxnSpPr>
            <p:nvPr/>
          </p:nvCxnSpPr>
          <p:spPr>
            <a:xfrm>
              <a:off x="7703419" y="1097862"/>
              <a:ext cx="1206229" cy="0"/>
            </a:xfrm>
            <a:prstGeom prst="line">
              <a:avLst/>
            </a:prstGeom>
            <a:ln w="12700">
              <a:solidFill>
                <a:srgbClr val="E287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65" name="Image 1864">
            <a:extLst>
              <a:ext uri="{FF2B5EF4-FFF2-40B4-BE49-F238E27FC236}">
                <a16:creationId xmlns:a16="http://schemas.microsoft.com/office/drawing/2014/main" id="{43F67948-3553-7529-1C2D-63E9FA6A8E3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607486" y="2169760"/>
            <a:ext cx="2629836" cy="595111"/>
          </a:xfrm>
          <a:prstGeom prst="rect">
            <a:avLst/>
          </a:prstGeom>
        </p:spPr>
      </p:pic>
      <p:pic>
        <p:nvPicPr>
          <p:cNvPr id="1866" name="Image 1865">
            <a:extLst>
              <a:ext uri="{FF2B5EF4-FFF2-40B4-BE49-F238E27FC236}">
                <a16:creationId xmlns:a16="http://schemas.microsoft.com/office/drawing/2014/main" id="{4C8638B3-4F7C-CD9F-7EFF-E1B71AE75EB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836" t="5870" b="5870"/>
          <a:stretch/>
        </p:blipFill>
        <p:spPr>
          <a:xfrm>
            <a:off x="3601565" y="2836737"/>
            <a:ext cx="2688680" cy="237150"/>
          </a:xfrm>
          <a:prstGeom prst="rect">
            <a:avLst/>
          </a:prstGeom>
        </p:spPr>
      </p:pic>
      <p:pic>
        <p:nvPicPr>
          <p:cNvPr id="1867" name="Image 1866">
            <a:extLst>
              <a:ext uri="{FF2B5EF4-FFF2-40B4-BE49-F238E27FC236}">
                <a16:creationId xmlns:a16="http://schemas.microsoft.com/office/drawing/2014/main" id="{CC621EBD-C2F0-B085-02F1-BBE157DEE24D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3602501" y="1626658"/>
            <a:ext cx="2633135" cy="144264"/>
          </a:xfrm>
          <a:prstGeom prst="rect">
            <a:avLst/>
          </a:prstGeom>
        </p:spPr>
      </p:pic>
      <p:grpSp>
        <p:nvGrpSpPr>
          <p:cNvPr id="1868" name="Groupe 1867">
            <a:extLst>
              <a:ext uri="{FF2B5EF4-FFF2-40B4-BE49-F238E27FC236}">
                <a16:creationId xmlns:a16="http://schemas.microsoft.com/office/drawing/2014/main" id="{68EADB33-B5F9-9A88-4E7F-18DE6AC7CB29}"/>
              </a:ext>
            </a:extLst>
          </p:cNvPr>
          <p:cNvGrpSpPr/>
          <p:nvPr/>
        </p:nvGrpSpPr>
        <p:grpSpPr>
          <a:xfrm>
            <a:off x="3600968" y="1837488"/>
            <a:ext cx="2632137" cy="59938"/>
            <a:chOff x="2807419" y="1070290"/>
            <a:chExt cx="4189412" cy="73872"/>
          </a:xfrm>
        </p:grpSpPr>
        <p:cxnSp>
          <p:nvCxnSpPr>
            <p:cNvPr id="1879" name="Connecteur droit 1878">
              <a:extLst>
                <a:ext uri="{FF2B5EF4-FFF2-40B4-BE49-F238E27FC236}">
                  <a16:creationId xmlns:a16="http://schemas.microsoft.com/office/drawing/2014/main" id="{907610EC-D993-78A5-F3E0-4B261CBE0FF6}"/>
                </a:ext>
              </a:extLst>
            </p:cNvPr>
            <p:cNvCxnSpPr>
              <a:cxnSpLocks/>
            </p:cNvCxnSpPr>
            <p:nvPr/>
          </p:nvCxnSpPr>
          <p:spPr>
            <a:xfrm>
              <a:off x="2807419" y="1143957"/>
              <a:ext cx="4189412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0" name="Connecteur droit 1879">
              <a:extLst>
                <a:ext uri="{FF2B5EF4-FFF2-40B4-BE49-F238E27FC236}">
                  <a16:creationId xmlns:a16="http://schemas.microsoft.com/office/drawing/2014/main" id="{F75C3FCD-E079-ACB4-48C5-CA902AE56097}"/>
                </a:ext>
              </a:extLst>
            </p:cNvPr>
            <p:cNvCxnSpPr>
              <a:cxnSpLocks/>
            </p:cNvCxnSpPr>
            <p:nvPr/>
          </p:nvCxnSpPr>
          <p:spPr>
            <a:xfrm>
              <a:off x="3000959" y="1072162"/>
              <a:ext cx="0" cy="72000"/>
            </a:xfrm>
            <a:prstGeom prst="line">
              <a:avLst/>
            </a:prstGeom>
            <a:ln w="1524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1" name="Connecteur droit 1880">
              <a:extLst>
                <a:ext uri="{FF2B5EF4-FFF2-40B4-BE49-F238E27FC236}">
                  <a16:creationId xmlns:a16="http://schemas.microsoft.com/office/drawing/2014/main" id="{3B060189-B9B3-FC77-72F7-2E50EE6DAC14}"/>
                </a:ext>
              </a:extLst>
            </p:cNvPr>
            <p:cNvCxnSpPr>
              <a:cxnSpLocks/>
            </p:cNvCxnSpPr>
            <p:nvPr/>
          </p:nvCxnSpPr>
          <p:spPr>
            <a:xfrm>
              <a:off x="3381301" y="1071433"/>
              <a:ext cx="0" cy="72000"/>
            </a:xfrm>
            <a:prstGeom prst="line">
              <a:avLst/>
            </a:prstGeom>
            <a:ln w="1524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2" name="Connecteur droit 1901">
              <a:extLst>
                <a:ext uri="{FF2B5EF4-FFF2-40B4-BE49-F238E27FC236}">
                  <a16:creationId xmlns:a16="http://schemas.microsoft.com/office/drawing/2014/main" id="{68F15515-4E5B-3020-A8A8-68974292CDAB}"/>
                </a:ext>
              </a:extLst>
            </p:cNvPr>
            <p:cNvCxnSpPr>
              <a:cxnSpLocks/>
            </p:cNvCxnSpPr>
            <p:nvPr/>
          </p:nvCxnSpPr>
          <p:spPr>
            <a:xfrm>
              <a:off x="3718186" y="1070290"/>
              <a:ext cx="0" cy="72000"/>
            </a:xfrm>
            <a:prstGeom prst="line">
              <a:avLst/>
            </a:prstGeom>
            <a:ln w="1524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3" name="Connecteur droit 1492">
              <a:extLst>
                <a:ext uri="{FF2B5EF4-FFF2-40B4-BE49-F238E27FC236}">
                  <a16:creationId xmlns:a16="http://schemas.microsoft.com/office/drawing/2014/main" id="{D33CBB53-70FF-A53D-C227-C39B85C1ACE1}"/>
                </a:ext>
              </a:extLst>
            </p:cNvPr>
            <p:cNvCxnSpPr>
              <a:cxnSpLocks/>
            </p:cNvCxnSpPr>
            <p:nvPr/>
          </p:nvCxnSpPr>
          <p:spPr>
            <a:xfrm>
              <a:off x="4037765" y="1071433"/>
              <a:ext cx="0" cy="72000"/>
            </a:xfrm>
            <a:prstGeom prst="line">
              <a:avLst/>
            </a:prstGeom>
            <a:ln w="1524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48" name="Connecteur droit 1947">
            <a:extLst>
              <a:ext uri="{FF2B5EF4-FFF2-40B4-BE49-F238E27FC236}">
                <a16:creationId xmlns:a16="http://schemas.microsoft.com/office/drawing/2014/main" id="{416E28B4-E0DD-2E94-F7AD-D6D00891DEDE}"/>
              </a:ext>
            </a:extLst>
          </p:cNvPr>
          <p:cNvCxnSpPr>
            <a:cxnSpLocks/>
          </p:cNvCxnSpPr>
          <p:nvPr/>
        </p:nvCxnSpPr>
        <p:spPr>
          <a:xfrm flipV="1">
            <a:off x="5597185" y="3113268"/>
            <a:ext cx="655927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0" name="ZoneTexte 2009">
            <a:extLst>
              <a:ext uri="{FF2B5EF4-FFF2-40B4-BE49-F238E27FC236}">
                <a16:creationId xmlns:a16="http://schemas.microsoft.com/office/drawing/2014/main" id="{C2B28754-2C8F-9B92-D151-91B757DFD70D}"/>
              </a:ext>
            </a:extLst>
          </p:cNvPr>
          <p:cNvSpPr txBox="1"/>
          <p:nvPr/>
        </p:nvSpPr>
        <p:spPr>
          <a:xfrm>
            <a:off x="6007662" y="3075479"/>
            <a:ext cx="3719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1s</a:t>
            </a:r>
          </a:p>
        </p:txBody>
      </p:sp>
      <p:pic>
        <p:nvPicPr>
          <p:cNvPr id="2124" name="Image 2123">
            <a:extLst>
              <a:ext uri="{FF2B5EF4-FFF2-40B4-BE49-F238E27FC236}">
                <a16:creationId xmlns:a16="http://schemas.microsoft.com/office/drawing/2014/main" id="{0F041F00-C930-A087-BBD6-5CD323CB9BA6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3604188" y="1937803"/>
            <a:ext cx="2633135" cy="144264"/>
          </a:xfrm>
          <a:prstGeom prst="rect">
            <a:avLst/>
          </a:prstGeom>
        </p:spPr>
      </p:pic>
      <p:cxnSp>
        <p:nvCxnSpPr>
          <p:cNvPr id="2135" name="Connecteur droit 2134">
            <a:extLst>
              <a:ext uri="{FF2B5EF4-FFF2-40B4-BE49-F238E27FC236}">
                <a16:creationId xmlns:a16="http://schemas.microsoft.com/office/drawing/2014/main" id="{17D28930-2B99-B7BF-5289-839CDE49123D}"/>
              </a:ext>
            </a:extLst>
          </p:cNvPr>
          <p:cNvCxnSpPr>
            <a:cxnSpLocks/>
          </p:cNvCxnSpPr>
          <p:nvPr/>
        </p:nvCxnSpPr>
        <p:spPr>
          <a:xfrm>
            <a:off x="6287938" y="1944630"/>
            <a:ext cx="0" cy="1226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6" name="ZoneTexte 2135">
            <a:extLst>
              <a:ext uri="{FF2B5EF4-FFF2-40B4-BE49-F238E27FC236}">
                <a16:creationId xmlns:a16="http://schemas.microsoft.com/office/drawing/2014/main" id="{D3B7D084-75CE-212A-AB2E-57584A021D50}"/>
              </a:ext>
            </a:extLst>
          </p:cNvPr>
          <p:cNvSpPr txBox="1"/>
          <p:nvPr/>
        </p:nvSpPr>
        <p:spPr>
          <a:xfrm rot="16200000">
            <a:off x="6095917" y="1940623"/>
            <a:ext cx="432075" cy="135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100 mV</a:t>
            </a:r>
          </a:p>
        </p:txBody>
      </p:sp>
      <p:cxnSp>
        <p:nvCxnSpPr>
          <p:cNvPr id="2140" name="Connecteur droit 2139">
            <a:extLst>
              <a:ext uri="{FF2B5EF4-FFF2-40B4-BE49-F238E27FC236}">
                <a16:creationId xmlns:a16="http://schemas.microsoft.com/office/drawing/2014/main" id="{A7624DE0-40FC-AB58-5428-C613F5A77F9F}"/>
              </a:ext>
            </a:extLst>
          </p:cNvPr>
          <p:cNvCxnSpPr>
            <a:cxnSpLocks/>
          </p:cNvCxnSpPr>
          <p:nvPr/>
        </p:nvCxnSpPr>
        <p:spPr>
          <a:xfrm>
            <a:off x="6287938" y="2896892"/>
            <a:ext cx="0" cy="11683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1" name="ZoneTexte 2140">
            <a:extLst>
              <a:ext uri="{FF2B5EF4-FFF2-40B4-BE49-F238E27FC236}">
                <a16:creationId xmlns:a16="http://schemas.microsoft.com/office/drawing/2014/main" id="{19310394-4321-D673-E6B6-AD03F1270705}"/>
              </a:ext>
            </a:extLst>
          </p:cNvPr>
          <p:cNvSpPr txBox="1"/>
          <p:nvPr/>
        </p:nvSpPr>
        <p:spPr>
          <a:xfrm rot="16200000">
            <a:off x="6099819" y="2872215"/>
            <a:ext cx="424271" cy="135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0.2 </a:t>
            </a:r>
            <a:r>
              <a:rPr lang="en-US" sz="8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a.u</a:t>
            </a:r>
            <a:r>
              <a:rPr lang="en-US" sz="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.</a:t>
            </a:r>
          </a:p>
        </p:txBody>
      </p:sp>
      <p:sp>
        <p:nvSpPr>
          <p:cNvPr id="2144" name="ZoneTexte 2143">
            <a:extLst>
              <a:ext uri="{FF2B5EF4-FFF2-40B4-BE49-F238E27FC236}">
                <a16:creationId xmlns:a16="http://schemas.microsoft.com/office/drawing/2014/main" id="{2F73C7ED-6764-800D-1541-82C54ADA22CF}"/>
              </a:ext>
            </a:extLst>
          </p:cNvPr>
          <p:cNvSpPr txBox="1"/>
          <p:nvPr/>
        </p:nvSpPr>
        <p:spPr>
          <a:xfrm>
            <a:off x="5273748" y="1223783"/>
            <a:ext cx="5576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burst</a:t>
            </a:r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E6D7DD3D-EAD0-9F7E-9B7B-11E1711223DB}"/>
              </a:ext>
            </a:extLst>
          </p:cNvPr>
          <p:cNvCxnSpPr>
            <a:cxnSpLocks/>
          </p:cNvCxnSpPr>
          <p:nvPr/>
        </p:nvCxnSpPr>
        <p:spPr>
          <a:xfrm>
            <a:off x="3602500" y="1420786"/>
            <a:ext cx="983835" cy="0"/>
          </a:xfrm>
          <a:prstGeom prst="line">
            <a:avLst/>
          </a:prstGeom>
          <a:ln w="28575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575DDC21-0CA6-A4CD-7F54-11D9E6E24FDD}"/>
              </a:ext>
            </a:extLst>
          </p:cNvPr>
          <p:cNvCxnSpPr>
            <a:cxnSpLocks/>
          </p:cNvCxnSpPr>
          <p:nvPr/>
        </p:nvCxnSpPr>
        <p:spPr>
          <a:xfrm>
            <a:off x="4586335" y="1420786"/>
            <a:ext cx="1650988" cy="0"/>
          </a:xfrm>
          <a:prstGeom prst="line">
            <a:avLst/>
          </a:prstGeom>
          <a:ln w="28575">
            <a:solidFill>
              <a:srgbClr val="BDD7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1924EAC4-2CC8-9CD8-A1C8-2CC877C15F8A}"/>
              </a:ext>
            </a:extLst>
          </p:cNvPr>
          <p:cNvCxnSpPr>
            <a:cxnSpLocks/>
          </p:cNvCxnSpPr>
          <p:nvPr/>
        </p:nvCxnSpPr>
        <p:spPr>
          <a:xfrm flipV="1">
            <a:off x="698226" y="3653499"/>
            <a:ext cx="52049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50B10818-0A27-1076-E141-9CE29311FD24}"/>
              </a:ext>
            </a:extLst>
          </p:cNvPr>
          <p:cNvSpPr txBox="1"/>
          <p:nvPr/>
        </p:nvSpPr>
        <p:spPr>
          <a:xfrm>
            <a:off x="5677077" y="3418172"/>
            <a:ext cx="5176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time</a:t>
            </a:r>
          </a:p>
        </p:txBody>
      </p:sp>
      <p:sp>
        <p:nvSpPr>
          <p:cNvPr id="1845" name="ZoneTexte 1844">
            <a:extLst>
              <a:ext uri="{FF2B5EF4-FFF2-40B4-BE49-F238E27FC236}">
                <a16:creationId xmlns:a16="http://schemas.microsoft.com/office/drawing/2014/main" id="{E2AD0B73-7610-F333-1C4F-B8ADC2F1379F}"/>
              </a:ext>
            </a:extLst>
          </p:cNvPr>
          <p:cNvSpPr txBox="1"/>
          <p:nvPr/>
        </p:nvSpPr>
        <p:spPr>
          <a:xfrm>
            <a:off x="392749" y="3719676"/>
            <a:ext cx="3797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b-s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622801-267E-8704-C89B-1D85224C98CA}"/>
              </a:ext>
            </a:extLst>
          </p:cNvPr>
          <p:cNvSpPr/>
          <p:nvPr/>
        </p:nvSpPr>
        <p:spPr>
          <a:xfrm>
            <a:off x="716821" y="3758808"/>
            <a:ext cx="408783" cy="1720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17" name="Rectangle 1816">
            <a:extLst>
              <a:ext uri="{FF2B5EF4-FFF2-40B4-BE49-F238E27FC236}">
                <a16:creationId xmlns:a16="http://schemas.microsoft.com/office/drawing/2014/main" id="{14815077-B4F6-E95E-A527-EFA382E6170B}"/>
              </a:ext>
            </a:extLst>
          </p:cNvPr>
          <p:cNvSpPr/>
          <p:nvPr/>
        </p:nvSpPr>
        <p:spPr>
          <a:xfrm>
            <a:off x="1540244" y="3758808"/>
            <a:ext cx="408783" cy="1720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3" name="Rectangle 1842">
            <a:extLst>
              <a:ext uri="{FF2B5EF4-FFF2-40B4-BE49-F238E27FC236}">
                <a16:creationId xmlns:a16="http://schemas.microsoft.com/office/drawing/2014/main" id="{47C84493-5A5D-4E69-B3C1-5D7A6EB035F5}"/>
              </a:ext>
            </a:extLst>
          </p:cNvPr>
          <p:cNvSpPr/>
          <p:nvPr/>
        </p:nvSpPr>
        <p:spPr>
          <a:xfrm>
            <a:off x="1127529" y="3758808"/>
            <a:ext cx="410200" cy="172028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88" name="Rectangle 1887">
            <a:extLst>
              <a:ext uri="{FF2B5EF4-FFF2-40B4-BE49-F238E27FC236}">
                <a16:creationId xmlns:a16="http://schemas.microsoft.com/office/drawing/2014/main" id="{5018EA1A-857F-CDD7-B8A6-CDEA3AB6EF30}"/>
              </a:ext>
            </a:extLst>
          </p:cNvPr>
          <p:cNvSpPr/>
          <p:nvPr/>
        </p:nvSpPr>
        <p:spPr>
          <a:xfrm>
            <a:off x="2361874" y="3758808"/>
            <a:ext cx="408783" cy="1720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90" name="Rectangle 1889">
            <a:extLst>
              <a:ext uri="{FF2B5EF4-FFF2-40B4-BE49-F238E27FC236}">
                <a16:creationId xmlns:a16="http://schemas.microsoft.com/office/drawing/2014/main" id="{CC58B793-394E-BCB7-1E70-8139C54C300E}"/>
              </a:ext>
            </a:extLst>
          </p:cNvPr>
          <p:cNvSpPr/>
          <p:nvPr/>
        </p:nvSpPr>
        <p:spPr>
          <a:xfrm>
            <a:off x="1949159" y="3758808"/>
            <a:ext cx="410200" cy="172028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99" name="Rectangle 1898">
            <a:extLst>
              <a:ext uri="{FF2B5EF4-FFF2-40B4-BE49-F238E27FC236}">
                <a16:creationId xmlns:a16="http://schemas.microsoft.com/office/drawing/2014/main" id="{DE6F7047-E1A8-D2F7-31EB-5B5BED515A16}"/>
              </a:ext>
            </a:extLst>
          </p:cNvPr>
          <p:cNvSpPr/>
          <p:nvPr/>
        </p:nvSpPr>
        <p:spPr>
          <a:xfrm>
            <a:off x="2769609" y="3758808"/>
            <a:ext cx="410200" cy="172028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2" name="Rectangle 1911">
            <a:extLst>
              <a:ext uri="{FF2B5EF4-FFF2-40B4-BE49-F238E27FC236}">
                <a16:creationId xmlns:a16="http://schemas.microsoft.com/office/drawing/2014/main" id="{2B5A2847-4B82-EA94-8689-6166433A6518}"/>
              </a:ext>
            </a:extLst>
          </p:cNvPr>
          <p:cNvSpPr/>
          <p:nvPr/>
        </p:nvSpPr>
        <p:spPr>
          <a:xfrm>
            <a:off x="3587861" y="3758808"/>
            <a:ext cx="410200" cy="172028"/>
          </a:xfrm>
          <a:prstGeom prst="rect">
            <a:avLst/>
          </a:prstGeom>
          <a:solidFill>
            <a:srgbClr val="BDD7EE">
              <a:alpha val="6538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3" name="Rectangle 1912">
            <a:extLst>
              <a:ext uri="{FF2B5EF4-FFF2-40B4-BE49-F238E27FC236}">
                <a16:creationId xmlns:a16="http://schemas.microsoft.com/office/drawing/2014/main" id="{FDAE0DC5-F174-4B13-A8DD-C5FEECA257E7}"/>
              </a:ext>
            </a:extLst>
          </p:cNvPr>
          <p:cNvSpPr/>
          <p:nvPr/>
        </p:nvSpPr>
        <p:spPr>
          <a:xfrm>
            <a:off x="4003002" y="3758808"/>
            <a:ext cx="408783" cy="1720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6" name="Rectangle 1915">
            <a:extLst>
              <a:ext uri="{FF2B5EF4-FFF2-40B4-BE49-F238E27FC236}">
                <a16:creationId xmlns:a16="http://schemas.microsoft.com/office/drawing/2014/main" id="{16C4F92D-32BB-3D02-63C6-EACDACA5E9B7}"/>
              </a:ext>
            </a:extLst>
          </p:cNvPr>
          <p:cNvSpPr/>
          <p:nvPr/>
        </p:nvSpPr>
        <p:spPr>
          <a:xfrm>
            <a:off x="4827378" y="3758808"/>
            <a:ext cx="408783" cy="172028"/>
          </a:xfrm>
          <a:prstGeom prst="rect">
            <a:avLst/>
          </a:prstGeom>
          <a:pattFill prst="lgConfetti">
            <a:fgClr>
              <a:schemeClr val="tx1">
                <a:lumMod val="65000"/>
                <a:lumOff val="35000"/>
              </a:schemeClr>
            </a:fgClr>
            <a:bgClr>
              <a:schemeClr val="bg1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7" name="Rectangle 1916">
            <a:extLst>
              <a:ext uri="{FF2B5EF4-FFF2-40B4-BE49-F238E27FC236}">
                <a16:creationId xmlns:a16="http://schemas.microsoft.com/office/drawing/2014/main" id="{4403001B-EA03-DE0F-FFD4-488CE5760B1D}"/>
              </a:ext>
            </a:extLst>
          </p:cNvPr>
          <p:cNvSpPr/>
          <p:nvPr/>
        </p:nvSpPr>
        <p:spPr>
          <a:xfrm>
            <a:off x="4410869" y="3758808"/>
            <a:ext cx="410200" cy="172028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9" name="Rectangle 1918">
            <a:extLst>
              <a:ext uri="{FF2B5EF4-FFF2-40B4-BE49-F238E27FC236}">
                <a16:creationId xmlns:a16="http://schemas.microsoft.com/office/drawing/2014/main" id="{3FF2C7DE-CED2-5CEB-3734-BF4160A74A12}"/>
              </a:ext>
            </a:extLst>
          </p:cNvPr>
          <p:cNvSpPr/>
          <p:nvPr/>
        </p:nvSpPr>
        <p:spPr>
          <a:xfrm>
            <a:off x="5236293" y="3758808"/>
            <a:ext cx="410200" cy="172028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7" name="ZoneTexte 1716">
            <a:extLst>
              <a:ext uri="{FF2B5EF4-FFF2-40B4-BE49-F238E27FC236}">
                <a16:creationId xmlns:a16="http://schemas.microsoft.com/office/drawing/2014/main" id="{5ECEE638-2FDD-39F4-78C7-56E5C1815005}"/>
              </a:ext>
            </a:extLst>
          </p:cNvPr>
          <p:cNvSpPr txBox="1"/>
          <p:nvPr/>
        </p:nvSpPr>
        <p:spPr>
          <a:xfrm>
            <a:off x="3387016" y="3442555"/>
            <a:ext cx="5449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……</a:t>
            </a:r>
          </a:p>
        </p:txBody>
      </p:sp>
      <p:sp>
        <p:nvSpPr>
          <p:cNvPr id="1718" name="ZoneTexte 1717">
            <a:extLst>
              <a:ext uri="{FF2B5EF4-FFF2-40B4-BE49-F238E27FC236}">
                <a16:creationId xmlns:a16="http://schemas.microsoft.com/office/drawing/2014/main" id="{C9C04EAB-9CA9-7D6E-53CA-879CF12DDD64}"/>
              </a:ext>
            </a:extLst>
          </p:cNvPr>
          <p:cNvSpPr txBox="1"/>
          <p:nvPr/>
        </p:nvSpPr>
        <p:spPr>
          <a:xfrm>
            <a:off x="192960" y="3481973"/>
            <a:ext cx="5794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state #</a:t>
            </a:r>
          </a:p>
        </p:txBody>
      </p:sp>
      <p:sp>
        <p:nvSpPr>
          <p:cNvPr id="1719" name="ZoneTexte 1718">
            <a:extLst>
              <a:ext uri="{FF2B5EF4-FFF2-40B4-BE49-F238E27FC236}">
                <a16:creationId xmlns:a16="http://schemas.microsoft.com/office/drawing/2014/main" id="{DD99810C-7CAD-FE52-DDBB-9CC83D54B1B3}"/>
              </a:ext>
            </a:extLst>
          </p:cNvPr>
          <p:cNvSpPr txBox="1"/>
          <p:nvPr/>
        </p:nvSpPr>
        <p:spPr>
          <a:xfrm>
            <a:off x="693475" y="3474201"/>
            <a:ext cx="410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</a:t>
            </a:r>
          </a:p>
        </p:txBody>
      </p:sp>
      <p:sp>
        <p:nvSpPr>
          <p:cNvPr id="1720" name="ZoneTexte 1719">
            <a:extLst>
              <a:ext uri="{FF2B5EF4-FFF2-40B4-BE49-F238E27FC236}">
                <a16:creationId xmlns:a16="http://schemas.microsoft.com/office/drawing/2014/main" id="{DC458A4A-73F2-8D1F-CFC0-F6849D209A4F}"/>
              </a:ext>
            </a:extLst>
          </p:cNvPr>
          <p:cNvSpPr txBox="1"/>
          <p:nvPr/>
        </p:nvSpPr>
        <p:spPr>
          <a:xfrm flipH="1">
            <a:off x="1114577" y="3474201"/>
            <a:ext cx="410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2</a:t>
            </a:r>
          </a:p>
        </p:txBody>
      </p:sp>
      <p:sp>
        <p:nvSpPr>
          <p:cNvPr id="1723" name="ZoneTexte 1722">
            <a:extLst>
              <a:ext uri="{FF2B5EF4-FFF2-40B4-BE49-F238E27FC236}">
                <a16:creationId xmlns:a16="http://schemas.microsoft.com/office/drawing/2014/main" id="{A969A427-5E34-CC74-A580-9F6DD9498D85}"/>
              </a:ext>
            </a:extLst>
          </p:cNvPr>
          <p:cNvSpPr txBox="1"/>
          <p:nvPr/>
        </p:nvSpPr>
        <p:spPr>
          <a:xfrm>
            <a:off x="1535679" y="3474201"/>
            <a:ext cx="409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3</a:t>
            </a:r>
          </a:p>
        </p:txBody>
      </p:sp>
      <p:sp>
        <p:nvSpPr>
          <p:cNvPr id="1726" name="ZoneTexte 1725">
            <a:extLst>
              <a:ext uri="{FF2B5EF4-FFF2-40B4-BE49-F238E27FC236}">
                <a16:creationId xmlns:a16="http://schemas.microsoft.com/office/drawing/2014/main" id="{4923293F-8185-8878-F927-64E15F173379}"/>
              </a:ext>
            </a:extLst>
          </p:cNvPr>
          <p:cNvSpPr txBox="1"/>
          <p:nvPr/>
        </p:nvSpPr>
        <p:spPr>
          <a:xfrm>
            <a:off x="2771562" y="3474201"/>
            <a:ext cx="410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6</a:t>
            </a:r>
          </a:p>
        </p:txBody>
      </p:sp>
      <p:sp>
        <p:nvSpPr>
          <p:cNvPr id="2193" name="ZoneTexte 2192">
            <a:extLst>
              <a:ext uri="{FF2B5EF4-FFF2-40B4-BE49-F238E27FC236}">
                <a16:creationId xmlns:a16="http://schemas.microsoft.com/office/drawing/2014/main" id="{5AE967A2-4414-3FCA-7361-55DFFFDC5368}"/>
              </a:ext>
            </a:extLst>
          </p:cNvPr>
          <p:cNvSpPr txBox="1"/>
          <p:nvPr/>
        </p:nvSpPr>
        <p:spPr>
          <a:xfrm>
            <a:off x="4846878" y="3474201"/>
            <a:ext cx="410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15</a:t>
            </a:r>
          </a:p>
        </p:txBody>
      </p:sp>
      <p:sp>
        <p:nvSpPr>
          <p:cNvPr id="2211" name="ZoneTexte 2210">
            <a:extLst>
              <a:ext uri="{FF2B5EF4-FFF2-40B4-BE49-F238E27FC236}">
                <a16:creationId xmlns:a16="http://schemas.microsoft.com/office/drawing/2014/main" id="{A663183E-DA53-8474-7742-83E0435068E1}"/>
              </a:ext>
            </a:extLst>
          </p:cNvPr>
          <p:cNvSpPr txBox="1"/>
          <p:nvPr/>
        </p:nvSpPr>
        <p:spPr>
          <a:xfrm>
            <a:off x="5244612" y="3474201"/>
            <a:ext cx="410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16</a:t>
            </a:r>
          </a:p>
        </p:txBody>
      </p:sp>
      <p:sp>
        <p:nvSpPr>
          <p:cNvPr id="2212" name="ZoneTexte 2211">
            <a:extLst>
              <a:ext uri="{FF2B5EF4-FFF2-40B4-BE49-F238E27FC236}">
                <a16:creationId xmlns:a16="http://schemas.microsoft.com/office/drawing/2014/main" id="{4D342682-26B7-6662-313F-BEA619913AA8}"/>
              </a:ext>
            </a:extLst>
          </p:cNvPr>
          <p:cNvSpPr txBox="1"/>
          <p:nvPr/>
        </p:nvSpPr>
        <p:spPr>
          <a:xfrm>
            <a:off x="4028426" y="3474201"/>
            <a:ext cx="408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13</a:t>
            </a:r>
          </a:p>
        </p:txBody>
      </p:sp>
      <p:sp>
        <p:nvSpPr>
          <p:cNvPr id="2213" name="ZoneTexte 2212">
            <a:extLst>
              <a:ext uri="{FF2B5EF4-FFF2-40B4-BE49-F238E27FC236}">
                <a16:creationId xmlns:a16="http://schemas.microsoft.com/office/drawing/2014/main" id="{B9A550B0-2CB7-4E5E-AECC-39219E55FA73}"/>
              </a:ext>
            </a:extLst>
          </p:cNvPr>
          <p:cNvSpPr txBox="1"/>
          <p:nvPr/>
        </p:nvSpPr>
        <p:spPr>
          <a:xfrm>
            <a:off x="4432487" y="3474201"/>
            <a:ext cx="410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14</a:t>
            </a:r>
          </a:p>
        </p:txBody>
      </p:sp>
      <p:sp>
        <p:nvSpPr>
          <p:cNvPr id="2214" name="ZoneTexte 2213">
            <a:extLst>
              <a:ext uri="{FF2B5EF4-FFF2-40B4-BE49-F238E27FC236}">
                <a16:creationId xmlns:a16="http://schemas.microsoft.com/office/drawing/2014/main" id="{230C4133-98E5-94EC-143F-9AC7045455D0}"/>
              </a:ext>
            </a:extLst>
          </p:cNvPr>
          <p:cNvSpPr txBox="1"/>
          <p:nvPr/>
        </p:nvSpPr>
        <p:spPr>
          <a:xfrm>
            <a:off x="2351802" y="3474201"/>
            <a:ext cx="410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5</a:t>
            </a:r>
          </a:p>
        </p:txBody>
      </p:sp>
      <p:sp>
        <p:nvSpPr>
          <p:cNvPr id="2216" name="Rectangle 2215">
            <a:extLst>
              <a:ext uri="{FF2B5EF4-FFF2-40B4-BE49-F238E27FC236}">
                <a16:creationId xmlns:a16="http://schemas.microsoft.com/office/drawing/2014/main" id="{53E4E507-8248-FDFC-DC43-AA8F2314C8BB}"/>
              </a:ext>
            </a:extLst>
          </p:cNvPr>
          <p:cNvSpPr/>
          <p:nvPr/>
        </p:nvSpPr>
        <p:spPr>
          <a:xfrm>
            <a:off x="3182304" y="3758808"/>
            <a:ext cx="408783" cy="172028"/>
          </a:xfrm>
          <a:prstGeom prst="rect">
            <a:avLst/>
          </a:prstGeom>
          <a:solidFill>
            <a:schemeClr val="accent5">
              <a:lumMod val="50000"/>
              <a:alpha val="65385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17" name="ZoneTexte 2216">
            <a:extLst>
              <a:ext uri="{FF2B5EF4-FFF2-40B4-BE49-F238E27FC236}">
                <a16:creationId xmlns:a16="http://schemas.microsoft.com/office/drawing/2014/main" id="{68C09FBE-12D3-4972-3EDA-AB05939918DE}"/>
              </a:ext>
            </a:extLst>
          </p:cNvPr>
          <p:cNvSpPr txBox="1"/>
          <p:nvPr/>
        </p:nvSpPr>
        <p:spPr>
          <a:xfrm>
            <a:off x="2710706" y="3728824"/>
            <a:ext cx="4987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rest</a:t>
            </a:r>
          </a:p>
        </p:txBody>
      </p:sp>
      <p:sp>
        <p:nvSpPr>
          <p:cNvPr id="2221" name="ZoneTexte 2220">
            <a:extLst>
              <a:ext uri="{FF2B5EF4-FFF2-40B4-BE49-F238E27FC236}">
                <a16:creationId xmlns:a16="http://schemas.microsoft.com/office/drawing/2014/main" id="{A6BACC3B-64E5-0F0D-E6E1-19EB466B0C1D}"/>
              </a:ext>
            </a:extLst>
          </p:cNvPr>
          <p:cNvSpPr txBox="1"/>
          <p:nvPr/>
        </p:nvSpPr>
        <p:spPr>
          <a:xfrm>
            <a:off x="1455778" y="3728824"/>
            <a:ext cx="5722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learn</a:t>
            </a:r>
          </a:p>
        </p:txBody>
      </p:sp>
      <p:sp>
        <p:nvSpPr>
          <p:cNvPr id="2222" name="ZoneTexte 2221">
            <a:extLst>
              <a:ext uri="{FF2B5EF4-FFF2-40B4-BE49-F238E27FC236}">
                <a16:creationId xmlns:a16="http://schemas.microsoft.com/office/drawing/2014/main" id="{F3D38C88-DA04-5445-024F-B524DA4D62B2}"/>
              </a:ext>
            </a:extLst>
          </p:cNvPr>
          <p:cNvSpPr txBox="1"/>
          <p:nvPr/>
        </p:nvSpPr>
        <p:spPr>
          <a:xfrm>
            <a:off x="1956715" y="3474201"/>
            <a:ext cx="410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4</a:t>
            </a:r>
          </a:p>
        </p:txBody>
      </p:sp>
      <p:sp>
        <p:nvSpPr>
          <p:cNvPr id="2224" name="ZoneTexte 2223">
            <a:extLst>
              <a:ext uri="{FF2B5EF4-FFF2-40B4-BE49-F238E27FC236}">
                <a16:creationId xmlns:a16="http://schemas.microsoft.com/office/drawing/2014/main" id="{75CECC9E-541F-24D1-2C34-9A2EBCEAA58C}"/>
              </a:ext>
            </a:extLst>
          </p:cNvPr>
          <p:cNvSpPr txBox="1"/>
          <p:nvPr/>
        </p:nvSpPr>
        <p:spPr>
          <a:xfrm>
            <a:off x="3387016" y="3706094"/>
            <a:ext cx="5449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……</a:t>
            </a:r>
          </a:p>
        </p:txBody>
      </p:sp>
      <p:cxnSp>
        <p:nvCxnSpPr>
          <p:cNvPr id="1532" name="Connecteur droit avec flèche 1531">
            <a:extLst>
              <a:ext uri="{FF2B5EF4-FFF2-40B4-BE49-F238E27FC236}">
                <a16:creationId xmlns:a16="http://schemas.microsoft.com/office/drawing/2014/main" id="{AAF92740-B88A-FDD5-8FF2-FA0521749090}"/>
              </a:ext>
            </a:extLst>
          </p:cNvPr>
          <p:cNvCxnSpPr>
            <a:cxnSpLocks/>
          </p:cNvCxnSpPr>
          <p:nvPr/>
        </p:nvCxnSpPr>
        <p:spPr>
          <a:xfrm flipV="1">
            <a:off x="698226" y="5427445"/>
            <a:ext cx="52049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0" name="ZoneTexte 1919">
            <a:extLst>
              <a:ext uri="{FF2B5EF4-FFF2-40B4-BE49-F238E27FC236}">
                <a16:creationId xmlns:a16="http://schemas.microsoft.com/office/drawing/2014/main" id="{B2ACB836-DD8E-91F1-7C2D-134B916AAD72}"/>
              </a:ext>
            </a:extLst>
          </p:cNvPr>
          <p:cNvSpPr txBox="1"/>
          <p:nvPr/>
        </p:nvSpPr>
        <p:spPr>
          <a:xfrm>
            <a:off x="5677077" y="5192118"/>
            <a:ext cx="5176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time</a:t>
            </a:r>
          </a:p>
        </p:txBody>
      </p:sp>
      <p:sp>
        <p:nvSpPr>
          <p:cNvPr id="1921" name="ZoneTexte 1920">
            <a:extLst>
              <a:ext uri="{FF2B5EF4-FFF2-40B4-BE49-F238E27FC236}">
                <a16:creationId xmlns:a16="http://schemas.microsoft.com/office/drawing/2014/main" id="{3F7CD3F1-396E-CF58-9F82-4C894EA72D15}"/>
              </a:ext>
            </a:extLst>
          </p:cNvPr>
          <p:cNvSpPr txBox="1"/>
          <p:nvPr/>
        </p:nvSpPr>
        <p:spPr>
          <a:xfrm>
            <a:off x="369138" y="5542243"/>
            <a:ext cx="3794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b-s</a:t>
            </a:r>
          </a:p>
        </p:txBody>
      </p:sp>
      <p:sp>
        <p:nvSpPr>
          <p:cNvPr id="1922" name="Rectangle 1921">
            <a:extLst>
              <a:ext uri="{FF2B5EF4-FFF2-40B4-BE49-F238E27FC236}">
                <a16:creationId xmlns:a16="http://schemas.microsoft.com/office/drawing/2014/main" id="{745ECD5E-8BDA-CFAB-CBD8-E800B9970924}"/>
              </a:ext>
            </a:extLst>
          </p:cNvPr>
          <p:cNvSpPr/>
          <p:nvPr/>
        </p:nvSpPr>
        <p:spPr>
          <a:xfrm>
            <a:off x="716821" y="5532754"/>
            <a:ext cx="408783" cy="1720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923" name="Rectangle 1922">
            <a:extLst>
              <a:ext uri="{FF2B5EF4-FFF2-40B4-BE49-F238E27FC236}">
                <a16:creationId xmlns:a16="http://schemas.microsoft.com/office/drawing/2014/main" id="{7B4193C6-1746-DC60-120B-1789F1BA802E}"/>
              </a:ext>
            </a:extLst>
          </p:cNvPr>
          <p:cNvSpPr/>
          <p:nvPr/>
        </p:nvSpPr>
        <p:spPr>
          <a:xfrm>
            <a:off x="1540244" y="5532754"/>
            <a:ext cx="408783" cy="1720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924" name="Rectangle 1923">
            <a:extLst>
              <a:ext uri="{FF2B5EF4-FFF2-40B4-BE49-F238E27FC236}">
                <a16:creationId xmlns:a16="http://schemas.microsoft.com/office/drawing/2014/main" id="{7E580D1F-49B2-C8E9-CF3D-B6A49CB8DA91}"/>
              </a:ext>
            </a:extLst>
          </p:cNvPr>
          <p:cNvSpPr/>
          <p:nvPr/>
        </p:nvSpPr>
        <p:spPr>
          <a:xfrm>
            <a:off x="1127529" y="5532754"/>
            <a:ext cx="410200" cy="172028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7" name="Rectangle 1926">
            <a:extLst>
              <a:ext uri="{FF2B5EF4-FFF2-40B4-BE49-F238E27FC236}">
                <a16:creationId xmlns:a16="http://schemas.microsoft.com/office/drawing/2014/main" id="{AFD82A5B-AB75-B06A-ED5B-CA6F8DAB7B8D}"/>
              </a:ext>
            </a:extLst>
          </p:cNvPr>
          <p:cNvSpPr/>
          <p:nvPr/>
        </p:nvSpPr>
        <p:spPr>
          <a:xfrm>
            <a:off x="2361874" y="5532754"/>
            <a:ext cx="408783" cy="1720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930" name="Rectangle 1929">
            <a:extLst>
              <a:ext uri="{FF2B5EF4-FFF2-40B4-BE49-F238E27FC236}">
                <a16:creationId xmlns:a16="http://schemas.microsoft.com/office/drawing/2014/main" id="{6BFD8CFA-B84B-F76F-CA6E-7DDC0ED33BC0}"/>
              </a:ext>
            </a:extLst>
          </p:cNvPr>
          <p:cNvSpPr/>
          <p:nvPr/>
        </p:nvSpPr>
        <p:spPr>
          <a:xfrm>
            <a:off x="1949159" y="5532754"/>
            <a:ext cx="410200" cy="172028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2" name="Rectangle 1931">
            <a:extLst>
              <a:ext uri="{FF2B5EF4-FFF2-40B4-BE49-F238E27FC236}">
                <a16:creationId xmlns:a16="http://schemas.microsoft.com/office/drawing/2014/main" id="{9F003777-1610-79F6-1DCC-79B905930715}"/>
              </a:ext>
            </a:extLst>
          </p:cNvPr>
          <p:cNvSpPr/>
          <p:nvPr/>
        </p:nvSpPr>
        <p:spPr>
          <a:xfrm>
            <a:off x="2769609" y="5532754"/>
            <a:ext cx="410200" cy="172028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3" name="Rectangle 1932">
            <a:extLst>
              <a:ext uri="{FF2B5EF4-FFF2-40B4-BE49-F238E27FC236}">
                <a16:creationId xmlns:a16="http://schemas.microsoft.com/office/drawing/2014/main" id="{1F9EBD5B-003B-D85B-665E-1C152CB2C45C}"/>
              </a:ext>
            </a:extLst>
          </p:cNvPr>
          <p:cNvSpPr/>
          <p:nvPr/>
        </p:nvSpPr>
        <p:spPr>
          <a:xfrm>
            <a:off x="3587861" y="5532754"/>
            <a:ext cx="410200" cy="172028"/>
          </a:xfrm>
          <a:prstGeom prst="rect">
            <a:avLst/>
          </a:prstGeom>
          <a:solidFill>
            <a:srgbClr val="BDD7EE">
              <a:alpha val="6538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8" name="Rectangle 1937">
            <a:extLst>
              <a:ext uri="{FF2B5EF4-FFF2-40B4-BE49-F238E27FC236}">
                <a16:creationId xmlns:a16="http://schemas.microsoft.com/office/drawing/2014/main" id="{C3F90F94-5B9F-36D9-FD7B-570FA0A45761}"/>
              </a:ext>
            </a:extLst>
          </p:cNvPr>
          <p:cNvSpPr/>
          <p:nvPr/>
        </p:nvSpPr>
        <p:spPr>
          <a:xfrm>
            <a:off x="4010591" y="5532754"/>
            <a:ext cx="408783" cy="1720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939" name="Rectangle 1938">
            <a:extLst>
              <a:ext uri="{FF2B5EF4-FFF2-40B4-BE49-F238E27FC236}">
                <a16:creationId xmlns:a16="http://schemas.microsoft.com/office/drawing/2014/main" id="{771C3F1E-8653-3202-B70C-81C53767BFF7}"/>
              </a:ext>
            </a:extLst>
          </p:cNvPr>
          <p:cNvSpPr/>
          <p:nvPr/>
        </p:nvSpPr>
        <p:spPr>
          <a:xfrm>
            <a:off x="4831173" y="5532754"/>
            <a:ext cx="408783" cy="172028"/>
          </a:xfrm>
          <a:prstGeom prst="rect">
            <a:avLst/>
          </a:prstGeom>
          <a:pattFill prst="lgConfetti">
            <a:fgClr>
              <a:schemeClr val="tx1">
                <a:lumMod val="65000"/>
                <a:lumOff val="35000"/>
              </a:schemeClr>
            </a:fgClr>
            <a:bgClr>
              <a:schemeClr val="bg1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2" name="Rectangle 1941">
            <a:extLst>
              <a:ext uri="{FF2B5EF4-FFF2-40B4-BE49-F238E27FC236}">
                <a16:creationId xmlns:a16="http://schemas.microsoft.com/office/drawing/2014/main" id="{D703D3FA-C207-8876-2F98-0767BAED43D7}"/>
              </a:ext>
            </a:extLst>
          </p:cNvPr>
          <p:cNvSpPr/>
          <p:nvPr/>
        </p:nvSpPr>
        <p:spPr>
          <a:xfrm>
            <a:off x="4418457" y="5532754"/>
            <a:ext cx="410200" cy="172028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3" name="Rectangle 1942">
            <a:extLst>
              <a:ext uri="{FF2B5EF4-FFF2-40B4-BE49-F238E27FC236}">
                <a16:creationId xmlns:a16="http://schemas.microsoft.com/office/drawing/2014/main" id="{8DB91C39-EBB0-29E9-B1FE-704DA62673DC}"/>
              </a:ext>
            </a:extLst>
          </p:cNvPr>
          <p:cNvSpPr/>
          <p:nvPr/>
        </p:nvSpPr>
        <p:spPr>
          <a:xfrm>
            <a:off x="5240087" y="5532754"/>
            <a:ext cx="410200" cy="172028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5" name="ZoneTexte 1944">
            <a:extLst>
              <a:ext uri="{FF2B5EF4-FFF2-40B4-BE49-F238E27FC236}">
                <a16:creationId xmlns:a16="http://schemas.microsoft.com/office/drawing/2014/main" id="{357FBBD8-BD66-1C3A-BD0C-D36AFDC765F9}"/>
              </a:ext>
            </a:extLst>
          </p:cNvPr>
          <p:cNvSpPr txBox="1"/>
          <p:nvPr/>
        </p:nvSpPr>
        <p:spPr>
          <a:xfrm>
            <a:off x="3387016" y="5216501"/>
            <a:ext cx="5449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……</a:t>
            </a:r>
          </a:p>
        </p:txBody>
      </p:sp>
      <p:sp>
        <p:nvSpPr>
          <p:cNvPr id="1949" name="ZoneTexte 1948">
            <a:extLst>
              <a:ext uri="{FF2B5EF4-FFF2-40B4-BE49-F238E27FC236}">
                <a16:creationId xmlns:a16="http://schemas.microsoft.com/office/drawing/2014/main" id="{0B18670C-6A10-3F4A-3FBA-65E64259089F}"/>
              </a:ext>
            </a:extLst>
          </p:cNvPr>
          <p:cNvSpPr txBox="1"/>
          <p:nvPr/>
        </p:nvSpPr>
        <p:spPr>
          <a:xfrm>
            <a:off x="192960" y="5244708"/>
            <a:ext cx="555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state #</a:t>
            </a:r>
          </a:p>
        </p:txBody>
      </p:sp>
      <p:sp>
        <p:nvSpPr>
          <p:cNvPr id="1953" name="ZoneTexte 1952">
            <a:extLst>
              <a:ext uri="{FF2B5EF4-FFF2-40B4-BE49-F238E27FC236}">
                <a16:creationId xmlns:a16="http://schemas.microsoft.com/office/drawing/2014/main" id="{34F33C6F-D781-6098-67F2-149E6F2F33CE}"/>
              </a:ext>
            </a:extLst>
          </p:cNvPr>
          <p:cNvSpPr txBox="1"/>
          <p:nvPr/>
        </p:nvSpPr>
        <p:spPr>
          <a:xfrm>
            <a:off x="693475" y="5248147"/>
            <a:ext cx="410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</a:t>
            </a:r>
          </a:p>
        </p:txBody>
      </p:sp>
      <p:sp>
        <p:nvSpPr>
          <p:cNvPr id="1955" name="ZoneTexte 1954">
            <a:extLst>
              <a:ext uri="{FF2B5EF4-FFF2-40B4-BE49-F238E27FC236}">
                <a16:creationId xmlns:a16="http://schemas.microsoft.com/office/drawing/2014/main" id="{7D9261BE-714A-0DA9-3A48-79B2B754DD42}"/>
              </a:ext>
            </a:extLst>
          </p:cNvPr>
          <p:cNvSpPr txBox="1"/>
          <p:nvPr/>
        </p:nvSpPr>
        <p:spPr>
          <a:xfrm flipH="1">
            <a:off x="1114577" y="5248147"/>
            <a:ext cx="410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2</a:t>
            </a:r>
          </a:p>
        </p:txBody>
      </p:sp>
      <p:sp>
        <p:nvSpPr>
          <p:cNvPr id="1956" name="ZoneTexte 1955">
            <a:extLst>
              <a:ext uri="{FF2B5EF4-FFF2-40B4-BE49-F238E27FC236}">
                <a16:creationId xmlns:a16="http://schemas.microsoft.com/office/drawing/2014/main" id="{8E14F5DF-10E2-D806-99ED-94F08BC60C3A}"/>
              </a:ext>
            </a:extLst>
          </p:cNvPr>
          <p:cNvSpPr txBox="1"/>
          <p:nvPr/>
        </p:nvSpPr>
        <p:spPr>
          <a:xfrm>
            <a:off x="1535679" y="5248147"/>
            <a:ext cx="409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3</a:t>
            </a:r>
          </a:p>
        </p:txBody>
      </p:sp>
      <p:sp>
        <p:nvSpPr>
          <p:cNvPr id="1957" name="ZoneTexte 1956">
            <a:extLst>
              <a:ext uri="{FF2B5EF4-FFF2-40B4-BE49-F238E27FC236}">
                <a16:creationId xmlns:a16="http://schemas.microsoft.com/office/drawing/2014/main" id="{AB2CF800-7AB3-69B3-B1F8-5E756DE9FA05}"/>
              </a:ext>
            </a:extLst>
          </p:cNvPr>
          <p:cNvSpPr txBox="1"/>
          <p:nvPr/>
        </p:nvSpPr>
        <p:spPr>
          <a:xfrm>
            <a:off x="2771562" y="5248147"/>
            <a:ext cx="410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6</a:t>
            </a:r>
          </a:p>
        </p:txBody>
      </p:sp>
      <p:sp>
        <p:nvSpPr>
          <p:cNvPr id="1958" name="ZoneTexte 1957">
            <a:extLst>
              <a:ext uri="{FF2B5EF4-FFF2-40B4-BE49-F238E27FC236}">
                <a16:creationId xmlns:a16="http://schemas.microsoft.com/office/drawing/2014/main" id="{30A06FC1-E8D4-C976-1DC2-D25C6CF61492}"/>
              </a:ext>
            </a:extLst>
          </p:cNvPr>
          <p:cNvSpPr txBox="1"/>
          <p:nvPr/>
        </p:nvSpPr>
        <p:spPr>
          <a:xfrm>
            <a:off x="4846878" y="5248147"/>
            <a:ext cx="410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31</a:t>
            </a:r>
          </a:p>
        </p:txBody>
      </p:sp>
      <p:sp>
        <p:nvSpPr>
          <p:cNvPr id="1959" name="ZoneTexte 1958">
            <a:extLst>
              <a:ext uri="{FF2B5EF4-FFF2-40B4-BE49-F238E27FC236}">
                <a16:creationId xmlns:a16="http://schemas.microsoft.com/office/drawing/2014/main" id="{34E7FBA2-40E5-E3D4-2A33-2B102B6F93B3}"/>
              </a:ext>
            </a:extLst>
          </p:cNvPr>
          <p:cNvSpPr txBox="1"/>
          <p:nvPr/>
        </p:nvSpPr>
        <p:spPr>
          <a:xfrm>
            <a:off x="5244612" y="5248147"/>
            <a:ext cx="410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32</a:t>
            </a:r>
          </a:p>
        </p:txBody>
      </p:sp>
      <p:sp>
        <p:nvSpPr>
          <p:cNvPr id="1960" name="ZoneTexte 1959">
            <a:extLst>
              <a:ext uri="{FF2B5EF4-FFF2-40B4-BE49-F238E27FC236}">
                <a16:creationId xmlns:a16="http://schemas.microsoft.com/office/drawing/2014/main" id="{8F5623A5-16EB-6D3A-A530-3253EE189CAC}"/>
              </a:ext>
            </a:extLst>
          </p:cNvPr>
          <p:cNvSpPr txBox="1"/>
          <p:nvPr/>
        </p:nvSpPr>
        <p:spPr>
          <a:xfrm>
            <a:off x="4028426" y="5248147"/>
            <a:ext cx="408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29</a:t>
            </a:r>
          </a:p>
        </p:txBody>
      </p:sp>
      <p:sp>
        <p:nvSpPr>
          <p:cNvPr id="1961" name="ZoneTexte 1960">
            <a:extLst>
              <a:ext uri="{FF2B5EF4-FFF2-40B4-BE49-F238E27FC236}">
                <a16:creationId xmlns:a16="http://schemas.microsoft.com/office/drawing/2014/main" id="{5FE13AF0-4768-F06D-CB4F-9014A20348AA}"/>
              </a:ext>
            </a:extLst>
          </p:cNvPr>
          <p:cNvSpPr txBox="1"/>
          <p:nvPr/>
        </p:nvSpPr>
        <p:spPr>
          <a:xfrm>
            <a:off x="4432487" y="5248147"/>
            <a:ext cx="410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30</a:t>
            </a:r>
          </a:p>
        </p:txBody>
      </p:sp>
      <p:sp>
        <p:nvSpPr>
          <p:cNvPr id="1981" name="ZoneTexte 1980">
            <a:extLst>
              <a:ext uri="{FF2B5EF4-FFF2-40B4-BE49-F238E27FC236}">
                <a16:creationId xmlns:a16="http://schemas.microsoft.com/office/drawing/2014/main" id="{A0668064-363C-7E81-2CA4-D97E389069CB}"/>
              </a:ext>
            </a:extLst>
          </p:cNvPr>
          <p:cNvSpPr txBox="1"/>
          <p:nvPr/>
        </p:nvSpPr>
        <p:spPr>
          <a:xfrm>
            <a:off x="2351802" y="5248147"/>
            <a:ext cx="410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5</a:t>
            </a:r>
          </a:p>
        </p:txBody>
      </p:sp>
      <p:sp>
        <p:nvSpPr>
          <p:cNvPr id="1997" name="Rectangle 1996">
            <a:extLst>
              <a:ext uri="{FF2B5EF4-FFF2-40B4-BE49-F238E27FC236}">
                <a16:creationId xmlns:a16="http://schemas.microsoft.com/office/drawing/2014/main" id="{C556D142-2997-940F-E439-A210850DB05E}"/>
              </a:ext>
            </a:extLst>
          </p:cNvPr>
          <p:cNvSpPr/>
          <p:nvPr/>
        </p:nvSpPr>
        <p:spPr>
          <a:xfrm>
            <a:off x="3182304" y="5532754"/>
            <a:ext cx="408783" cy="172028"/>
          </a:xfrm>
          <a:prstGeom prst="rect">
            <a:avLst/>
          </a:prstGeom>
          <a:solidFill>
            <a:schemeClr val="accent5">
              <a:lumMod val="50000"/>
              <a:alpha val="65385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4" name="ZoneTexte 733">
            <a:extLst>
              <a:ext uri="{FF2B5EF4-FFF2-40B4-BE49-F238E27FC236}">
                <a16:creationId xmlns:a16="http://schemas.microsoft.com/office/drawing/2014/main" id="{D5174AB6-8074-93AC-3F7F-C5901A3C7D71}"/>
              </a:ext>
            </a:extLst>
          </p:cNvPr>
          <p:cNvSpPr txBox="1"/>
          <p:nvPr/>
        </p:nvSpPr>
        <p:spPr>
          <a:xfrm>
            <a:off x="1956715" y="5248147"/>
            <a:ext cx="410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4</a:t>
            </a:r>
          </a:p>
        </p:txBody>
      </p:sp>
      <p:sp>
        <p:nvSpPr>
          <p:cNvPr id="738" name="ZoneTexte 737">
            <a:extLst>
              <a:ext uri="{FF2B5EF4-FFF2-40B4-BE49-F238E27FC236}">
                <a16:creationId xmlns:a16="http://schemas.microsoft.com/office/drawing/2014/main" id="{7301D2E3-5F1F-8F69-81B7-9B99E9A065C0}"/>
              </a:ext>
            </a:extLst>
          </p:cNvPr>
          <p:cNvSpPr txBox="1"/>
          <p:nvPr/>
        </p:nvSpPr>
        <p:spPr>
          <a:xfrm>
            <a:off x="3387016" y="5480040"/>
            <a:ext cx="5449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……</a:t>
            </a:r>
          </a:p>
        </p:txBody>
      </p:sp>
      <p:sp>
        <p:nvSpPr>
          <p:cNvPr id="1688" name="ZoneTexte 1687">
            <a:extLst>
              <a:ext uri="{FF2B5EF4-FFF2-40B4-BE49-F238E27FC236}">
                <a16:creationId xmlns:a16="http://schemas.microsoft.com/office/drawing/2014/main" id="{48254AC6-0AE1-7849-30FD-6E9D390FEB25}"/>
              </a:ext>
            </a:extLst>
          </p:cNvPr>
          <p:cNvSpPr txBox="1"/>
          <p:nvPr/>
        </p:nvSpPr>
        <p:spPr>
          <a:xfrm>
            <a:off x="4735857" y="5502770"/>
            <a:ext cx="6017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noise</a:t>
            </a:r>
          </a:p>
        </p:txBody>
      </p:sp>
      <p:sp>
        <p:nvSpPr>
          <p:cNvPr id="1690" name="ZoneTexte 1689">
            <a:extLst>
              <a:ext uri="{FF2B5EF4-FFF2-40B4-BE49-F238E27FC236}">
                <a16:creationId xmlns:a16="http://schemas.microsoft.com/office/drawing/2014/main" id="{135C5AC4-D68F-F023-D6A8-13B787D998A3}"/>
              </a:ext>
            </a:extLst>
          </p:cNvPr>
          <p:cNvSpPr txBox="1"/>
          <p:nvPr/>
        </p:nvSpPr>
        <p:spPr>
          <a:xfrm>
            <a:off x="4735857" y="3728824"/>
            <a:ext cx="6017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noise</a:t>
            </a:r>
          </a:p>
        </p:txBody>
      </p:sp>
      <p:pic>
        <p:nvPicPr>
          <p:cNvPr id="1703" name="Image 1702">
            <a:extLst>
              <a:ext uri="{FF2B5EF4-FFF2-40B4-BE49-F238E27FC236}">
                <a16:creationId xmlns:a16="http://schemas.microsoft.com/office/drawing/2014/main" id="{A460CE3A-8FD4-847D-4222-5D7D413E2319}"/>
              </a:ext>
            </a:extLst>
          </p:cNvPr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710412" y="5819886"/>
            <a:ext cx="410400" cy="410400"/>
          </a:xfrm>
          <a:prstGeom prst="rect">
            <a:avLst/>
          </a:prstGeom>
        </p:spPr>
      </p:pic>
      <p:pic>
        <p:nvPicPr>
          <p:cNvPr id="1710" name="Image 1709">
            <a:extLst>
              <a:ext uri="{FF2B5EF4-FFF2-40B4-BE49-F238E27FC236}">
                <a16:creationId xmlns:a16="http://schemas.microsoft.com/office/drawing/2014/main" id="{04212EC9-1942-FEB0-FDA2-5AE496CB85F5}"/>
              </a:ext>
            </a:extLst>
          </p:cNvPr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>
            <a:off x="1122043" y="5819886"/>
            <a:ext cx="410400" cy="410400"/>
          </a:xfrm>
          <a:prstGeom prst="rect">
            <a:avLst/>
          </a:prstGeom>
        </p:spPr>
      </p:pic>
      <p:pic>
        <p:nvPicPr>
          <p:cNvPr id="1712" name="Image 1711">
            <a:extLst>
              <a:ext uri="{FF2B5EF4-FFF2-40B4-BE49-F238E27FC236}">
                <a16:creationId xmlns:a16="http://schemas.microsoft.com/office/drawing/2014/main" id="{2B2E6542-39DD-822B-37B7-73163C92E2D3}"/>
              </a:ext>
            </a:extLst>
          </p:cNvPr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>
            <a:off x="1533674" y="5819886"/>
            <a:ext cx="410400" cy="410400"/>
          </a:xfrm>
          <a:prstGeom prst="rect">
            <a:avLst/>
          </a:prstGeom>
        </p:spPr>
      </p:pic>
      <p:pic>
        <p:nvPicPr>
          <p:cNvPr id="1715" name="Image 1714">
            <a:extLst>
              <a:ext uri="{FF2B5EF4-FFF2-40B4-BE49-F238E27FC236}">
                <a16:creationId xmlns:a16="http://schemas.microsoft.com/office/drawing/2014/main" id="{CC9E30F2-DAB4-3530-84AB-3222EDD3E90B}"/>
              </a:ext>
            </a:extLst>
          </p:cNvPr>
          <p:cNvPicPr>
            <a:picLocks/>
          </p:cNvPicPr>
          <p:nvPr/>
        </p:nvPicPr>
        <p:blipFill>
          <a:blip r:embed="rId14"/>
          <a:stretch>
            <a:fillRect/>
          </a:stretch>
        </p:blipFill>
        <p:spPr>
          <a:xfrm>
            <a:off x="1945305" y="5819886"/>
            <a:ext cx="410400" cy="410400"/>
          </a:xfrm>
          <a:prstGeom prst="rect">
            <a:avLst/>
          </a:prstGeom>
        </p:spPr>
      </p:pic>
      <p:pic>
        <p:nvPicPr>
          <p:cNvPr id="1725" name="Image 1724">
            <a:extLst>
              <a:ext uri="{FF2B5EF4-FFF2-40B4-BE49-F238E27FC236}">
                <a16:creationId xmlns:a16="http://schemas.microsoft.com/office/drawing/2014/main" id="{995E8DFF-F37A-3EA4-3A3E-B514C95B8CA0}"/>
              </a:ext>
            </a:extLst>
          </p:cNvPr>
          <p:cNvPicPr>
            <a:picLocks/>
          </p:cNvPicPr>
          <p:nvPr/>
        </p:nvPicPr>
        <p:blipFill>
          <a:blip r:embed="rId15"/>
          <a:stretch>
            <a:fillRect/>
          </a:stretch>
        </p:blipFill>
        <p:spPr>
          <a:xfrm>
            <a:off x="2356936" y="5819886"/>
            <a:ext cx="410400" cy="410400"/>
          </a:xfrm>
          <a:prstGeom prst="rect">
            <a:avLst/>
          </a:prstGeom>
        </p:spPr>
      </p:pic>
      <p:pic>
        <p:nvPicPr>
          <p:cNvPr id="1736" name="Image 1735">
            <a:extLst>
              <a:ext uri="{FF2B5EF4-FFF2-40B4-BE49-F238E27FC236}">
                <a16:creationId xmlns:a16="http://schemas.microsoft.com/office/drawing/2014/main" id="{4E22BF37-6902-B0CB-072A-3FC1EAE96F1F}"/>
              </a:ext>
            </a:extLst>
          </p:cNvPr>
          <p:cNvPicPr>
            <a:picLocks/>
          </p:cNvPicPr>
          <p:nvPr/>
        </p:nvPicPr>
        <p:blipFill>
          <a:blip r:embed="rId16"/>
          <a:stretch>
            <a:fillRect/>
          </a:stretch>
        </p:blipFill>
        <p:spPr>
          <a:xfrm>
            <a:off x="2768565" y="5819886"/>
            <a:ext cx="410400" cy="410400"/>
          </a:xfrm>
          <a:prstGeom prst="rect">
            <a:avLst/>
          </a:prstGeom>
        </p:spPr>
      </p:pic>
      <p:pic>
        <p:nvPicPr>
          <p:cNvPr id="1737" name="Image 1736">
            <a:extLst>
              <a:ext uri="{FF2B5EF4-FFF2-40B4-BE49-F238E27FC236}">
                <a16:creationId xmlns:a16="http://schemas.microsoft.com/office/drawing/2014/main" id="{3664DA53-2F88-B048-02A6-2F10CAE7C486}"/>
              </a:ext>
            </a:extLst>
          </p:cNvPr>
          <p:cNvPicPr>
            <a:picLocks/>
          </p:cNvPicPr>
          <p:nvPr/>
        </p:nvPicPr>
        <p:blipFill>
          <a:blip r:embed="rId17"/>
          <a:srcRect/>
          <a:stretch/>
        </p:blipFill>
        <p:spPr>
          <a:xfrm>
            <a:off x="4009581" y="5819886"/>
            <a:ext cx="410400" cy="410400"/>
          </a:xfrm>
          <a:prstGeom prst="rect">
            <a:avLst/>
          </a:prstGeom>
        </p:spPr>
      </p:pic>
      <p:pic>
        <p:nvPicPr>
          <p:cNvPr id="1738" name="Image 1737">
            <a:extLst>
              <a:ext uri="{FF2B5EF4-FFF2-40B4-BE49-F238E27FC236}">
                <a16:creationId xmlns:a16="http://schemas.microsoft.com/office/drawing/2014/main" id="{62ACC7ED-E0EC-45DC-554D-DD39DF3203B7}"/>
              </a:ext>
            </a:extLst>
          </p:cNvPr>
          <p:cNvPicPr>
            <a:picLocks/>
          </p:cNvPicPr>
          <p:nvPr/>
        </p:nvPicPr>
        <p:blipFill>
          <a:blip r:embed="rId18"/>
          <a:srcRect/>
          <a:stretch/>
        </p:blipFill>
        <p:spPr>
          <a:xfrm>
            <a:off x="4421212" y="5819886"/>
            <a:ext cx="410400" cy="410400"/>
          </a:xfrm>
          <a:prstGeom prst="rect">
            <a:avLst/>
          </a:prstGeom>
        </p:spPr>
      </p:pic>
      <p:pic>
        <p:nvPicPr>
          <p:cNvPr id="1739" name="Image 1738">
            <a:extLst>
              <a:ext uri="{FF2B5EF4-FFF2-40B4-BE49-F238E27FC236}">
                <a16:creationId xmlns:a16="http://schemas.microsoft.com/office/drawing/2014/main" id="{04FAA99D-65F9-4264-CF40-0CC6841328BF}"/>
              </a:ext>
            </a:extLst>
          </p:cNvPr>
          <p:cNvPicPr>
            <a:picLocks/>
          </p:cNvPicPr>
          <p:nvPr/>
        </p:nvPicPr>
        <p:blipFill>
          <a:blip r:embed="rId19"/>
          <a:srcRect/>
          <a:stretch/>
        </p:blipFill>
        <p:spPr>
          <a:xfrm>
            <a:off x="4832843" y="5819886"/>
            <a:ext cx="410400" cy="410400"/>
          </a:xfrm>
          <a:prstGeom prst="rect">
            <a:avLst/>
          </a:prstGeom>
        </p:spPr>
      </p:pic>
      <p:pic>
        <p:nvPicPr>
          <p:cNvPr id="1740" name="Image 1739">
            <a:extLst>
              <a:ext uri="{FF2B5EF4-FFF2-40B4-BE49-F238E27FC236}">
                <a16:creationId xmlns:a16="http://schemas.microsoft.com/office/drawing/2014/main" id="{218E7C68-08E0-AAC5-FEC0-E6C7FC2C590C}"/>
              </a:ext>
            </a:extLst>
          </p:cNvPr>
          <p:cNvPicPr>
            <a:picLocks/>
          </p:cNvPicPr>
          <p:nvPr/>
        </p:nvPicPr>
        <p:blipFill>
          <a:blip r:embed="rId20"/>
          <a:srcRect/>
          <a:stretch/>
        </p:blipFill>
        <p:spPr>
          <a:xfrm>
            <a:off x="5244474" y="5819886"/>
            <a:ext cx="410400" cy="410400"/>
          </a:xfrm>
          <a:prstGeom prst="rect">
            <a:avLst/>
          </a:prstGeom>
        </p:spPr>
      </p:pic>
      <p:sp>
        <p:nvSpPr>
          <p:cNvPr id="1744" name="ZoneTexte 1743">
            <a:extLst>
              <a:ext uri="{FF2B5EF4-FFF2-40B4-BE49-F238E27FC236}">
                <a16:creationId xmlns:a16="http://schemas.microsoft.com/office/drawing/2014/main" id="{671B16B3-CC74-25C1-F1F6-03A35C157021}"/>
              </a:ext>
            </a:extLst>
          </p:cNvPr>
          <p:cNvSpPr txBox="1"/>
          <p:nvPr/>
        </p:nvSpPr>
        <p:spPr>
          <a:xfrm>
            <a:off x="3387016" y="5923678"/>
            <a:ext cx="5449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……</a:t>
            </a:r>
          </a:p>
        </p:txBody>
      </p:sp>
      <p:pic>
        <p:nvPicPr>
          <p:cNvPr id="2192" name="Image 2191">
            <a:extLst>
              <a:ext uri="{FF2B5EF4-FFF2-40B4-BE49-F238E27FC236}">
                <a16:creationId xmlns:a16="http://schemas.microsoft.com/office/drawing/2014/main" id="{F4D479B9-C222-BF5C-3ABD-0EB6280A1403}"/>
              </a:ext>
            </a:extLst>
          </p:cNvPr>
          <p:cNvPicPr>
            <a:picLocks/>
          </p:cNvPicPr>
          <p:nvPr/>
        </p:nvPicPr>
        <p:blipFill>
          <a:blip r:embed="rId21"/>
          <a:stretch>
            <a:fillRect/>
          </a:stretch>
        </p:blipFill>
        <p:spPr>
          <a:xfrm>
            <a:off x="710412" y="6303395"/>
            <a:ext cx="410400" cy="410400"/>
          </a:xfrm>
          <a:prstGeom prst="rect">
            <a:avLst/>
          </a:prstGeom>
        </p:spPr>
      </p:pic>
      <p:pic>
        <p:nvPicPr>
          <p:cNvPr id="2195" name="Image 2194">
            <a:extLst>
              <a:ext uri="{FF2B5EF4-FFF2-40B4-BE49-F238E27FC236}">
                <a16:creationId xmlns:a16="http://schemas.microsoft.com/office/drawing/2014/main" id="{041917E2-46DE-EE58-4072-EA0B72A3B9C4}"/>
              </a:ext>
            </a:extLst>
          </p:cNvPr>
          <p:cNvPicPr>
            <a:picLocks/>
          </p:cNvPicPr>
          <p:nvPr/>
        </p:nvPicPr>
        <p:blipFill>
          <a:blip r:embed="rId22"/>
          <a:stretch>
            <a:fillRect/>
          </a:stretch>
        </p:blipFill>
        <p:spPr>
          <a:xfrm>
            <a:off x="1122043" y="6303395"/>
            <a:ext cx="410400" cy="410400"/>
          </a:xfrm>
          <a:prstGeom prst="rect">
            <a:avLst/>
          </a:prstGeom>
        </p:spPr>
      </p:pic>
      <p:pic>
        <p:nvPicPr>
          <p:cNvPr id="2196" name="Image 2195">
            <a:extLst>
              <a:ext uri="{FF2B5EF4-FFF2-40B4-BE49-F238E27FC236}">
                <a16:creationId xmlns:a16="http://schemas.microsoft.com/office/drawing/2014/main" id="{204A1229-EE2F-A81B-811C-4D46C4C2E88D}"/>
              </a:ext>
            </a:extLst>
          </p:cNvPr>
          <p:cNvPicPr>
            <a:picLocks/>
          </p:cNvPicPr>
          <p:nvPr/>
        </p:nvPicPr>
        <p:blipFill>
          <a:blip r:embed="rId23"/>
          <a:stretch>
            <a:fillRect/>
          </a:stretch>
        </p:blipFill>
        <p:spPr>
          <a:xfrm>
            <a:off x="1533674" y="6303395"/>
            <a:ext cx="410400" cy="410400"/>
          </a:xfrm>
          <a:prstGeom prst="rect">
            <a:avLst/>
          </a:prstGeom>
        </p:spPr>
      </p:pic>
      <p:pic>
        <p:nvPicPr>
          <p:cNvPr id="2197" name="Image 2196">
            <a:extLst>
              <a:ext uri="{FF2B5EF4-FFF2-40B4-BE49-F238E27FC236}">
                <a16:creationId xmlns:a16="http://schemas.microsoft.com/office/drawing/2014/main" id="{1EBF753E-F9BE-2BD0-07AB-ADC0DE9BCC37}"/>
              </a:ext>
            </a:extLst>
          </p:cNvPr>
          <p:cNvPicPr>
            <a:picLocks/>
          </p:cNvPicPr>
          <p:nvPr/>
        </p:nvPicPr>
        <p:blipFill>
          <a:blip r:embed="rId24"/>
          <a:stretch>
            <a:fillRect/>
          </a:stretch>
        </p:blipFill>
        <p:spPr>
          <a:xfrm>
            <a:off x="1945305" y="6303395"/>
            <a:ext cx="410400" cy="410400"/>
          </a:xfrm>
          <a:prstGeom prst="rect">
            <a:avLst/>
          </a:prstGeom>
        </p:spPr>
      </p:pic>
      <p:pic>
        <p:nvPicPr>
          <p:cNvPr id="2198" name="Image 2197">
            <a:extLst>
              <a:ext uri="{FF2B5EF4-FFF2-40B4-BE49-F238E27FC236}">
                <a16:creationId xmlns:a16="http://schemas.microsoft.com/office/drawing/2014/main" id="{96C89EB8-E291-54B8-B739-200E033D5E73}"/>
              </a:ext>
            </a:extLst>
          </p:cNvPr>
          <p:cNvPicPr>
            <a:picLocks/>
          </p:cNvPicPr>
          <p:nvPr/>
        </p:nvPicPr>
        <p:blipFill>
          <a:blip r:embed="rId25"/>
          <a:stretch>
            <a:fillRect/>
          </a:stretch>
        </p:blipFill>
        <p:spPr>
          <a:xfrm>
            <a:off x="2356936" y="6303395"/>
            <a:ext cx="410400" cy="410400"/>
          </a:xfrm>
          <a:prstGeom prst="rect">
            <a:avLst/>
          </a:prstGeom>
        </p:spPr>
      </p:pic>
      <p:pic>
        <p:nvPicPr>
          <p:cNvPr id="2199" name="Image 2198">
            <a:extLst>
              <a:ext uri="{FF2B5EF4-FFF2-40B4-BE49-F238E27FC236}">
                <a16:creationId xmlns:a16="http://schemas.microsoft.com/office/drawing/2014/main" id="{F6A40C68-BB3C-BE44-5C52-36AD23B4437B}"/>
              </a:ext>
            </a:extLst>
          </p:cNvPr>
          <p:cNvPicPr>
            <a:picLocks/>
          </p:cNvPicPr>
          <p:nvPr/>
        </p:nvPicPr>
        <p:blipFill>
          <a:blip r:embed="rId26"/>
          <a:stretch>
            <a:fillRect/>
          </a:stretch>
        </p:blipFill>
        <p:spPr>
          <a:xfrm>
            <a:off x="2768565" y="6303395"/>
            <a:ext cx="410400" cy="410400"/>
          </a:xfrm>
          <a:prstGeom prst="rect">
            <a:avLst/>
          </a:prstGeom>
        </p:spPr>
      </p:pic>
      <p:pic>
        <p:nvPicPr>
          <p:cNvPr id="2200" name="Image 2199">
            <a:extLst>
              <a:ext uri="{FF2B5EF4-FFF2-40B4-BE49-F238E27FC236}">
                <a16:creationId xmlns:a16="http://schemas.microsoft.com/office/drawing/2014/main" id="{300EFFB2-1B91-EF5D-E858-BD6E8D767FDF}"/>
              </a:ext>
            </a:extLst>
          </p:cNvPr>
          <p:cNvPicPr>
            <a:picLocks/>
          </p:cNvPicPr>
          <p:nvPr/>
        </p:nvPicPr>
        <p:blipFill>
          <a:blip r:embed="rId27"/>
          <a:stretch>
            <a:fillRect/>
          </a:stretch>
        </p:blipFill>
        <p:spPr>
          <a:xfrm>
            <a:off x="4009581" y="6296094"/>
            <a:ext cx="410400" cy="410400"/>
          </a:xfrm>
          <a:prstGeom prst="rect">
            <a:avLst/>
          </a:prstGeom>
        </p:spPr>
      </p:pic>
      <p:pic>
        <p:nvPicPr>
          <p:cNvPr id="2201" name="Image 2200">
            <a:extLst>
              <a:ext uri="{FF2B5EF4-FFF2-40B4-BE49-F238E27FC236}">
                <a16:creationId xmlns:a16="http://schemas.microsoft.com/office/drawing/2014/main" id="{22A143E7-E3E1-8B26-1842-D0A043E78F73}"/>
              </a:ext>
            </a:extLst>
          </p:cNvPr>
          <p:cNvPicPr>
            <a:picLocks/>
          </p:cNvPicPr>
          <p:nvPr/>
        </p:nvPicPr>
        <p:blipFill>
          <a:blip r:embed="rId28"/>
          <a:stretch>
            <a:fillRect/>
          </a:stretch>
        </p:blipFill>
        <p:spPr>
          <a:xfrm>
            <a:off x="4421212" y="6296094"/>
            <a:ext cx="410400" cy="410400"/>
          </a:xfrm>
          <a:prstGeom prst="rect">
            <a:avLst/>
          </a:prstGeom>
        </p:spPr>
      </p:pic>
      <p:pic>
        <p:nvPicPr>
          <p:cNvPr id="2202" name="Image 2201">
            <a:extLst>
              <a:ext uri="{FF2B5EF4-FFF2-40B4-BE49-F238E27FC236}">
                <a16:creationId xmlns:a16="http://schemas.microsoft.com/office/drawing/2014/main" id="{550068C2-3A0D-D094-2DB9-4536FE97F313}"/>
              </a:ext>
            </a:extLst>
          </p:cNvPr>
          <p:cNvPicPr>
            <a:picLocks/>
          </p:cNvPicPr>
          <p:nvPr/>
        </p:nvPicPr>
        <p:blipFill>
          <a:blip r:embed="rId29"/>
          <a:stretch>
            <a:fillRect/>
          </a:stretch>
        </p:blipFill>
        <p:spPr>
          <a:xfrm>
            <a:off x="4832843" y="6296094"/>
            <a:ext cx="410400" cy="410400"/>
          </a:xfrm>
          <a:prstGeom prst="rect">
            <a:avLst/>
          </a:prstGeom>
        </p:spPr>
      </p:pic>
      <p:pic>
        <p:nvPicPr>
          <p:cNvPr id="2203" name="Image 2202">
            <a:extLst>
              <a:ext uri="{FF2B5EF4-FFF2-40B4-BE49-F238E27FC236}">
                <a16:creationId xmlns:a16="http://schemas.microsoft.com/office/drawing/2014/main" id="{C675AF18-BD67-9592-BF39-73C97BACF4EA}"/>
              </a:ext>
            </a:extLst>
          </p:cNvPr>
          <p:cNvPicPr>
            <a:picLocks/>
          </p:cNvPicPr>
          <p:nvPr/>
        </p:nvPicPr>
        <p:blipFill>
          <a:blip r:embed="rId30"/>
          <a:stretch>
            <a:fillRect/>
          </a:stretch>
        </p:blipFill>
        <p:spPr>
          <a:xfrm>
            <a:off x="5244474" y="6298473"/>
            <a:ext cx="410400" cy="410400"/>
          </a:xfrm>
          <a:prstGeom prst="rect">
            <a:avLst/>
          </a:prstGeom>
        </p:spPr>
      </p:pic>
      <p:sp>
        <p:nvSpPr>
          <p:cNvPr id="2205" name="ZoneTexte 2204">
            <a:extLst>
              <a:ext uri="{FF2B5EF4-FFF2-40B4-BE49-F238E27FC236}">
                <a16:creationId xmlns:a16="http://schemas.microsoft.com/office/drawing/2014/main" id="{93A358C3-230B-105D-2F7D-046D84A149FA}"/>
              </a:ext>
            </a:extLst>
          </p:cNvPr>
          <p:cNvSpPr txBox="1"/>
          <p:nvPr/>
        </p:nvSpPr>
        <p:spPr>
          <a:xfrm>
            <a:off x="11951" y="5946250"/>
            <a:ext cx="7366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RF 0</a:t>
            </a:r>
          </a:p>
        </p:txBody>
      </p:sp>
      <p:sp>
        <p:nvSpPr>
          <p:cNvPr id="2206" name="ZoneTexte 2205">
            <a:extLst>
              <a:ext uri="{FF2B5EF4-FFF2-40B4-BE49-F238E27FC236}">
                <a16:creationId xmlns:a16="http://schemas.microsoft.com/office/drawing/2014/main" id="{2E77AB24-2952-2998-C2B6-CA7AC8B9ABF3}"/>
              </a:ext>
            </a:extLst>
          </p:cNvPr>
          <p:cNvSpPr txBox="1"/>
          <p:nvPr/>
        </p:nvSpPr>
        <p:spPr>
          <a:xfrm>
            <a:off x="13114" y="6397902"/>
            <a:ext cx="7366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RF 5</a:t>
            </a:r>
          </a:p>
        </p:txBody>
      </p:sp>
      <p:sp>
        <p:nvSpPr>
          <p:cNvPr id="2208" name="ZoneTexte 2207">
            <a:extLst>
              <a:ext uri="{FF2B5EF4-FFF2-40B4-BE49-F238E27FC236}">
                <a16:creationId xmlns:a16="http://schemas.microsoft.com/office/drawing/2014/main" id="{9662C6FE-CA56-566C-7432-CC8E2C22F458}"/>
              </a:ext>
            </a:extLst>
          </p:cNvPr>
          <p:cNvSpPr txBox="1"/>
          <p:nvPr/>
        </p:nvSpPr>
        <p:spPr>
          <a:xfrm>
            <a:off x="646899" y="5499419"/>
            <a:ext cx="5341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learn 5</a:t>
            </a:r>
          </a:p>
        </p:txBody>
      </p:sp>
      <p:sp>
        <p:nvSpPr>
          <p:cNvPr id="2210" name="ZoneTexte 2209">
            <a:extLst>
              <a:ext uri="{FF2B5EF4-FFF2-40B4-BE49-F238E27FC236}">
                <a16:creationId xmlns:a16="http://schemas.microsoft.com/office/drawing/2014/main" id="{E93CD648-BA6F-4AC8-4B01-C414F58A23E6}"/>
              </a:ext>
            </a:extLst>
          </p:cNvPr>
          <p:cNvSpPr txBox="1"/>
          <p:nvPr/>
        </p:nvSpPr>
        <p:spPr>
          <a:xfrm>
            <a:off x="1483754" y="5499419"/>
            <a:ext cx="5341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learn 0</a:t>
            </a:r>
          </a:p>
        </p:txBody>
      </p:sp>
      <p:sp>
        <p:nvSpPr>
          <p:cNvPr id="2215" name="ZoneTexte 2214">
            <a:extLst>
              <a:ext uri="{FF2B5EF4-FFF2-40B4-BE49-F238E27FC236}">
                <a16:creationId xmlns:a16="http://schemas.microsoft.com/office/drawing/2014/main" id="{A410125C-5264-16BE-2F0D-EF5DCCB14971}"/>
              </a:ext>
            </a:extLst>
          </p:cNvPr>
          <p:cNvSpPr txBox="1"/>
          <p:nvPr/>
        </p:nvSpPr>
        <p:spPr>
          <a:xfrm>
            <a:off x="2302652" y="5491328"/>
            <a:ext cx="5341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learn 0</a:t>
            </a:r>
          </a:p>
        </p:txBody>
      </p:sp>
      <p:sp>
        <p:nvSpPr>
          <p:cNvPr id="2218" name="ZoneTexte 2217">
            <a:extLst>
              <a:ext uri="{FF2B5EF4-FFF2-40B4-BE49-F238E27FC236}">
                <a16:creationId xmlns:a16="http://schemas.microsoft.com/office/drawing/2014/main" id="{FD721C45-891D-7161-CCA5-A0A2EE600603}"/>
              </a:ext>
            </a:extLst>
          </p:cNvPr>
          <p:cNvSpPr txBox="1"/>
          <p:nvPr/>
        </p:nvSpPr>
        <p:spPr>
          <a:xfrm>
            <a:off x="3951390" y="5501096"/>
            <a:ext cx="5341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learn 7</a:t>
            </a:r>
          </a:p>
        </p:txBody>
      </p:sp>
      <p:sp>
        <p:nvSpPr>
          <p:cNvPr id="2219" name="ZoneTexte 2218">
            <a:extLst>
              <a:ext uri="{FF2B5EF4-FFF2-40B4-BE49-F238E27FC236}">
                <a16:creationId xmlns:a16="http://schemas.microsoft.com/office/drawing/2014/main" id="{D2EE352E-EC04-72BA-A5B7-BE84ADB38669}"/>
              </a:ext>
            </a:extLst>
          </p:cNvPr>
          <p:cNvSpPr txBox="1"/>
          <p:nvPr/>
        </p:nvSpPr>
        <p:spPr>
          <a:xfrm>
            <a:off x="3387016" y="6361322"/>
            <a:ext cx="5449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……</a:t>
            </a:r>
          </a:p>
        </p:txBody>
      </p:sp>
      <p:sp>
        <p:nvSpPr>
          <p:cNvPr id="1696" name="Rectangle 1695">
            <a:extLst>
              <a:ext uri="{FF2B5EF4-FFF2-40B4-BE49-F238E27FC236}">
                <a16:creationId xmlns:a16="http://schemas.microsoft.com/office/drawing/2014/main" id="{BE98FDCA-5215-D7F0-87E2-4A43E3B993B6}"/>
              </a:ext>
            </a:extLst>
          </p:cNvPr>
          <p:cNvSpPr/>
          <p:nvPr/>
        </p:nvSpPr>
        <p:spPr>
          <a:xfrm>
            <a:off x="717768" y="1366641"/>
            <a:ext cx="947066" cy="162784"/>
          </a:xfrm>
          <a:prstGeom prst="rect">
            <a:avLst/>
          </a:prstGeom>
          <a:solidFill>
            <a:srgbClr val="FFB2D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8" name="Rectangle 1697">
            <a:extLst>
              <a:ext uri="{FF2B5EF4-FFF2-40B4-BE49-F238E27FC236}">
                <a16:creationId xmlns:a16="http://schemas.microsoft.com/office/drawing/2014/main" id="{541358DF-E953-753A-ED85-25C7A51FB797}"/>
              </a:ext>
            </a:extLst>
          </p:cNvPr>
          <p:cNvSpPr/>
          <p:nvPr/>
        </p:nvSpPr>
        <p:spPr>
          <a:xfrm>
            <a:off x="132909" y="1389090"/>
            <a:ext cx="256899" cy="1665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9" name="Rectangle 1698">
            <a:extLst>
              <a:ext uri="{FF2B5EF4-FFF2-40B4-BE49-F238E27FC236}">
                <a16:creationId xmlns:a16="http://schemas.microsoft.com/office/drawing/2014/main" id="{DBF98F50-6AE6-44AF-3DE3-96429B709ACA}"/>
              </a:ext>
            </a:extLst>
          </p:cNvPr>
          <p:cNvSpPr/>
          <p:nvPr/>
        </p:nvSpPr>
        <p:spPr>
          <a:xfrm>
            <a:off x="679584" y="1311656"/>
            <a:ext cx="1010490" cy="271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1" name="Rectangle 1700">
            <a:extLst>
              <a:ext uri="{FF2B5EF4-FFF2-40B4-BE49-F238E27FC236}">
                <a16:creationId xmlns:a16="http://schemas.microsoft.com/office/drawing/2014/main" id="{AC3A661A-A43B-1614-8D54-AEA350C687AE}"/>
              </a:ext>
            </a:extLst>
          </p:cNvPr>
          <p:cNvSpPr/>
          <p:nvPr/>
        </p:nvSpPr>
        <p:spPr>
          <a:xfrm>
            <a:off x="459540" y="1368697"/>
            <a:ext cx="1158481" cy="169027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DD89A22-61E3-8989-10FA-7DDAD657229A}"/>
              </a:ext>
            </a:extLst>
          </p:cNvPr>
          <p:cNvSpPr txBox="1"/>
          <p:nvPr/>
        </p:nvSpPr>
        <p:spPr>
          <a:xfrm rot="16200000">
            <a:off x="100688" y="1974743"/>
            <a:ext cx="514429" cy="2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V</a:t>
            </a:r>
            <a:r>
              <a:rPr lang="en-US" sz="900" baseline="-250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m</a:t>
            </a:r>
            <a:endParaRPr lang="en-US" sz="900" baseline="-25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4A619FE-E443-FB0B-6A26-A024D90E860A}"/>
              </a:ext>
            </a:extLst>
          </p:cNvPr>
          <p:cNvSpPr txBox="1"/>
          <p:nvPr/>
        </p:nvSpPr>
        <p:spPr>
          <a:xfrm rot="16200000">
            <a:off x="110597" y="1629744"/>
            <a:ext cx="514429" cy="2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LFP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2335B18-83AD-D08D-5BA7-F72B8D7BD03F}"/>
              </a:ext>
            </a:extLst>
          </p:cNvPr>
          <p:cNvSpPr txBox="1"/>
          <p:nvPr/>
        </p:nvSpPr>
        <p:spPr>
          <a:xfrm rot="16200000">
            <a:off x="66045" y="2498147"/>
            <a:ext cx="665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Plasticity</a:t>
            </a:r>
            <a:endParaRPr lang="en-US" sz="900" baseline="-25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11F28399-20BB-2DCD-97A4-83C1EFCE25BD}"/>
              </a:ext>
            </a:extLst>
          </p:cNvPr>
          <p:cNvSpPr txBox="1"/>
          <p:nvPr/>
        </p:nvSpPr>
        <p:spPr>
          <a:xfrm>
            <a:off x="517865" y="1344729"/>
            <a:ext cx="1038055" cy="2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learn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FD53C0CA-E5D1-F43D-C413-4C7D287AA2C9}"/>
              </a:ext>
            </a:extLst>
          </p:cNvPr>
          <p:cNvPicPr>
            <a:picLocks noChangeAspect="1"/>
          </p:cNvPicPr>
          <p:nvPr/>
        </p:nvPicPr>
        <p:blipFill rotWithShape="1">
          <a:blip r:embed="rId31"/>
          <a:srcRect l="7681" t="77916" r="49484" b="4997"/>
          <a:stretch/>
        </p:blipFill>
        <p:spPr>
          <a:xfrm>
            <a:off x="1666422" y="1555185"/>
            <a:ext cx="1347132" cy="267681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8CD77F1A-38CE-1DA0-0EC2-72DEDBEDF2CA}"/>
              </a:ext>
            </a:extLst>
          </p:cNvPr>
          <p:cNvPicPr>
            <a:picLocks noChangeAspect="1"/>
          </p:cNvPicPr>
          <p:nvPr/>
        </p:nvPicPr>
        <p:blipFill rotWithShape="1">
          <a:blip r:embed="rId31"/>
          <a:srcRect l="60513" t="85425" r="3809" b="8219"/>
          <a:stretch/>
        </p:blipFill>
        <p:spPr>
          <a:xfrm>
            <a:off x="460510" y="1684443"/>
            <a:ext cx="1122049" cy="99578"/>
          </a:xfrm>
          <a:prstGeom prst="rect">
            <a:avLst/>
          </a:prstGeom>
        </p:spPr>
      </p:pic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FF744E59-DD99-D48C-87F5-E99FC2912EC3}"/>
              </a:ext>
            </a:extLst>
          </p:cNvPr>
          <p:cNvCxnSpPr>
            <a:cxnSpLocks/>
          </p:cNvCxnSpPr>
          <p:nvPr/>
        </p:nvCxnSpPr>
        <p:spPr>
          <a:xfrm>
            <a:off x="1337084" y="1792981"/>
            <a:ext cx="247563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7D46C078-BD2A-09BF-0F1A-D2B3EA3A84D4}"/>
              </a:ext>
            </a:extLst>
          </p:cNvPr>
          <p:cNvPicPr>
            <a:picLocks noChangeAspect="1"/>
          </p:cNvPicPr>
          <p:nvPr/>
        </p:nvPicPr>
        <p:blipFill rotWithShape="1">
          <a:blip r:embed="rId31"/>
          <a:srcRect l="8447" t="53044" r="50144" b="27618"/>
          <a:stretch/>
        </p:blipFill>
        <p:spPr>
          <a:xfrm>
            <a:off x="1703440" y="1807786"/>
            <a:ext cx="1302273" cy="302941"/>
          </a:xfrm>
          <a:prstGeom prst="rect">
            <a:avLst/>
          </a:prstGeom>
        </p:spPr>
      </p:pic>
      <p:pic>
        <p:nvPicPr>
          <p:cNvPr id="58" name="Image 57">
            <a:extLst>
              <a:ext uri="{FF2B5EF4-FFF2-40B4-BE49-F238E27FC236}">
                <a16:creationId xmlns:a16="http://schemas.microsoft.com/office/drawing/2014/main" id="{2CB69AE7-EF58-233E-E447-5E872BC30BFF}"/>
              </a:ext>
            </a:extLst>
          </p:cNvPr>
          <p:cNvPicPr>
            <a:picLocks noChangeAspect="1"/>
          </p:cNvPicPr>
          <p:nvPr/>
        </p:nvPicPr>
        <p:blipFill rotWithShape="1">
          <a:blip r:embed="rId31"/>
          <a:srcRect l="60096" t="53976" r="4384" b="30984"/>
          <a:stretch/>
        </p:blipFill>
        <p:spPr>
          <a:xfrm>
            <a:off x="470077" y="1880979"/>
            <a:ext cx="1117060" cy="235620"/>
          </a:xfrm>
          <a:prstGeom prst="rect">
            <a:avLst/>
          </a:prstGeom>
        </p:spPr>
      </p:pic>
      <p:cxnSp>
        <p:nvCxnSpPr>
          <p:cNvPr id="2244" name="Connecteur droit 2243">
            <a:extLst>
              <a:ext uri="{FF2B5EF4-FFF2-40B4-BE49-F238E27FC236}">
                <a16:creationId xmlns:a16="http://schemas.microsoft.com/office/drawing/2014/main" id="{E5B992A4-64BF-180A-71DD-4CF0A910D52F}"/>
              </a:ext>
            </a:extLst>
          </p:cNvPr>
          <p:cNvCxnSpPr>
            <a:cxnSpLocks/>
          </p:cNvCxnSpPr>
          <p:nvPr/>
        </p:nvCxnSpPr>
        <p:spPr>
          <a:xfrm flipV="1">
            <a:off x="2982500" y="1899657"/>
            <a:ext cx="0" cy="15510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5" name="Connecteur droit 2244">
            <a:extLst>
              <a:ext uri="{FF2B5EF4-FFF2-40B4-BE49-F238E27FC236}">
                <a16:creationId xmlns:a16="http://schemas.microsoft.com/office/drawing/2014/main" id="{AE55FC8C-C491-E0CF-CE8E-82EA61A93EFE}"/>
              </a:ext>
            </a:extLst>
          </p:cNvPr>
          <p:cNvCxnSpPr>
            <a:cxnSpLocks/>
          </p:cNvCxnSpPr>
          <p:nvPr/>
        </p:nvCxnSpPr>
        <p:spPr>
          <a:xfrm>
            <a:off x="2979424" y="1640608"/>
            <a:ext cx="0" cy="20120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1" name="ZoneTexte 2250">
            <a:extLst>
              <a:ext uri="{FF2B5EF4-FFF2-40B4-BE49-F238E27FC236}">
                <a16:creationId xmlns:a16="http://schemas.microsoft.com/office/drawing/2014/main" id="{265452FE-9D3B-6C34-971C-8F5D512D3949}"/>
              </a:ext>
            </a:extLst>
          </p:cNvPr>
          <p:cNvSpPr txBox="1"/>
          <p:nvPr/>
        </p:nvSpPr>
        <p:spPr>
          <a:xfrm rot="16200000">
            <a:off x="2859094" y="2022146"/>
            <a:ext cx="320238" cy="151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40mV</a:t>
            </a:r>
          </a:p>
        </p:txBody>
      </p:sp>
      <p:sp>
        <p:nvSpPr>
          <p:cNvPr id="2252" name="ZoneTexte 2251">
            <a:extLst>
              <a:ext uri="{FF2B5EF4-FFF2-40B4-BE49-F238E27FC236}">
                <a16:creationId xmlns:a16="http://schemas.microsoft.com/office/drawing/2014/main" id="{ABF31750-963F-DCBF-F38F-6D838CB3416D}"/>
              </a:ext>
            </a:extLst>
          </p:cNvPr>
          <p:cNvSpPr txBox="1"/>
          <p:nvPr/>
        </p:nvSpPr>
        <p:spPr>
          <a:xfrm rot="16200000">
            <a:off x="2826330" y="1597859"/>
            <a:ext cx="422430" cy="1919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200uV</a:t>
            </a:r>
          </a:p>
        </p:txBody>
      </p:sp>
      <p:sp>
        <p:nvSpPr>
          <p:cNvPr id="2118" name="Forme libre 2117">
            <a:extLst>
              <a:ext uri="{FF2B5EF4-FFF2-40B4-BE49-F238E27FC236}">
                <a16:creationId xmlns:a16="http://schemas.microsoft.com/office/drawing/2014/main" id="{14AECE3C-58CE-B890-FE9E-6C3AD4C449FF}"/>
              </a:ext>
            </a:extLst>
          </p:cNvPr>
          <p:cNvSpPr/>
          <p:nvPr/>
        </p:nvSpPr>
        <p:spPr>
          <a:xfrm>
            <a:off x="684726" y="2371452"/>
            <a:ext cx="733033" cy="551592"/>
          </a:xfrm>
          <a:custGeom>
            <a:avLst/>
            <a:gdLst>
              <a:gd name="connsiteX0" fmla="*/ 46240 w 1185493"/>
              <a:gd name="connsiteY0" fmla="*/ 898479 h 913469"/>
              <a:gd name="connsiteX1" fmla="*/ 211132 w 1185493"/>
              <a:gd name="connsiteY1" fmla="*/ 673627 h 913469"/>
              <a:gd name="connsiteX2" fmla="*/ 1270 w 1185493"/>
              <a:gd name="connsiteY2" fmla="*/ 268892 h 913469"/>
              <a:gd name="connsiteX3" fmla="*/ 331054 w 1185493"/>
              <a:gd name="connsiteY3" fmla="*/ 29050 h 913469"/>
              <a:gd name="connsiteX4" fmla="*/ 1005611 w 1185493"/>
              <a:gd name="connsiteY4" fmla="*/ 29050 h 913469"/>
              <a:gd name="connsiteX5" fmla="*/ 1170503 w 1185493"/>
              <a:gd name="connsiteY5" fmla="*/ 253902 h 913469"/>
              <a:gd name="connsiteX6" fmla="*/ 1020601 w 1185493"/>
              <a:gd name="connsiteY6" fmla="*/ 643646 h 913469"/>
              <a:gd name="connsiteX7" fmla="*/ 1185493 w 1185493"/>
              <a:gd name="connsiteY7" fmla="*/ 913469 h 913469"/>
              <a:gd name="connsiteX0" fmla="*/ 45549 w 1184802"/>
              <a:gd name="connsiteY0" fmla="*/ 898479 h 913469"/>
              <a:gd name="connsiteX1" fmla="*/ 401886 w 1184802"/>
              <a:gd name="connsiteY1" fmla="*/ 673627 h 913469"/>
              <a:gd name="connsiteX2" fmla="*/ 579 w 1184802"/>
              <a:gd name="connsiteY2" fmla="*/ 268892 h 913469"/>
              <a:gd name="connsiteX3" fmla="*/ 330363 w 1184802"/>
              <a:gd name="connsiteY3" fmla="*/ 29050 h 913469"/>
              <a:gd name="connsiteX4" fmla="*/ 1004920 w 1184802"/>
              <a:gd name="connsiteY4" fmla="*/ 29050 h 913469"/>
              <a:gd name="connsiteX5" fmla="*/ 1169812 w 1184802"/>
              <a:gd name="connsiteY5" fmla="*/ 253902 h 913469"/>
              <a:gd name="connsiteX6" fmla="*/ 1019910 w 1184802"/>
              <a:gd name="connsiteY6" fmla="*/ 643646 h 913469"/>
              <a:gd name="connsiteX7" fmla="*/ 1184802 w 1184802"/>
              <a:gd name="connsiteY7" fmla="*/ 913469 h 913469"/>
              <a:gd name="connsiteX0" fmla="*/ 45549 w 1184802"/>
              <a:gd name="connsiteY0" fmla="*/ 898479 h 913469"/>
              <a:gd name="connsiteX1" fmla="*/ 401886 w 1184802"/>
              <a:gd name="connsiteY1" fmla="*/ 673627 h 913469"/>
              <a:gd name="connsiteX2" fmla="*/ 579 w 1184802"/>
              <a:gd name="connsiteY2" fmla="*/ 268892 h 913469"/>
              <a:gd name="connsiteX3" fmla="*/ 330363 w 1184802"/>
              <a:gd name="connsiteY3" fmla="*/ 29050 h 913469"/>
              <a:gd name="connsiteX4" fmla="*/ 1004920 w 1184802"/>
              <a:gd name="connsiteY4" fmla="*/ 29050 h 913469"/>
              <a:gd name="connsiteX5" fmla="*/ 1169812 w 1184802"/>
              <a:gd name="connsiteY5" fmla="*/ 253902 h 913469"/>
              <a:gd name="connsiteX6" fmla="*/ 872645 w 1184802"/>
              <a:gd name="connsiteY6" fmla="*/ 651262 h 913469"/>
              <a:gd name="connsiteX7" fmla="*/ 1184802 w 1184802"/>
              <a:gd name="connsiteY7" fmla="*/ 913469 h 913469"/>
              <a:gd name="connsiteX0" fmla="*/ 23460 w 1184802"/>
              <a:gd name="connsiteY0" fmla="*/ 1012717 h 1012717"/>
              <a:gd name="connsiteX1" fmla="*/ 401886 w 1184802"/>
              <a:gd name="connsiteY1" fmla="*/ 673627 h 1012717"/>
              <a:gd name="connsiteX2" fmla="*/ 579 w 1184802"/>
              <a:gd name="connsiteY2" fmla="*/ 268892 h 1012717"/>
              <a:gd name="connsiteX3" fmla="*/ 330363 w 1184802"/>
              <a:gd name="connsiteY3" fmla="*/ 29050 h 1012717"/>
              <a:gd name="connsiteX4" fmla="*/ 1004920 w 1184802"/>
              <a:gd name="connsiteY4" fmla="*/ 29050 h 1012717"/>
              <a:gd name="connsiteX5" fmla="*/ 1169812 w 1184802"/>
              <a:gd name="connsiteY5" fmla="*/ 253902 h 1012717"/>
              <a:gd name="connsiteX6" fmla="*/ 872645 w 1184802"/>
              <a:gd name="connsiteY6" fmla="*/ 651262 h 1012717"/>
              <a:gd name="connsiteX7" fmla="*/ 1184802 w 1184802"/>
              <a:gd name="connsiteY7" fmla="*/ 913469 h 1012717"/>
              <a:gd name="connsiteX0" fmla="*/ 23460 w 1174996"/>
              <a:gd name="connsiteY0" fmla="*/ 1012717 h 1035324"/>
              <a:gd name="connsiteX1" fmla="*/ 401886 w 1174996"/>
              <a:gd name="connsiteY1" fmla="*/ 673627 h 1035324"/>
              <a:gd name="connsiteX2" fmla="*/ 579 w 1174996"/>
              <a:gd name="connsiteY2" fmla="*/ 268892 h 1035324"/>
              <a:gd name="connsiteX3" fmla="*/ 330363 w 1174996"/>
              <a:gd name="connsiteY3" fmla="*/ 29050 h 1035324"/>
              <a:gd name="connsiteX4" fmla="*/ 1004920 w 1174996"/>
              <a:gd name="connsiteY4" fmla="*/ 29050 h 1035324"/>
              <a:gd name="connsiteX5" fmla="*/ 1169812 w 1174996"/>
              <a:gd name="connsiteY5" fmla="*/ 253902 h 1035324"/>
              <a:gd name="connsiteX6" fmla="*/ 872645 w 1174996"/>
              <a:gd name="connsiteY6" fmla="*/ 651262 h 1035324"/>
              <a:gd name="connsiteX7" fmla="*/ 1140623 w 1174996"/>
              <a:gd name="connsiteY7" fmla="*/ 1035324 h 1035324"/>
              <a:gd name="connsiteX0" fmla="*/ 23460 w 1174996"/>
              <a:gd name="connsiteY0" fmla="*/ 1012717 h 1012717"/>
              <a:gd name="connsiteX1" fmla="*/ 401886 w 1174996"/>
              <a:gd name="connsiteY1" fmla="*/ 673627 h 1012717"/>
              <a:gd name="connsiteX2" fmla="*/ 579 w 1174996"/>
              <a:gd name="connsiteY2" fmla="*/ 268892 h 1012717"/>
              <a:gd name="connsiteX3" fmla="*/ 330363 w 1174996"/>
              <a:gd name="connsiteY3" fmla="*/ 29050 h 1012717"/>
              <a:gd name="connsiteX4" fmla="*/ 1004920 w 1174996"/>
              <a:gd name="connsiteY4" fmla="*/ 29050 h 1012717"/>
              <a:gd name="connsiteX5" fmla="*/ 1169812 w 1174996"/>
              <a:gd name="connsiteY5" fmla="*/ 253902 h 1012717"/>
              <a:gd name="connsiteX6" fmla="*/ 872645 w 1174996"/>
              <a:gd name="connsiteY6" fmla="*/ 651262 h 1012717"/>
              <a:gd name="connsiteX7" fmla="*/ 1140623 w 1174996"/>
              <a:gd name="connsiteY7" fmla="*/ 1010761 h 1012717"/>
              <a:gd name="connsiteX0" fmla="*/ 22924 w 1174460"/>
              <a:gd name="connsiteY0" fmla="*/ 1012717 h 1012717"/>
              <a:gd name="connsiteX1" fmla="*/ 304768 w 1174460"/>
              <a:gd name="connsiteY1" fmla="*/ 678794 h 1012717"/>
              <a:gd name="connsiteX2" fmla="*/ 43 w 1174460"/>
              <a:gd name="connsiteY2" fmla="*/ 268892 h 1012717"/>
              <a:gd name="connsiteX3" fmla="*/ 329827 w 1174460"/>
              <a:gd name="connsiteY3" fmla="*/ 29050 h 1012717"/>
              <a:gd name="connsiteX4" fmla="*/ 1004384 w 1174460"/>
              <a:gd name="connsiteY4" fmla="*/ 29050 h 1012717"/>
              <a:gd name="connsiteX5" fmla="*/ 1169276 w 1174460"/>
              <a:gd name="connsiteY5" fmla="*/ 253902 h 1012717"/>
              <a:gd name="connsiteX6" fmla="*/ 872109 w 1174460"/>
              <a:gd name="connsiteY6" fmla="*/ 651262 h 1012717"/>
              <a:gd name="connsiteX7" fmla="*/ 1140087 w 1174460"/>
              <a:gd name="connsiteY7" fmla="*/ 1010761 h 1012717"/>
              <a:gd name="connsiteX0" fmla="*/ 22924 w 1172070"/>
              <a:gd name="connsiteY0" fmla="*/ 1012717 h 1012717"/>
              <a:gd name="connsiteX1" fmla="*/ 304768 w 1172070"/>
              <a:gd name="connsiteY1" fmla="*/ 678794 h 1012717"/>
              <a:gd name="connsiteX2" fmla="*/ 43 w 1172070"/>
              <a:gd name="connsiteY2" fmla="*/ 268892 h 1012717"/>
              <a:gd name="connsiteX3" fmla="*/ 329827 w 1172070"/>
              <a:gd name="connsiteY3" fmla="*/ 29050 h 1012717"/>
              <a:gd name="connsiteX4" fmla="*/ 1004384 w 1172070"/>
              <a:gd name="connsiteY4" fmla="*/ 29050 h 1012717"/>
              <a:gd name="connsiteX5" fmla="*/ 1169276 w 1172070"/>
              <a:gd name="connsiteY5" fmla="*/ 253902 h 1012717"/>
              <a:gd name="connsiteX6" fmla="*/ 917858 w 1172070"/>
              <a:gd name="connsiteY6" fmla="*/ 656428 h 1012717"/>
              <a:gd name="connsiteX7" fmla="*/ 1140087 w 1172070"/>
              <a:gd name="connsiteY7" fmla="*/ 1010761 h 1012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2070" h="1012717">
                <a:moveTo>
                  <a:pt x="22924" y="1012717"/>
                </a:moveTo>
                <a:cubicBezTo>
                  <a:pt x="109117" y="952756"/>
                  <a:pt x="308581" y="802765"/>
                  <a:pt x="304768" y="678794"/>
                </a:cubicBezTo>
                <a:cubicBezTo>
                  <a:pt x="300955" y="554823"/>
                  <a:pt x="-4133" y="377183"/>
                  <a:pt x="43" y="268892"/>
                </a:cubicBezTo>
                <a:cubicBezTo>
                  <a:pt x="4219" y="160601"/>
                  <a:pt x="162437" y="69024"/>
                  <a:pt x="329827" y="29050"/>
                </a:cubicBezTo>
                <a:cubicBezTo>
                  <a:pt x="497217" y="-10924"/>
                  <a:pt x="864476" y="-8425"/>
                  <a:pt x="1004384" y="29050"/>
                </a:cubicBezTo>
                <a:cubicBezTo>
                  <a:pt x="1144292" y="66525"/>
                  <a:pt x="1183697" y="149339"/>
                  <a:pt x="1169276" y="253902"/>
                </a:cubicBezTo>
                <a:cubicBezTo>
                  <a:pt x="1154855" y="358465"/>
                  <a:pt x="915360" y="546500"/>
                  <a:pt x="917858" y="656428"/>
                </a:cubicBezTo>
                <a:cubicBezTo>
                  <a:pt x="920356" y="766356"/>
                  <a:pt x="1058890" y="930813"/>
                  <a:pt x="1140087" y="1010761"/>
                </a:cubicBezTo>
              </a:path>
            </a:pathLst>
          </a:custGeom>
          <a:gradFill flip="none" rotWithShape="1">
            <a:gsLst>
              <a:gs pos="27000">
                <a:schemeClr val="accent3">
                  <a:lumMod val="0"/>
                  <a:lumOff val="100000"/>
                </a:schemeClr>
              </a:gs>
              <a:gs pos="74000">
                <a:srgbClr val="EAEBEB"/>
              </a:gs>
              <a:gs pos="94000">
                <a:schemeClr val="accent3">
                  <a:lumMod val="45000"/>
                  <a:lumOff val="5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C118041E-8060-9E6D-063E-7E69BF1E96D4}"/>
              </a:ext>
            </a:extLst>
          </p:cNvPr>
          <p:cNvGrpSpPr/>
          <p:nvPr/>
        </p:nvGrpSpPr>
        <p:grpSpPr>
          <a:xfrm>
            <a:off x="1097413" y="2325374"/>
            <a:ext cx="73383" cy="107636"/>
            <a:chOff x="726980" y="5738832"/>
            <a:chExt cx="323658" cy="506142"/>
          </a:xfr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glow rad="12700">
              <a:srgbClr val="99C1C0">
                <a:alpha val="40000"/>
              </a:srgbClr>
            </a:glow>
          </a:effectLst>
        </p:grpSpPr>
        <p:sp>
          <p:nvSpPr>
            <p:cNvPr id="6" name="Forme libre 5">
              <a:extLst>
                <a:ext uri="{FF2B5EF4-FFF2-40B4-BE49-F238E27FC236}">
                  <a16:creationId xmlns:a16="http://schemas.microsoft.com/office/drawing/2014/main" id="{67E7F003-3F3D-5CB9-9462-FE4FFCF558C1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>
              <a:gsLst>
                <a:gs pos="57000">
                  <a:srgbClr val="DEEFEF"/>
                </a:gs>
                <a:gs pos="22000">
                  <a:srgbClr val="99C1C0"/>
                </a:gs>
              </a:gsLst>
              <a:path path="circle">
                <a:fillToRect l="100000" t="100000"/>
              </a:path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orme libre 6">
              <a:extLst>
                <a:ext uri="{FF2B5EF4-FFF2-40B4-BE49-F238E27FC236}">
                  <a16:creationId xmlns:a16="http://schemas.microsoft.com/office/drawing/2014/main" id="{D6BE1A0F-7A46-B162-ED2A-A3FAF6E76D5D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007F8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orme libre 7">
              <a:extLst>
                <a:ext uri="{FF2B5EF4-FFF2-40B4-BE49-F238E27FC236}">
                  <a16:creationId xmlns:a16="http://schemas.microsoft.com/office/drawing/2014/main" id="{8FC1E9DD-95BA-3C6F-53A0-A54A921F93A6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007F8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20" name="Groupe 2119">
            <a:extLst>
              <a:ext uri="{FF2B5EF4-FFF2-40B4-BE49-F238E27FC236}">
                <a16:creationId xmlns:a16="http://schemas.microsoft.com/office/drawing/2014/main" id="{02263510-1A31-DACB-2BAE-04D54DC49DFA}"/>
              </a:ext>
            </a:extLst>
          </p:cNvPr>
          <p:cNvGrpSpPr/>
          <p:nvPr/>
        </p:nvGrpSpPr>
        <p:grpSpPr>
          <a:xfrm rot="20244324">
            <a:off x="756744" y="2361835"/>
            <a:ext cx="73382" cy="107636"/>
            <a:chOff x="726980" y="5738832"/>
            <a:chExt cx="323658" cy="506142"/>
          </a:xfrm>
        </p:grpSpPr>
        <p:sp>
          <p:nvSpPr>
            <p:cNvPr id="1752" name="Forme libre 1751">
              <a:extLst>
                <a:ext uri="{FF2B5EF4-FFF2-40B4-BE49-F238E27FC236}">
                  <a16:creationId xmlns:a16="http://schemas.microsoft.com/office/drawing/2014/main" id="{3A638844-672F-FBCE-99E0-E5C19D6A5D37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3" name="Forme libre 1752">
              <a:extLst>
                <a:ext uri="{FF2B5EF4-FFF2-40B4-BE49-F238E27FC236}">
                  <a16:creationId xmlns:a16="http://schemas.microsoft.com/office/drawing/2014/main" id="{0F03AEC8-BDDD-9734-D2CB-9B6D6B26993D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4" name="Forme libre 1753">
              <a:extLst>
                <a:ext uri="{FF2B5EF4-FFF2-40B4-BE49-F238E27FC236}">
                  <a16:creationId xmlns:a16="http://schemas.microsoft.com/office/drawing/2014/main" id="{C64E7D96-5873-1F3F-939B-25FC23208E90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38" name="Ellipse 650">
            <a:extLst>
              <a:ext uri="{FF2B5EF4-FFF2-40B4-BE49-F238E27FC236}">
                <a16:creationId xmlns:a16="http://schemas.microsoft.com/office/drawing/2014/main" id="{0E524A98-1582-498B-91CB-9B413217032C}"/>
              </a:ext>
            </a:extLst>
          </p:cNvPr>
          <p:cNvSpPr/>
          <p:nvPr/>
        </p:nvSpPr>
        <p:spPr>
          <a:xfrm rot="9574475">
            <a:off x="868483" y="2718466"/>
            <a:ext cx="190315" cy="174682"/>
          </a:xfrm>
          <a:custGeom>
            <a:avLst/>
            <a:gdLst>
              <a:gd name="connsiteX0" fmla="*/ 0 w 297634"/>
              <a:gd name="connsiteY0" fmla="*/ 151959 h 303918"/>
              <a:gd name="connsiteX1" fmla="*/ 148817 w 297634"/>
              <a:gd name="connsiteY1" fmla="*/ 0 h 303918"/>
              <a:gd name="connsiteX2" fmla="*/ 297634 w 297634"/>
              <a:gd name="connsiteY2" fmla="*/ 151959 h 303918"/>
              <a:gd name="connsiteX3" fmla="*/ 148817 w 297634"/>
              <a:gd name="connsiteY3" fmla="*/ 303918 h 303918"/>
              <a:gd name="connsiteX4" fmla="*/ 0 w 297634"/>
              <a:gd name="connsiteY4" fmla="*/ 151959 h 303918"/>
              <a:gd name="connsiteX0" fmla="*/ 337 w 297971"/>
              <a:gd name="connsiteY0" fmla="*/ 133393 h 285352"/>
              <a:gd name="connsiteX1" fmla="*/ 121304 w 297971"/>
              <a:gd name="connsiteY1" fmla="*/ 0 h 285352"/>
              <a:gd name="connsiteX2" fmla="*/ 297971 w 297971"/>
              <a:gd name="connsiteY2" fmla="*/ 133393 h 285352"/>
              <a:gd name="connsiteX3" fmla="*/ 149154 w 297971"/>
              <a:gd name="connsiteY3" fmla="*/ 285352 h 285352"/>
              <a:gd name="connsiteX4" fmla="*/ 337 w 297971"/>
              <a:gd name="connsiteY4" fmla="*/ 133393 h 285352"/>
              <a:gd name="connsiteX0" fmla="*/ 564 w 298198"/>
              <a:gd name="connsiteY0" fmla="*/ 133393 h 271428"/>
              <a:gd name="connsiteX1" fmla="*/ 121531 w 298198"/>
              <a:gd name="connsiteY1" fmla="*/ 0 h 271428"/>
              <a:gd name="connsiteX2" fmla="*/ 298198 w 298198"/>
              <a:gd name="connsiteY2" fmla="*/ 133393 h 271428"/>
              <a:gd name="connsiteX3" fmla="*/ 158664 w 298198"/>
              <a:gd name="connsiteY3" fmla="*/ 271428 h 271428"/>
              <a:gd name="connsiteX4" fmla="*/ 564 w 298198"/>
              <a:gd name="connsiteY4" fmla="*/ 133393 h 271428"/>
              <a:gd name="connsiteX0" fmla="*/ 423 w 280739"/>
              <a:gd name="connsiteY0" fmla="*/ 129932 h 271434"/>
              <a:gd name="connsiteX1" fmla="*/ 104072 w 280739"/>
              <a:gd name="connsiteY1" fmla="*/ 2 h 271434"/>
              <a:gd name="connsiteX2" fmla="*/ 280739 w 280739"/>
              <a:gd name="connsiteY2" fmla="*/ 133395 h 271434"/>
              <a:gd name="connsiteX3" fmla="*/ 141205 w 280739"/>
              <a:gd name="connsiteY3" fmla="*/ 271430 h 271434"/>
              <a:gd name="connsiteX4" fmla="*/ 423 w 280739"/>
              <a:gd name="connsiteY4" fmla="*/ 129932 h 271434"/>
              <a:gd name="connsiteX0" fmla="*/ 131 w 280447"/>
              <a:gd name="connsiteY0" fmla="*/ 129933 h 271435"/>
              <a:gd name="connsiteX1" fmla="*/ 103780 w 280447"/>
              <a:gd name="connsiteY1" fmla="*/ 3 h 271435"/>
              <a:gd name="connsiteX2" fmla="*/ 280447 w 280447"/>
              <a:gd name="connsiteY2" fmla="*/ 133396 h 271435"/>
              <a:gd name="connsiteX3" fmla="*/ 140913 w 280447"/>
              <a:gd name="connsiteY3" fmla="*/ 271431 h 271435"/>
              <a:gd name="connsiteX4" fmla="*/ 131 w 280447"/>
              <a:gd name="connsiteY4" fmla="*/ 129933 h 271435"/>
              <a:gd name="connsiteX0" fmla="*/ 942 w 281258"/>
              <a:gd name="connsiteY0" fmla="*/ 129933 h 271435"/>
              <a:gd name="connsiteX1" fmla="*/ 104591 w 281258"/>
              <a:gd name="connsiteY1" fmla="*/ 3 h 271435"/>
              <a:gd name="connsiteX2" fmla="*/ 281258 w 281258"/>
              <a:gd name="connsiteY2" fmla="*/ 133396 h 271435"/>
              <a:gd name="connsiteX3" fmla="*/ 141724 w 281258"/>
              <a:gd name="connsiteY3" fmla="*/ 271431 h 271435"/>
              <a:gd name="connsiteX4" fmla="*/ 942 w 281258"/>
              <a:gd name="connsiteY4" fmla="*/ 129933 h 271435"/>
              <a:gd name="connsiteX0" fmla="*/ 902 w 281218"/>
              <a:gd name="connsiteY0" fmla="*/ 130991 h 272493"/>
              <a:gd name="connsiteX1" fmla="*/ 104551 w 281218"/>
              <a:gd name="connsiteY1" fmla="*/ 1061 h 272493"/>
              <a:gd name="connsiteX2" fmla="*/ 281218 w 281218"/>
              <a:gd name="connsiteY2" fmla="*/ 134454 h 272493"/>
              <a:gd name="connsiteX3" fmla="*/ 141684 w 281218"/>
              <a:gd name="connsiteY3" fmla="*/ 272489 h 272493"/>
              <a:gd name="connsiteX4" fmla="*/ 902 w 281218"/>
              <a:gd name="connsiteY4" fmla="*/ 130991 h 27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218" h="272493">
                <a:moveTo>
                  <a:pt x="902" y="130991"/>
                </a:moveTo>
                <a:cubicBezTo>
                  <a:pt x="-8750" y="71900"/>
                  <a:pt x="61296" y="10875"/>
                  <a:pt x="104551" y="1061"/>
                </a:cubicBezTo>
                <a:cubicBezTo>
                  <a:pt x="147806" y="-8753"/>
                  <a:pt x="281218" y="50529"/>
                  <a:pt x="281218" y="134454"/>
                </a:cubicBezTo>
                <a:cubicBezTo>
                  <a:pt x="281218" y="218379"/>
                  <a:pt x="188403" y="273066"/>
                  <a:pt x="141684" y="272489"/>
                </a:cubicBezTo>
                <a:cubicBezTo>
                  <a:pt x="94965" y="271912"/>
                  <a:pt x="10554" y="190082"/>
                  <a:pt x="902" y="130991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3">
                  <a:lumMod val="0"/>
                  <a:lumOff val="100000"/>
                </a:schemeClr>
              </a:gs>
              <a:gs pos="58000">
                <a:srgbClr val="EAEBEB"/>
              </a:gs>
              <a:gs pos="94000">
                <a:schemeClr val="accent3">
                  <a:lumMod val="45000"/>
                  <a:lumOff val="5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39" name="Graphique 2138" descr="ADN contour">
            <a:extLst>
              <a:ext uri="{FF2B5EF4-FFF2-40B4-BE49-F238E27FC236}">
                <a16:creationId xmlns:a16="http://schemas.microsoft.com/office/drawing/2014/main" id="{A34A7C6E-B2E8-D2AA-E850-F91508F87EED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 rot="17528095">
            <a:off x="913573" y="2758574"/>
            <a:ext cx="103600" cy="100207"/>
          </a:xfrm>
          <a:prstGeom prst="rect">
            <a:avLst/>
          </a:prstGeom>
        </p:spPr>
      </p:pic>
      <p:sp>
        <p:nvSpPr>
          <p:cNvPr id="2150" name="Forme libre 2149">
            <a:extLst>
              <a:ext uri="{FF2B5EF4-FFF2-40B4-BE49-F238E27FC236}">
                <a16:creationId xmlns:a16="http://schemas.microsoft.com/office/drawing/2014/main" id="{33C6D57A-EA9F-651D-0B08-DE6C9A1661D7}"/>
              </a:ext>
            </a:extLst>
          </p:cNvPr>
          <p:cNvSpPr/>
          <p:nvPr/>
        </p:nvSpPr>
        <p:spPr>
          <a:xfrm rot="19409955">
            <a:off x="1238447" y="2490682"/>
            <a:ext cx="130833" cy="73167"/>
          </a:xfrm>
          <a:custGeom>
            <a:avLst/>
            <a:gdLst>
              <a:gd name="connsiteX0" fmla="*/ 0 w 318052"/>
              <a:gd name="connsiteY0" fmla="*/ 129208 h 134548"/>
              <a:gd name="connsiteX1" fmla="*/ 193813 w 318052"/>
              <a:gd name="connsiteY1" fmla="*/ 119269 h 134548"/>
              <a:gd name="connsiteX2" fmla="*/ 318052 w 318052"/>
              <a:gd name="connsiteY2" fmla="*/ 0 h 134548"/>
              <a:gd name="connsiteX0" fmla="*/ 0 w 318052"/>
              <a:gd name="connsiteY0" fmla="*/ 129208 h 130638"/>
              <a:gd name="connsiteX1" fmla="*/ 211699 w 318052"/>
              <a:gd name="connsiteY1" fmla="*/ 101147 h 130638"/>
              <a:gd name="connsiteX2" fmla="*/ 318052 w 318052"/>
              <a:gd name="connsiteY2" fmla="*/ 0 h 130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052" h="130638">
                <a:moveTo>
                  <a:pt x="0" y="129208"/>
                </a:moveTo>
                <a:cubicBezTo>
                  <a:pt x="70402" y="135006"/>
                  <a:pt x="158690" y="122682"/>
                  <a:pt x="211699" y="101147"/>
                </a:cubicBezTo>
                <a:cubicBezTo>
                  <a:pt x="264708" y="79612"/>
                  <a:pt x="282437" y="48867"/>
                  <a:pt x="318052" y="0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ot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1" name="Ellipse 650">
            <a:extLst>
              <a:ext uri="{FF2B5EF4-FFF2-40B4-BE49-F238E27FC236}">
                <a16:creationId xmlns:a16="http://schemas.microsoft.com/office/drawing/2014/main" id="{25FD9EDA-F462-2F42-3EE9-AAEBEC7C7139}"/>
              </a:ext>
            </a:extLst>
          </p:cNvPr>
          <p:cNvSpPr/>
          <p:nvPr/>
        </p:nvSpPr>
        <p:spPr>
          <a:xfrm rot="17766479">
            <a:off x="1144435" y="2500310"/>
            <a:ext cx="163868" cy="158250"/>
          </a:xfrm>
          <a:custGeom>
            <a:avLst/>
            <a:gdLst>
              <a:gd name="connsiteX0" fmla="*/ 0 w 297634"/>
              <a:gd name="connsiteY0" fmla="*/ 151959 h 303918"/>
              <a:gd name="connsiteX1" fmla="*/ 148817 w 297634"/>
              <a:gd name="connsiteY1" fmla="*/ 0 h 303918"/>
              <a:gd name="connsiteX2" fmla="*/ 297634 w 297634"/>
              <a:gd name="connsiteY2" fmla="*/ 151959 h 303918"/>
              <a:gd name="connsiteX3" fmla="*/ 148817 w 297634"/>
              <a:gd name="connsiteY3" fmla="*/ 303918 h 303918"/>
              <a:gd name="connsiteX4" fmla="*/ 0 w 297634"/>
              <a:gd name="connsiteY4" fmla="*/ 151959 h 303918"/>
              <a:gd name="connsiteX0" fmla="*/ 337 w 297971"/>
              <a:gd name="connsiteY0" fmla="*/ 133393 h 285352"/>
              <a:gd name="connsiteX1" fmla="*/ 121304 w 297971"/>
              <a:gd name="connsiteY1" fmla="*/ 0 h 285352"/>
              <a:gd name="connsiteX2" fmla="*/ 297971 w 297971"/>
              <a:gd name="connsiteY2" fmla="*/ 133393 h 285352"/>
              <a:gd name="connsiteX3" fmla="*/ 149154 w 297971"/>
              <a:gd name="connsiteY3" fmla="*/ 285352 h 285352"/>
              <a:gd name="connsiteX4" fmla="*/ 337 w 297971"/>
              <a:gd name="connsiteY4" fmla="*/ 133393 h 285352"/>
              <a:gd name="connsiteX0" fmla="*/ 564 w 298198"/>
              <a:gd name="connsiteY0" fmla="*/ 133393 h 271428"/>
              <a:gd name="connsiteX1" fmla="*/ 121531 w 298198"/>
              <a:gd name="connsiteY1" fmla="*/ 0 h 271428"/>
              <a:gd name="connsiteX2" fmla="*/ 298198 w 298198"/>
              <a:gd name="connsiteY2" fmla="*/ 133393 h 271428"/>
              <a:gd name="connsiteX3" fmla="*/ 158664 w 298198"/>
              <a:gd name="connsiteY3" fmla="*/ 271428 h 271428"/>
              <a:gd name="connsiteX4" fmla="*/ 564 w 298198"/>
              <a:gd name="connsiteY4" fmla="*/ 133393 h 271428"/>
              <a:gd name="connsiteX0" fmla="*/ 423 w 280739"/>
              <a:gd name="connsiteY0" fmla="*/ 129932 h 271434"/>
              <a:gd name="connsiteX1" fmla="*/ 104072 w 280739"/>
              <a:gd name="connsiteY1" fmla="*/ 2 h 271434"/>
              <a:gd name="connsiteX2" fmla="*/ 280739 w 280739"/>
              <a:gd name="connsiteY2" fmla="*/ 133395 h 271434"/>
              <a:gd name="connsiteX3" fmla="*/ 141205 w 280739"/>
              <a:gd name="connsiteY3" fmla="*/ 271430 h 271434"/>
              <a:gd name="connsiteX4" fmla="*/ 423 w 280739"/>
              <a:gd name="connsiteY4" fmla="*/ 129932 h 271434"/>
              <a:gd name="connsiteX0" fmla="*/ 131 w 280447"/>
              <a:gd name="connsiteY0" fmla="*/ 129933 h 271435"/>
              <a:gd name="connsiteX1" fmla="*/ 103780 w 280447"/>
              <a:gd name="connsiteY1" fmla="*/ 3 h 271435"/>
              <a:gd name="connsiteX2" fmla="*/ 280447 w 280447"/>
              <a:gd name="connsiteY2" fmla="*/ 133396 h 271435"/>
              <a:gd name="connsiteX3" fmla="*/ 140913 w 280447"/>
              <a:gd name="connsiteY3" fmla="*/ 271431 h 271435"/>
              <a:gd name="connsiteX4" fmla="*/ 131 w 280447"/>
              <a:gd name="connsiteY4" fmla="*/ 129933 h 271435"/>
              <a:gd name="connsiteX0" fmla="*/ 942 w 281258"/>
              <a:gd name="connsiteY0" fmla="*/ 129933 h 271435"/>
              <a:gd name="connsiteX1" fmla="*/ 104591 w 281258"/>
              <a:gd name="connsiteY1" fmla="*/ 3 h 271435"/>
              <a:gd name="connsiteX2" fmla="*/ 281258 w 281258"/>
              <a:gd name="connsiteY2" fmla="*/ 133396 h 271435"/>
              <a:gd name="connsiteX3" fmla="*/ 141724 w 281258"/>
              <a:gd name="connsiteY3" fmla="*/ 271431 h 271435"/>
              <a:gd name="connsiteX4" fmla="*/ 942 w 281258"/>
              <a:gd name="connsiteY4" fmla="*/ 129933 h 271435"/>
              <a:gd name="connsiteX0" fmla="*/ 902 w 281218"/>
              <a:gd name="connsiteY0" fmla="*/ 130991 h 272493"/>
              <a:gd name="connsiteX1" fmla="*/ 104551 w 281218"/>
              <a:gd name="connsiteY1" fmla="*/ 1061 h 272493"/>
              <a:gd name="connsiteX2" fmla="*/ 281218 w 281218"/>
              <a:gd name="connsiteY2" fmla="*/ 134454 h 272493"/>
              <a:gd name="connsiteX3" fmla="*/ 141684 w 281218"/>
              <a:gd name="connsiteY3" fmla="*/ 272489 h 272493"/>
              <a:gd name="connsiteX4" fmla="*/ 902 w 281218"/>
              <a:gd name="connsiteY4" fmla="*/ 130991 h 27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218" h="272493">
                <a:moveTo>
                  <a:pt x="902" y="130991"/>
                </a:moveTo>
                <a:cubicBezTo>
                  <a:pt x="-8750" y="71900"/>
                  <a:pt x="61296" y="10875"/>
                  <a:pt x="104551" y="1061"/>
                </a:cubicBezTo>
                <a:cubicBezTo>
                  <a:pt x="147806" y="-8753"/>
                  <a:pt x="281218" y="50529"/>
                  <a:pt x="281218" y="134454"/>
                </a:cubicBezTo>
                <a:cubicBezTo>
                  <a:pt x="281218" y="218379"/>
                  <a:pt x="188403" y="273066"/>
                  <a:pt x="141684" y="272489"/>
                </a:cubicBezTo>
                <a:cubicBezTo>
                  <a:pt x="94965" y="271912"/>
                  <a:pt x="10554" y="190082"/>
                  <a:pt x="902" y="130991"/>
                </a:cubicBezTo>
                <a:close/>
              </a:path>
            </a:pathLst>
          </a:custGeom>
          <a:gradFill flip="none" rotWithShape="1">
            <a:gsLst>
              <a:gs pos="16000">
                <a:schemeClr val="tx2">
                  <a:lumMod val="20000"/>
                  <a:lumOff val="80000"/>
                </a:schemeClr>
              </a:gs>
              <a:gs pos="58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52" name="Groupe 2151">
            <a:extLst>
              <a:ext uri="{FF2B5EF4-FFF2-40B4-BE49-F238E27FC236}">
                <a16:creationId xmlns:a16="http://schemas.microsoft.com/office/drawing/2014/main" id="{FF73273F-7325-7DD5-96DC-2D43D782A0C7}"/>
              </a:ext>
            </a:extLst>
          </p:cNvPr>
          <p:cNvGrpSpPr/>
          <p:nvPr/>
        </p:nvGrpSpPr>
        <p:grpSpPr>
          <a:xfrm>
            <a:off x="1182355" y="2549974"/>
            <a:ext cx="39976" cy="55412"/>
            <a:chOff x="726980" y="5738832"/>
            <a:chExt cx="323658" cy="506142"/>
          </a:xfrm>
        </p:grpSpPr>
        <p:sp>
          <p:nvSpPr>
            <p:cNvPr id="1733" name="Forme libre 1732">
              <a:extLst>
                <a:ext uri="{FF2B5EF4-FFF2-40B4-BE49-F238E27FC236}">
                  <a16:creationId xmlns:a16="http://schemas.microsoft.com/office/drawing/2014/main" id="{BBFC4639-EFDA-2A37-63DC-769B20A6DE9F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22000">
                  <a:schemeClr val="bg1">
                    <a:lumMod val="95000"/>
                  </a:schemeClr>
                </a:gs>
                <a:gs pos="79000">
                  <a:srgbClr val="99C1C0"/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34" name="Forme libre 1733">
              <a:extLst>
                <a:ext uri="{FF2B5EF4-FFF2-40B4-BE49-F238E27FC236}">
                  <a16:creationId xmlns:a16="http://schemas.microsoft.com/office/drawing/2014/main" id="{9D112A6D-36A1-92FE-A6EB-FA6DF35C81CC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1" name="Forme libre 1740">
              <a:extLst>
                <a:ext uri="{FF2B5EF4-FFF2-40B4-BE49-F238E27FC236}">
                  <a16:creationId xmlns:a16="http://schemas.microsoft.com/office/drawing/2014/main" id="{D42191EF-5D3D-C0C7-59E4-576B4961F860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53" name="Groupe 2152">
            <a:extLst>
              <a:ext uri="{FF2B5EF4-FFF2-40B4-BE49-F238E27FC236}">
                <a16:creationId xmlns:a16="http://schemas.microsoft.com/office/drawing/2014/main" id="{1449A386-7BB1-34B3-00D4-41388407C5CC}"/>
              </a:ext>
            </a:extLst>
          </p:cNvPr>
          <p:cNvGrpSpPr/>
          <p:nvPr/>
        </p:nvGrpSpPr>
        <p:grpSpPr>
          <a:xfrm>
            <a:off x="1235117" y="2531313"/>
            <a:ext cx="39976" cy="55412"/>
            <a:chOff x="726980" y="5738832"/>
            <a:chExt cx="323658" cy="506142"/>
          </a:xfrm>
        </p:grpSpPr>
        <p:sp>
          <p:nvSpPr>
            <p:cNvPr id="1730" name="Forme libre 1729">
              <a:extLst>
                <a:ext uri="{FF2B5EF4-FFF2-40B4-BE49-F238E27FC236}">
                  <a16:creationId xmlns:a16="http://schemas.microsoft.com/office/drawing/2014/main" id="{54900991-09F2-9948-75A6-8426BC49602C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41000">
                  <a:schemeClr val="bg1">
                    <a:lumMod val="95000"/>
                  </a:schemeClr>
                </a:gs>
                <a:gs pos="79000">
                  <a:srgbClr val="99C1C0"/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31" name="Forme libre 1730">
              <a:extLst>
                <a:ext uri="{FF2B5EF4-FFF2-40B4-BE49-F238E27FC236}">
                  <a16:creationId xmlns:a16="http://schemas.microsoft.com/office/drawing/2014/main" id="{857A4E05-CD94-55FE-A1E8-39CD7D063F7A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2" name="Forme libre 1731">
              <a:extLst>
                <a:ext uri="{FF2B5EF4-FFF2-40B4-BE49-F238E27FC236}">
                  <a16:creationId xmlns:a16="http://schemas.microsoft.com/office/drawing/2014/main" id="{F5B73D56-22E0-3E6B-7DFA-3532EA11616F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55" name="Groupe 2154">
            <a:extLst>
              <a:ext uri="{FF2B5EF4-FFF2-40B4-BE49-F238E27FC236}">
                <a16:creationId xmlns:a16="http://schemas.microsoft.com/office/drawing/2014/main" id="{038BBB8A-6D0D-A490-086F-3338B8D76A8D}"/>
              </a:ext>
            </a:extLst>
          </p:cNvPr>
          <p:cNvGrpSpPr/>
          <p:nvPr/>
        </p:nvGrpSpPr>
        <p:grpSpPr>
          <a:xfrm rot="199766">
            <a:off x="1264855" y="2326718"/>
            <a:ext cx="73383" cy="107636"/>
            <a:chOff x="726980" y="5738832"/>
            <a:chExt cx="323658" cy="506142"/>
          </a:xfr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glow rad="12700">
              <a:srgbClr val="99C1C0">
                <a:alpha val="40000"/>
              </a:srgbClr>
            </a:glow>
          </a:effectLst>
        </p:grpSpPr>
        <p:sp>
          <p:nvSpPr>
            <p:cNvPr id="2175" name="Forme libre 2174">
              <a:extLst>
                <a:ext uri="{FF2B5EF4-FFF2-40B4-BE49-F238E27FC236}">
                  <a16:creationId xmlns:a16="http://schemas.microsoft.com/office/drawing/2014/main" id="{98E559F4-F766-E41B-5711-94C92213F0B0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>
              <a:gsLst>
                <a:gs pos="57000">
                  <a:srgbClr val="DEEFEF"/>
                </a:gs>
                <a:gs pos="22000">
                  <a:srgbClr val="99C1C0"/>
                </a:gs>
              </a:gsLst>
              <a:path path="circle">
                <a:fillToRect l="100000" t="100000"/>
              </a:path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28" name="Forme libre 1727">
              <a:extLst>
                <a:ext uri="{FF2B5EF4-FFF2-40B4-BE49-F238E27FC236}">
                  <a16:creationId xmlns:a16="http://schemas.microsoft.com/office/drawing/2014/main" id="{DB944085-A238-F195-4B30-76432861872A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007F8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9" name="Forme libre 1728">
              <a:extLst>
                <a:ext uri="{FF2B5EF4-FFF2-40B4-BE49-F238E27FC236}">
                  <a16:creationId xmlns:a16="http://schemas.microsoft.com/office/drawing/2014/main" id="{0ECBC544-DA32-451B-29A7-8860E6790FB2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007F8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60" name="Ellipse 2159">
            <a:extLst>
              <a:ext uri="{FF2B5EF4-FFF2-40B4-BE49-F238E27FC236}">
                <a16:creationId xmlns:a16="http://schemas.microsoft.com/office/drawing/2014/main" id="{F5244D9A-7C80-DCB0-1610-358B7A85B7FC}"/>
              </a:ext>
            </a:extLst>
          </p:cNvPr>
          <p:cNvSpPr/>
          <p:nvPr/>
        </p:nvSpPr>
        <p:spPr>
          <a:xfrm>
            <a:off x="714720" y="2329941"/>
            <a:ext cx="25673" cy="27104"/>
          </a:xfrm>
          <a:prstGeom prst="ellipse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1" name="Forme libre 2160">
            <a:extLst>
              <a:ext uri="{FF2B5EF4-FFF2-40B4-BE49-F238E27FC236}">
                <a16:creationId xmlns:a16="http://schemas.microsoft.com/office/drawing/2014/main" id="{249A04EC-23BD-F950-715B-1F5309E304C2}"/>
              </a:ext>
            </a:extLst>
          </p:cNvPr>
          <p:cNvSpPr/>
          <p:nvPr/>
        </p:nvSpPr>
        <p:spPr>
          <a:xfrm>
            <a:off x="719745" y="2357044"/>
            <a:ext cx="25081" cy="30666"/>
          </a:xfrm>
          <a:custGeom>
            <a:avLst/>
            <a:gdLst>
              <a:gd name="connsiteX0" fmla="*/ 9145 w 71669"/>
              <a:gd name="connsiteY0" fmla="*/ 0 h 164123"/>
              <a:gd name="connsiteX1" fmla="*/ 5238 w 71669"/>
              <a:gd name="connsiteY1" fmla="*/ 105508 h 164123"/>
              <a:gd name="connsiteX2" fmla="*/ 71669 w 71669"/>
              <a:gd name="connsiteY2" fmla="*/ 164123 h 164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669" h="164123">
                <a:moveTo>
                  <a:pt x="9145" y="0"/>
                </a:moveTo>
                <a:cubicBezTo>
                  <a:pt x="1981" y="39077"/>
                  <a:pt x="-5183" y="78154"/>
                  <a:pt x="5238" y="105508"/>
                </a:cubicBezTo>
                <a:cubicBezTo>
                  <a:pt x="15659" y="132862"/>
                  <a:pt x="43664" y="148492"/>
                  <a:pt x="71669" y="164123"/>
                </a:cubicBezTo>
              </a:path>
            </a:pathLst>
          </a:cu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66" name="Groupe 2165">
            <a:extLst>
              <a:ext uri="{FF2B5EF4-FFF2-40B4-BE49-F238E27FC236}">
                <a16:creationId xmlns:a16="http://schemas.microsoft.com/office/drawing/2014/main" id="{9F9AE224-BA28-7EF9-E0CF-67103EDC5470}"/>
              </a:ext>
            </a:extLst>
          </p:cNvPr>
          <p:cNvGrpSpPr/>
          <p:nvPr/>
        </p:nvGrpSpPr>
        <p:grpSpPr>
          <a:xfrm>
            <a:off x="889236" y="2351710"/>
            <a:ext cx="215902" cy="192327"/>
            <a:chOff x="3391339" y="1465412"/>
            <a:chExt cx="242374" cy="215444"/>
          </a:xfrm>
        </p:grpSpPr>
        <p:sp>
          <p:nvSpPr>
            <p:cNvPr id="2164" name="Ellipse 2163">
              <a:extLst>
                <a:ext uri="{FF2B5EF4-FFF2-40B4-BE49-F238E27FC236}">
                  <a16:creationId xmlns:a16="http://schemas.microsoft.com/office/drawing/2014/main" id="{9BF10E42-DFA0-91B8-20C1-17E62E2937FD}"/>
                </a:ext>
              </a:extLst>
            </p:cNvPr>
            <p:cNvSpPr/>
            <p:nvPr/>
          </p:nvSpPr>
          <p:spPr>
            <a:xfrm>
              <a:off x="3441730" y="1511575"/>
              <a:ext cx="162000" cy="162000"/>
            </a:xfrm>
            <a:prstGeom prst="ellipse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5" name="ZoneTexte 2164">
              <a:extLst>
                <a:ext uri="{FF2B5EF4-FFF2-40B4-BE49-F238E27FC236}">
                  <a16:creationId xmlns:a16="http://schemas.microsoft.com/office/drawing/2014/main" id="{1EBAA532-4792-32A2-9FC3-48E3C0C32CA2}"/>
                </a:ext>
              </a:extLst>
            </p:cNvPr>
            <p:cNvSpPr txBox="1"/>
            <p:nvPr/>
          </p:nvSpPr>
          <p:spPr>
            <a:xfrm>
              <a:off x="3391339" y="1465412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1</a:t>
              </a:r>
            </a:p>
          </p:txBody>
        </p:sp>
      </p:grpSp>
      <p:grpSp>
        <p:nvGrpSpPr>
          <p:cNvPr id="2169" name="Groupe 2168">
            <a:extLst>
              <a:ext uri="{FF2B5EF4-FFF2-40B4-BE49-F238E27FC236}">
                <a16:creationId xmlns:a16="http://schemas.microsoft.com/office/drawing/2014/main" id="{578A879C-A599-4719-434B-D237315FC88C}"/>
              </a:ext>
            </a:extLst>
          </p:cNvPr>
          <p:cNvGrpSpPr/>
          <p:nvPr/>
        </p:nvGrpSpPr>
        <p:grpSpPr>
          <a:xfrm>
            <a:off x="1310754" y="2494258"/>
            <a:ext cx="215902" cy="192327"/>
            <a:chOff x="3391339" y="1465412"/>
            <a:chExt cx="242374" cy="215444"/>
          </a:xfrm>
        </p:grpSpPr>
        <p:sp>
          <p:nvSpPr>
            <p:cNvPr id="2171" name="Ellipse 2170">
              <a:extLst>
                <a:ext uri="{FF2B5EF4-FFF2-40B4-BE49-F238E27FC236}">
                  <a16:creationId xmlns:a16="http://schemas.microsoft.com/office/drawing/2014/main" id="{08F0EEF3-24DA-C9C0-9E7B-9F9DDD3F8ADD}"/>
                </a:ext>
              </a:extLst>
            </p:cNvPr>
            <p:cNvSpPr/>
            <p:nvPr/>
          </p:nvSpPr>
          <p:spPr>
            <a:xfrm>
              <a:off x="3441730" y="1511575"/>
              <a:ext cx="162000" cy="162000"/>
            </a:xfrm>
            <a:prstGeom prst="ellipse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2" name="ZoneTexte 2171">
              <a:extLst>
                <a:ext uri="{FF2B5EF4-FFF2-40B4-BE49-F238E27FC236}">
                  <a16:creationId xmlns:a16="http://schemas.microsoft.com/office/drawing/2014/main" id="{6D916C54-325D-ED5F-4BA5-AE3F2F211314}"/>
                </a:ext>
              </a:extLst>
            </p:cNvPr>
            <p:cNvSpPr txBox="1"/>
            <p:nvPr/>
          </p:nvSpPr>
          <p:spPr>
            <a:xfrm>
              <a:off x="3391339" y="1465412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2</a:t>
              </a:r>
            </a:p>
          </p:txBody>
        </p:sp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8A67E9DD-4438-56F7-97F8-7D6F636D723E}"/>
              </a:ext>
            </a:extLst>
          </p:cNvPr>
          <p:cNvSpPr txBox="1"/>
          <p:nvPr/>
        </p:nvSpPr>
        <p:spPr>
          <a:xfrm>
            <a:off x="1252268" y="2052831"/>
            <a:ext cx="4292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tonic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42A6507-48E6-43EE-10D8-EB85E6636FC4}"/>
              </a:ext>
            </a:extLst>
          </p:cNvPr>
          <p:cNvSpPr txBox="1"/>
          <p:nvPr/>
        </p:nvSpPr>
        <p:spPr>
          <a:xfrm>
            <a:off x="1412204" y="1764900"/>
            <a:ext cx="260168" cy="192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1s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7C532E4-8EAD-8863-6040-DD8055CDAF01}"/>
              </a:ext>
            </a:extLst>
          </p:cNvPr>
          <p:cNvSpPr txBox="1"/>
          <p:nvPr/>
        </p:nvSpPr>
        <p:spPr>
          <a:xfrm>
            <a:off x="1686201" y="2053574"/>
            <a:ext cx="4438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burst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595BF3-89A1-F5B1-F563-0129733E985A}"/>
              </a:ext>
            </a:extLst>
          </p:cNvPr>
          <p:cNvSpPr/>
          <p:nvPr/>
        </p:nvSpPr>
        <p:spPr>
          <a:xfrm>
            <a:off x="1666250" y="1368697"/>
            <a:ext cx="1300976" cy="169027"/>
          </a:xfrm>
          <a:prstGeom prst="rect">
            <a:avLst/>
          </a:prstGeom>
          <a:solidFill>
            <a:srgbClr val="BDD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FE0F838B-88D0-051A-A975-258791E00394}"/>
              </a:ext>
            </a:extLst>
          </p:cNvPr>
          <p:cNvSpPr txBox="1"/>
          <p:nvPr/>
        </p:nvSpPr>
        <p:spPr>
          <a:xfrm>
            <a:off x="1748956" y="1343478"/>
            <a:ext cx="1135746" cy="2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rest</a:t>
            </a:r>
          </a:p>
        </p:txBody>
      </p:sp>
      <p:sp>
        <p:nvSpPr>
          <p:cNvPr id="1767" name="Forme libre 1766">
            <a:extLst>
              <a:ext uri="{FF2B5EF4-FFF2-40B4-BE49-F238E27FC236}">
                <a16:creationId xmlns:a16="http://schemas.microsoft.com/office/drawing/2014/main" id="{4AC9331C-0046-C6CD-7D0B-A8547FC59382}"/>
              </a:ext>
            </a:extLst>
          </p:cNvPr>
          <p:cNvSpPr/>
          <p:nvPr/>
        </p:nvSpPr>
        <p:spPr>
          <a:xfrm>
            <a:off x="1875844" y="2362178"/>
            <a:ext cx="965813" cy="551591"/>
          </a:xfrm>
          <a:custGeom>
            <a:avLst/>
            <a:gdLst>
              <a:gd name="connsiteX0" fmla="*/ 46240 w 1185493"/>
              <a:gd name="connsiteY0" fmla="*/ 898479 h 913469"/>
              <a:gd name="connsiteX1" fmla="*/ 211132 w 1185493"/>
              <a:gd name="connsiteY1" fmla="*/ 673627 h 913469"/>
              <a:gd name="connsiteX2" fmla="*/ 1270 w 1185493"/>
              <a:gd name="connsiteY2" fmla="*/ 268892 h 913469"/>
              <a:gd name="connsiteX3" fmla="*/ 331054 w 1185493"/>
              <a:gd name="connsiteY3" fmla="*/ 29050 h 913469"/>
              <a:gd name="connsiteX4" fmla="*/ 1005611 w 1185493"/>
              <a:gd name="connsiteY4" fmla="*/ 29050 h 913469"/>
              <a:gd name="connsiteX5" fmla="*/ 1170503 w 1185493"/>
              <a:gd name="connsiteY5" fmla="*/ 253902 h 913469"/>
              <a:gd name="connsiteX6" fmla="*/ 1020601 w 1185493"/>
              <a:gd name="connsiteY6" fmla="*/ 643646 h 913469"/>
              <a:gd name="connsiteX7" fmla="*/ 1185493 w 1185493"/>
              <a:gd name="connsiteY7" fmla="*/ 913469 h 913469"/>
              <a:gd name="connsiteX0" fmla="*/ 45549 w 1184802"/>
              <a:gd name="connsiteY0" fmla="*/ 898479 h 913469"/>
              <a:gd name="connsiteX1" fmla="*/ 401886 w 1184802"/>
              <a:gd name="connsiteY1" fmla="*/ 673627 h 913469"/>
              <a:gd name="connsiteX2" fmla="*/ 579 w 1184802"/>
              <a:gd name="connsiteY2" fmla="*/ 268892 h 913469"/>
              <a:gd name="connsiteX3" fmla="*/ 330363 w 1184802"/>
              <a:gd name="connsiteY3" fmla="*/ 29050 h 913469"/>
              <a:gd name="connsiteX4" fmla="*/ 1004920 w 1184802"/>
              <a:gd name="connsiteY4" fmla="*/ 29050 h 913469"/>
              <a:gd name="connsiteX5" fmla="*/ 1169812 w 1184802"/>
              <a:gd name="connsiteY5" fmla="*/ 253902 h 913469"/>
              <a:gd name="connsiteX6" fmla="*/ 1019910 w 1184802"/>
              <a:gd name="connsiteY6" fmla="*/ 643646 h 913469"/>
              <a:gd name="connsiteX7" fmla="*/ 1184802 w 1184802"/>
              <a:gd name="connsiteY7" fmla="*/ 913469 h 913469"/>
              <a:gd name="connsiteX0" fmla="*/ 45549 w 1184802"/>
              <a:gd name="connsiteY0" fmla="*/ 898479 h 913469"/>
              <a:gd name="connsiteX1" fmla="*/ 401886 w 1184802"/>
              <a:gd name="connsiteY1" fmla="*/ 673627 h 913469"/>
              <a:gd name="connsiteX2" fmla="*/ 579 w 1184802"/>
              <a:gd name="connsiteY2" fmla="*/ 268892 h 913469"/>
              <a:gd name="connsiteX3" fmla="*/ 330363 w 1184802"/>
              <a:gd name="connsiteY3" fmla="*/ 29050 h 913469"/>
              <a:gd name="connsiteX4" fmla="*/ 1004920 w 1184802"/>
              <a:gd name="connsiteY4" fmla="*/ 29050 h 913469"/>
              <a:gd name="connsiteX5" fmla="*/ 1169812 w 1184802"/>
              <a:gd name="connsiteY5" fmla="*/ 253902 h 913469"/>
              <a:gd name="connsiteX6" fmla="*/ 872645 w 1184802"/>
              <a:gd name="connsiteY6" fmla="*/ 651262 h 913469"/>
              <a:gd name="connsiteX7" fmla="*/ 1184802 w 1184802"/>
              <a:gd name="connsiteY7" fmla="*/ 913469 h 913469"/>
              <a:gd name="connsiteX0" fmla="*/ 23460 w 1184802"/>
              <a:gd name="connsiteY0" fmla="*/ 1012717 h 1012717"/>
              <a:gd name="connsiteX1" fmla="*/ 401886 w 1184802"/>
              <a:gd name="connsiteY1" fmla="*/ 673627 h 1012717"/>
              <a:gd name="connsiteX2" fmla="*/ 579 w 1184802"/>
              <a:gd name="connsiteY2" fmla="*/ 268892 h 1012717"/>
              <a:gd name="connsiteX3" fmla="*/ 330363 w 1184802"/>
              <a:gd name="connsiteY3" fmla="*/ 29050 h 1012717"/>
              <a:gd name="connsiteX4" fmla="*/ 1004920 w 1184802"/>
              <a:gd name="connsiteY4" fmla="*/ 29050 h 1012717"/>
              <a:gd name="connsiteX5" fmla="*/ 1169812 w 1184802"/>
              <a:gd name="connsiteY5" fmla="*/ 253902 h 1012717"/>
              <a:gd name="connsiteX6" fmla="*/ 872645 w 1184802"/>
              <a:gd name="connsiteY6" fmla="*/ 651262 h 1012717"/>
              <a:gd name="connsiteX7" fmla="*/ 1184802 w 1184802"/>
              <a:gd name="connsiteY7" fmla="*/ 913469 h 1012717"/>
              <a:gd name="connsiteX0" fmla="*/ 23460 w 1174996"/>
              <a:gd name="connsiteY0" fmla="*/ 1012717 h 1035324"/>
              <a:gd name="connsiteX1" fmla="*/ 401886 w 1174996"/>
              <a:gd name="connsiteY1" fmla="*/ 673627 h 1035324"/>
              <a:gd name="connsiteX2" fmla="*/ 579 w 1174996"/>
              <a:gd name="connsiteY2" fmla="*/ 268892 h 1035324"/>
              <a:gd name="connsiteX3" fmla="*/ 330363 w 1174996"/>
              <a:gd name="connsiteY3" fmla="*/ 29050 h 1035324"/>
              <a:gd name="connsiteX4" fmla="*/ 1004920 w 1174996"/>
              <a:gd name="connsiteY4" fmla="*/ 29050 h 1035324"/>
              <a:gd name="connsiteX5" fmla="*/ 1169812 w 1174996"/>
              <a:gd name="connsiteY5" fmla="*/ 253902 h 1035324"/>
              <a:gd name="connsiteX6" fmla="*/ 872645 w 1174996"/>
              <a:gd name="connsiteY6" fmla="*/ 651262 h 1035324"/>
              <a:gd name="connsiteX7" fmla="*/ 1140623 w 1174996"/>
              <a:gd name="connsiteY7" fmla="*/ 1035324 h 1035324"/>
              <a:gd name="connsiteX0" fmla="*/ 23460 w 1174996"/>
              <a:gd name="connsiteY0" fmla="*/ 1012717 h 1012717"/>
              <a:gd name="connsiteX1" fmla="*/ 401886 w 1174996"/>
              <a:gd name="connsiteY1" fmla="*/ 673627 h 1012717"/>
              <a:gd name="connsiteX2" fmla="*/ 579 w 1174996"/>
              <a:gd name="connsiteY2" fmla="*/ 268892 h 1012717"/>
              <a:gd name="connsiteX3" fmla="*/ 330363 w 1174996"/>
              <a:gd name="connsiteY3" fmla="*/ 29050 h 1012717"/>
              <a:gd name="connsiteX4" fmla="*/ 1004920 w 1174996"/>
              <a:gd name="connsiteY4" fmla="*/ 29050 h 1012717"/>
              <a:gd name="connsiteX5" fmla="*/ 1169812 w 1174996"/>
              <a:gd name="connsiteY5" fmla="*/ 253902 h 1012717"/>
              <a:gd name="connsiteX6" fmla="*/ 872645 w 1174996"/>
              <a:gd name="connsiteY6" fmla="*/ 651262 h 1012717"/>
              <a:gd name="connsiteX7" fmla="*/ 1140623 w 1174996"/>
              <a:gd name="connsiteY7" fmla="*/ 1010761 h 1012717"/>
              <a:gd name="connsiteX0" fmla="*/ 22924 w 1174460"/>
              <a:gd name="connsiteY0" fmla="*/ 1012717 h 1012717"/>
              <a:gd name="connsiteX1" fmla="*/ 304768 w 1174460"/>
              <a:gd name="connsiteY1" fmla="*/ 678794 h 1012717"/>
              <a:gd name="connsiteX2" fmla="*/ 43 w 1174460"/>
              <a:gd name="connsiteY2" fmla="*/ 268892 h 1012717"/>
              <a:gd name="connsiteX3" fmla="*/ 329827 w 1174460"/>
              <a:gd name="connsiteY3" fmla="*/ 29050 h 1012717"/>
              <a:gd name="connsiteX4" fmla="*/ 1004384 w 1174460"/>
              <a:gd name="connsiteY4" fmla="*/ 29050 h 1012717"/>
              <a:gd name="connsiteX5" fmla="*/ 1169276 w 1174460"/>
              <a:gd name="connsiteY5" fmla="*/ 253902 h 1012717"/>
              <a:gd name="connsiteX6" fmla="*/ 872109 w 1174460"/>
              <a:gd name="connsiteY6" fmla="*/ 651262 h 1012717"/>
              <a:gd name="connsiteX7" fmla="*/ 1140087 w 1174460"/>
              <a:gd name="connsiteY7" fmla="*/ 1010761 h 1012717"/>
              <a:gd name="connsiteX0" fmla="*/ 22924 w 1172070"/>
              <a:gd name="connsiteY0" fmla="*/ 1012717 h 1012717"/>
              <a:gd name="connsiteX1" fmla="*/ 304768 w 1172070"/>
              <a:gd name="connsiteY1" fmla="*/ 678794 h 1012717"/>
              <a:gd name="connsiteX2" fmla="*/ 43 w 1172070"/>
              <a:gd name="connsiteY2" fmla="*/ 268892 h 1012717"/>
              <a:gd name="connsiteX3" fmla="*/ 329827 w 1172070"/>
              <a:gd name="connsiteY3" fmla="*/ 29050 h 1012717"/>
              <a:gd name="connsiteX4" fmla="*/ 1004384 w 1172070"/>
              <a:gd name="connsiteY4" fmla="*/ 29050 h 1012717"/>
              <a:gd name="connsiteX5" fmla="*/ 1169276 w 1172070"/>
              <a:gd name="connsiteY5" fmla="*/ 253902 h 1012717"/>
              <a:gd name="connsiteX6" fmla="*/ 917858 w 1172070"/>
              <a:gd name="connsiteY6" fmla="*/ 656428 h 1012717"/>
              <a:gd name="connsiteX7" fmla="*/ 1140087 w 1172070"/>
              <a:gd name="connsiteY7" fmla="*/ 1010761 h 1012717"/>
              <a:gd name="connsiteX0" fmla="*/ 25734 w 1174880"/>
              <a:gd name="connsiteY0" fmla="*/ 1012717 h 1012717"/>
              <a:gd name="connsiteX1" fmla="*/ 165023 w 1174880"/>
              <a:gd name="connsiteY1" fmla="*/ 678794 h 1012717"/>
              <a:gd name="connsiteX2" fmla="*/ 2853 w 1174880"/>
              <a:gd name="connsiteY2" fmla="*/ 268892 h 1012717"/>
              <a:gd name="connsiteX3" fmla="*/ 332637 w 1174880"/>
              <a:gd name="connsiteY3" fmla="*/ 29050 h 1012717"/>
              <a:gd name="connsiteX4" fmla="*/ 1007194 w 1174880"/>
              <a:gd name="connsiteY4" fmla="*/ 29050 h 1012717"/>
              <a:gd name="connsiteX5" fmla="*/ 1172086 w 1174880"/>
              <a:gd name="connsiteY5" fmla="*/ 253902 h 1012717"/>
              <a:gd name="connsiteX6" fmla="*/ 920668 w 1174880"/>
              <a:gd name="connsiteY6" fmla="*/ 656428 h 1012717"/>
              <a:gd name="connsiteX7" fmla="*/ 1142897 w 1174880"/>
              <a:gd name="connsiteY7" fmla="*/ 1010761 h 1012717"/>
              <a:gd name="connsiteX0" fmla="*/ 25734 w 1172432"/>
              <a:gd name="connsiteY0" fmla="*/ 1012717 h 1012717"/>
              <a:gd name="connsiteX1" fmla="*/ 165023 w 1172432"/>
              <a:gd name="connsiteY1" fmla="*/ 678794 h 1012717"/>
              <a:gd name="connsiteX2" fmla="*/ 2853 w 1172432"/>
              <a:gd name="connsiteY2" fmla="*/ 268892 h 1012717"/>
              <a:gd name="connsiteX3" fmla="*/ 332637 w 1172432"/>
              <a:gd name="connsiteY3" fmla="*/ 29050 h 1012717"/>
              <a:gd name="connsiteX4" fmla="*/ 1007194 w 1172432"/>
              <a:gd name="connsiteY4" fmla="*/ 29050 h 1012717"/>
              <a:gd name="connsiteX5" fmla="*/ 1172086 w 1172432"/>
              <a:gd name="connsiteY5" fmla="*/ 253902 h 1012717"/>
              <a:gd name="connsiteX6" fmla="*/ 1054313 w 1172432"/>
              <a:gd name="connsiteY6" fmla="*/ 676653 h 1012717"/>
              <a:gd name="connsiteX7" fmla="*/ 1142897 w 1172432"/>
              <a:gd name="connsiteY7" fmla="*/ 1010761 h 1012717"/>
              <a:gd name="connsiteX0" fmla="*/ 25734 w 1172471"/>
              <a:gd name="connsiteY0" fmla="*/ 1012717 h 1012717"/>
              <a:gd name="connsiteX1" fmla="*/ 165023 w 1172471"/>
              <a:gd name="connsiteY1" fmla="*/ 678794 h 1012717"/>
              <a:gd name="connsiteX2" fmla="*/ 2853 w 1172471"/>
              <a:gd name="connsiteY2" fmla="*/ 268892 h 1012717"/>
              <a:gd name="connsiteX3" fmla="*/ 332637 w 1172471"/>
              <a:gd name="connsiteY3" fmla="*/ 29050 h 1012717"/>
              <a:gd name="connsiteX4" fmla="*/ 1007194 w 1172471"/>
              <a:gd name="connsiteY4" fmla="*/ 29050 h 1012717"/>
              <a:gd name="connsiteX5" fmla="*/ 1172086 w 1172471"/>
              <a:gd name="connsiteY5" fmla="*/ 253902 h 1012717"/>
              <a:gd name="connsiteX6" fmla="*/ 1054313 w 1172471"/>
              <a:gd name="connsiteY6" fmla="*/ 676653 h 1012717"/>
              <a:gd name="connsiteX7" fmla="*/ 1142897 w 1172471"/>
              <a:gd name="connsiteY7" fmla="*/ 1010761 h 1012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2471" h="1012717">
                <a:moveTo>
                  <a:pt x="25734" y="1012717"/>
                </a:moveTo>
                <a:cubicBezTo>
                  <a:pt x="111927" y="952756"/>
                  <a:pt x="168836" y="802765"/>
                  <a:pt x="165023" y="678794"/>
                </a:cubicBezTo>
                <a:cubicBezTo>
                  <a:pt x="161210" y="554823"/>
                  <a:pt x="-25083" y="377183"/>
                  <a:pt x="2853" y="268892"/>
                </a:cubicBezTo>
                <a:cubicBezTo>
                  <a:pt x="30789" y="160601"/>
                  <a:pt x="165247" y="69024"/>
                  <a:pt x="332637" y="29050"/>
                </a:cubicBezTo>
                <a:cubicBezTo>
                  <a:pt x="500027" y="-10924"/>
                  <a:pt x="867286" y="-8425"/>
                  <a:pt x="1007194" y="29050"/>
                </a:cubicBezTo>
                <a:cubicBezTo>
                  <a:pt x="1147102" y="66525"/>
                  <a:pt x="1164233" y="145968"/>
                  <a:pt x="1172086" y="253902"/>
                </a:cubicBezTo>
                <a:cubicBezTo>
                  <a:pt x="1179939" y="361836"/>
                  <a:pt x="1065344" y="546499"/>
                  <a:pt x="1054313" y="676653"/>
                </a:cubicBezTo>
                <a:cubicBezTo>
                  <a:pt x="1056811" y="786581"/>
                  <a:pt x="1061700" y="930813"/>
                  <a:pt x="1142897" y="1010761"/>
                </a:cubicBezTo>
              </a:path>
            </a:pathLst>
          </a:custGeom>
          <a:gradFill flip="none" rotWithShape="1">
            <a:gsLst>
              <a:gs pos="27000">
                <a:schemeClr val="accent3">
                  <a:lumMod val="0"/>
                  <a:lumOff val="100000"/>
                </a:schemeClr>
              </a:gs>
              <a:gs pos="74000">
                <a:srgbClr val="EAEBEB"/>
              </a:gs>
              <a:gs pos="94000">
                <a:schemeClr val="accent3">
                  <a:lumMod val="45000"/>
                  <a:lumOff val="5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68" name="Groupe 1767">
            <a:extLst>
              <a:ext uri="{FF2B5EF4-FFF2-40B4-BE49-F238E27FC236}">
                <a16:creationId xmlns:a16="http://schemas.microsoft.com/office/drawing/2014/main" id="{1B570376-CD33-3632-4B3F-979E444975E1}"/>
              </a:ext>
            </a:extLst>
          </p:cNvPr>
          <p:cNvGrpSpPr/>
          <p:nvPr/>
        </p:nvGrpSpPr>
        <p:grpSpPr>
          <a:xfrm>
            <a:off x="2414920" y="2318022"/>
            <a:ext cx="73383" cy="107636"/>
            <a:chOff x="726980" y="5738832"/>
            <a:chExt cx="323658" cy="506142"/>
          </a:xfr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/>
        </p:grpSpPr>
        <p:sp>
          <p:nvSpPr>
            <p:cNvPr id="1769" name="Forme libre 1768">
              <a:extLst>
                <a:ext uri="{FF2B5EF4-FFF2-40B4-BE49-F238E27FC236}">
                  <a16:creationId xmlns:a16="http://schemas.microsoft.com/office/drawing/2014/main" id="{AB75EEAC-B166-448B-AAE8-687F7141715B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>
              <a:gsLst>
                <a:gs pos="57000">
                  <a:srgbClr val="DEEFEF"/>
                </a:gs>
                <a:gs pos="22000">
                  <a:srgbClr val="99C1C0"/>
                </a:gs>
              </a:gsLst>
              <a:path path="circle">
                <a:fillToRect l="100000" t="100000"/>
              </a:path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86" name="Forme libre 1785">
              <a:extLst>
                <a:ext uri="{FF2B5EF4-FFF2-40B4-BE49-F238E27FC236}">
                  <a16:creationId xmlns:a16="http://schemas.microsoft.com/office/drawing/2014/main" id="{52D5F029-41E9-0C6E-8C52-57CB5EC82FDE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7" name="Forme libre 1786">
              <a:extLst>
                <a:ext uri="{FF2B5EF4-FFF2-40B4-BE49-F238E27FC236}">
                  <a16:creationId xmlns:a16="http://schemas.microsoft.com/office/drawing/2014/main" id="{5CB3B763-F786-6B26-DF54-FF1F513A8A7E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88" name="Groupe 1787">
            <a:extLst>
              <a:ext uri="{FF2B5EF4-FFF2-40B4-BE49-F238E27FC236}">
                <a16:creationId xmlns:a16="http://schemas.microsoft.com/office/drawing/2014/main" id="{F91FE17A-8384-A378-1382-5C66B29C8DD7}"/>
              </a:ext>
            </a:extLst>
          </p:cNvPr>
          <p:cNvGrpSpPr/>
          <p:nvPr/>
        </p:nvGrpSpPr>
        <p:grpSpPr>
          <a:xfrm rot="20244324">
            <a:off x="1949621" y="2352561"/>
            <a:ext cx="73383" cy="107636"/>
            <a:chOff x="726980" y="5738832"/>
            <a:chExt cx="323658" cy="506142"/>
          </a:xfrm>
        </p:grpSpPr>
        <p:sp>
          <p:nvSpPr>
            <p:cNvPr id="1789" name="Forme libre 1788">
              <a:extLst>
                <a:ext uri="{FF2B5EF4-FFF2-40B4-BE49-F238E27FC236}">
                  <a16:creationId xmlns:a16="http://schemas.microsoft.com/office/drawing/2014/main" id="{E7100E81-C2AE-E818-FE14-EACA88CF57E4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91" name="Forme libre 1790">
              <a:extLst>
                <a:ext uri="{FF2B5EF4-FFF2-40B4-BE49-F238E27FC236}">
                  <a16:creationId xmlns:a16="http://schemas.microsoft.com/office/drawing/2014/main" id="{2BB67F7C-1D4A-A399-394E-0C81CCE15EC3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6" name="Forme libre 2175">
              <a:extLst>
                <a:ext uri="{FF2B5EF4-FFF2-40B4-BE49-F238E27FC236}">
                  <a16:creationId xmlns:a16="http://schemas.microsoft.com/office/drawing/2014/main" id="{F239EA03-DF15-B2CA-4FA2-53745D9C3A0D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82" name="Ellipse 650">
            <a:extLst>
              <a:ext uri="{FF2B5EF4-FFF2-40B4-BE49-F238E27FC236}">
                <a16:creationId xmlns:a16="http://schemas.microsoft.com/office/drawing/2014/main" id="{82165630-7C8F-5A4F-D8B2-84219DEA6869}"/>
              </a:ext>
            </a:extLst>
          </p:cNvPr>
          <p:cNvSpPr/>
          <p:nvPr/>
        </p:nvSpPr>
        <p:spPr>
          <a:xfrm rot="9574475">
            <a:off x="2061358" y="2709192"/>
            <a:ext cx="190315" cy="174682"/>
          </a:xfrm>
          <a:custGeom>
            <a:avLst/>
            <a:gdLst>
              <a:gd name="connsiteX0" fmla="*/ 0 w 297634"/>
              <a:gd name="connsiteY0" fmla="*/ 151959 h 303918"/>
              <a:gd name="connsiteX1" fmla="*/ 148817 w 297634"/>
              <a:gd name="connsiteY1" fmla="*/ 0 h 303918"/>
              <a:gd name="connsiteX2" fmla="*/ 297634 w 297634"/>
              <a:gd name="connsiteY2" fmla="*/ 151959 h 303918"/>
              <a:gd name="connsiteX3" fmla="*/ 148817 w 297634"/>
              <a:gd name="connsiteY3" fmla="*/ 303918 h 303918"/>
              <a:gd name="connsiteX4" fmla="*/ 0 w 297634"/>
              <a:gd name="connsiteY4" fmla="*/ 151959 h 303918"/>
              <a:gd name="connsiteX0" fmla="*/ 337 w 297971"/>
              <a:gd name="connsiteY0" fmla="*/ 133393 h 285352"/>
              <a:gd name="connsiteX1" fmla="*/ 121304 w 297971"/>
              <a:gd name="connsiteY1" fmla="*/ 0 h 285352"/>
              <a:gd name="connsiteX2" fmla="*/ 297971 w 297971"/>
              <a:gd name="connsiteY2" fmla="*/ 133393 h 285352"/>
              <a:gd name="connsiteX3" fmla="*/ 149154 w 297971"/>
              <a:gd name="connsiteY3" fmla="*/ 285352 h 285352"/>
              <a:gd name="connsiteX4" fmla="*/ 337 w 297971"/>
              <a:gd name="connsiteY4" fmla="*/ 133393 h 285352"/>
              <a:gd name="connsiteX0" fmla="*/ 564 w 298198"/>
              <a:gd name="connsiteY0" fmla="*/ 133393 h 271428"/>
              <a:gd name="connsiteX1" fmla="*/ 121531 w 298198"/>
              <a:gd name="connsiteY1" fmla="*/ 0 h 271428"/>
              <a:gd name="connsiteX2" fmla="*/ 298198 w 298198"/>
              <a:gd name="connsiteY2" fmla="*/ 133393 h 271428"/>
              <a:gd name="connsiteX3" fmla="*/ 158664 w 298198"/>
              <a:gd name="connsiteY3" fmla="*/ 271428 h 271428"/>
              <a:gd name="connsiteX4" fmla="*/ 564 w 298198"/>
              <a:gd name="connsiteY4" fmla="*/ 133393 h 271428"/>
              <a:gd name="connsiteX0" fmla="*/ 423 w 280739"/>
              <a:gd name="connsiteY0" fmla="*/ 129932 h 271434"/>
              <a:gd name="connsiteX1" fmla="*/ 104072 w 280739"/>
              <a:gd name="connsiteY1" fmla="*/ 2 h 271434"/>
              <a:gd name="connsiteX2" fmla="*/ 280739 w 280739"/>
              <a:gd name="connsiteY2" fmla="*/ 133395 h 271434"/>
              <a:gd name="connsiteX3" fmla="*/ 141205 w 280739"/>
              <a:gd name="connsiteY3" fmla="*/ 271430 h 271434"/>
              <a:gd name="connsiteX4" fmla="*/ 423 w 280739"/>
              <a:gd name="connsiteY4" fmla="*/ 129932 h 271434"/>
              <a:gd name="connsiteX0" fmla="*/ 131 w 280447"/>
              <a:gd name="connsiteY0" fmla="*/ 129933 h 271435"/>
              <a:gd name="connsiteX1" fmla="*/ 103780 w 280447"/>
              <a:gd name="connsiteY1" fmla="*/ 3 h 271435"/>
              <a:gd name="connsiteX2" fmla="*/ 280447 w 280447"/>
              <a:gd name="connsiteY2" fmla="*/ 133396 h 271435"/>
              <a:gd name="connsiteX3" fmla="*/ 140913 w 280447"/>
              <a:gd name="connsiteY3" fmla="*/ 271431 h 271435"/>
              <a:gd name="connsiteX4" fmla="*/ 131 w 280447"/>
              <a:gd name="connsiteY4" fmla="*/ 129933 h 271435"/>
              <a:gd name="connsiteX0" fmla="*/ 942 w 281258"/>
              <a:gd name="connsiteY0" fmla="*/ 129933 h 271435"/>
              <a:gd name="connsiteX1" fmla="*/ 104591 w 281258"/>
              <a:gd name="connsiteY1" fmla="*/ 3 h 271435"/>
              <a:gd name="connsiteX2" fmla="*/ 281258 w 281258"/>
              <a:gd name="connsiteY2" fmla="*/ 133396 h 271435"/>
              <a:gd name="connsiteX3" fmla="*/ 141724 w 281258"/>
              <a:gd name="connsiteY3" fmla="*/ 271431 h 271435"/>
              <a:gd name="connsiteX4" fmla="*/ 942 w 281258"/>
              <a:gd name="connsiteY4" fmla="*/ 129933 h 271435"/>
              <a:gd name="connsiteX0" fmla="*/ 902 w 281218"/>
              <a:gd name="connsiteY0" fmla="*/ 130991 h 272493"/>
              <a:gd name="connsiteX1" fmla="*/ 104551 w 281218"/>
              <a:gd name="connsiteY1" fmla="*/ 1061 h 272493"/>
              <a:gd name="connsiteX2" fmla="*/ 281218 w 281218"/>
              <a:gd name="connsiteY2" fmla="*/ 134454 h 272493"/>
              <a:gd name="connsiteX3" fmla="*/ 141684 w 281218"/>
              <a:gd name="connsiteY3" fmla="*/ 272489 h 272493"/>
              <a:gd name="connsiteX4" fmla="*/ 902 w 281218"/>
              <a:gd name="connsiteY4" fmla="*/ 130991 h 27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218" h="272493">
                <a:moveTo>
                  <a:pt x="902" y="130991"/>
                </a:moveTo>
                <a:cubicBezTo>
                  <a:pt x="-8750" y="71900"/>
                  <a:pt x="61296" y="10875"/>
                  <a:pt x="104551" y="1061"/>
                </a:cubicBezTo>
                <a:cubicBezTo>
                  <a:pt x="147806" y="-8753"/>
                  <a:pt x="281218" y="50529"/>
                  <a:pt x="281218" y="134454"/>
                </a:cubicBezTo>
                <a:cubicBezTo>
                  <a:pt x="281218" y="218379"/>
                  <a:pt x="188403" y="273066"/>
                  <a:pt x="141684" y="272489"/>
                </a:cubicBezTo>
                <a:cubicBezTo>
                  <a:pt x="94965" y="271912"/>
                  <a:pt x="10554" y="190082"/>
                  <a:pt x="902" y="130991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3">
                  <a:lumMod val="0"/>
                  <a:lumOff val="100000"/>
                </a:schemeClr>
              </a:gs>
              <a:gs pos="58000">
                <a:srgbClr val="EAEBEB"/>
              </a:gs>
              <a:gs pos="94000">
                <a:schemeClr val="accent3">
                  <a:lumMod val="45000"/>
                  <a:lumOff val="5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88" name="Graphique 2187" descr="ADN contour">
            <a:extLst>
              <a:ext uri="{FF2B5EF4-FFF2-40B4-BE49-F238E27FC236}">
                <a16:creationId xmlns:a16="http://schemas.microsoft.com/office/drawing/2014/main" id="{B5333BAF-45B7-30B4-C8DE-AD336FE80C32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 rot="17528095">
            <a:off x="2106448" y="2749299"/>
            <a:ext cx="103600" cy="100207"/>
          </a:xfrm>
          <a:prstGeom prst="rect">
            <a:avLst/>
          </a:prstGeom>
        </p:spPr>
      </p:pic>
      <p:sp>
        <p:nvSpPr>
          <p:cNvPr id="2194" name="Ellipse 650">
            <a:extLst>
              <a:ext uri="{FF2B5EF4-FFF2-40B4-BE49-F238E27FC236}">
                <a16:creationId xmlns:a16="http://schemas.microsoft.com/office/drawing/2014/main" id="{3D3C3CE4-F8B2-6D9D-A36D-FD1B70B34BDE}"/>
              </a:ext>
            </a:extLst>
          </p:cNvPr>
          <p:cNvSpPr/>
          <p:nvPr/>
        </p:nvSpPr>
        <p:spPr>
          <a:xfrm rot="17766479">
            <a:off x="2585600" y="2499000"/>
            <a:ext cx="163868" cy="158250"/>
          </a:xfrm>
          <a:custGeom>
            <a:avLst/>
            <a:gdLst>
              <a:gd name="connsiteX0" fmla="*/ 0 w 297634"/>
              <a:gd name="connsiteY0" fmla="*/ 151959 h 303918"/>
              <a:gd name="connsiteX1" fmla="*/ 148817 w 297634"/>
              <a:gd name="connsiteY1" fmla="*/ 0 h 303918"/>
              <a:gd name="connsiteX2" fmla="*/ 297634 w 297634"/>
              <a:gd name="connsiteY2" fmla="*/ 151959 h 303918"/>
              <a:gd name="connsiteX3" fmla="*/ 148817 w 297634"/>
              <a:gd name="connsiteY3" fmla="*/ 303918 h 303918"/>
              <a:gd name="connsiteX4" fmla="*/ 0 w 297634"/>
              <a:gd name="connsiteY4" fmla="*/ 151959 h 303918"/>
              <a:gd name="connsiteX0" fmla="*/ 337 w 297971"/>
              <a:gd name="connsiteY0" fmla="*/ 133393 h 285352"/>
              <a:gd name="connsiteX1" fmla="*/ 121304 w 297971"/>
              <a:gd name="connsiteY1" fmla="*/ 0 h 285352"/>
              <a:gd name="connsiteX2" fmla="*/ 297971 w 297971"/>
              <a:gd name="connsiteY2" fmla="*/ 133393 h 285352"/>
              <a:gd name="connsiteX3" fmla="*/ 149154 w 297971"/>
              <a:gd name="connsiteY3" fmla="*/ 285352 h 285352"/>
              <a:gd name="connsiteX4" fmla="*/ 337 w 297971"/>
              <a:gd name="connsiteY4" fmla="*/ 133393 h 285352"/>
              <a:gd name="connsiteX0" fmla="*/ 564 w 298198"/>
              <a:gd name="connsiteY0" fmla="*/ 133393 h 271428"/>
              <a:gd name="connsiteX1" fmla="*/ 121531 w 298198"/>
              <a:gd name="connsiteY1" fmla="*/ 0 h 271428"/>
              <a:gd name="connsiteX2" fmla="*/ 298198 w 298198"/>
              <a:gd name="connsiteY2" fmla="*/ 133393 h 271428"/>
              <a:gd name="connsiteX3" fmla="*/ 158664 w 298198"/>
              <a:gd name="connsiteY3" fmla="*/ 271428 h 271428"/>
              <a:gd name="connsiteX4" fmla="*/ 564 w 298198"/>
              <a:gd name="connsiteY4" fmla="*/ 133393 h 271428"/>
              <a:gd name="connsiteX0" fmla="*/ 423 w 280739"/>
              <a:gd name="connsiteY0" fmla="*/ 129932 h 271434"/>
              <a:gd name="connsiteX1" fmla="*/ 104072 w 280739"/>
              <a:gd name="connsiteY1" fmla="*/ 2 h 271434"/>
              <a:gd name="connsiteX2" fmla="*/ 280739 w 280739"/>
              <a:gd name="connsiteY2" fmla="*/ 133395 h 271434"/>
              <a:gd name="connsiteX3" fmla="*/ 141205 w 280739"/>
              <a:gd name="connsiteY3" fmla="*/ 271430 h 271434"/>
              <a:gd name="connsiteX4" fmla="*/ 423 w 280739"/>
              <a:gd name="connsiteY4" fmla="*/ 129932 h 271434"/>
              <a:gd name="connsiteX0" fmla="*/ 131 w 280447"/>
              <a:gd name="connsiteY0" fmla="*/ 129933 h 271435"/>
              <a:gd name="connsiteX1" fmla="*/ 103780 w 280447"/>
              <a:gd name="connsiteY1" fmla="*/ 3 h 271435"/>
              <a:gd name="connsiteX2" fmla="*/ 280447 w 280447"/>
              <a:gd name="connsiteY2" fmla="*/ 133396 h 271435"/>
              <a:gd name="connsiteX3" fmla="*/ 140913 w 280447"/>
              <a:gd name="connsiteY3" fmla="*/ 271431 h 271435"/>
              <a:gd name="connsiteX4" fmla="*/ 131 w 280447"/>
              <a:gd name="connsiteY4" fmla="*/ 129933 h 271435"/>
              <a:gd name="connsiteX0" fmla="*/ 942 w 281258"/>
              <a:gd name="connsiteY0" fmla="*/ 129933 h 271435"/>
              <a:gd name="connsiteX1" fmla="*/ 104591 w 281258"/>
              <a:gd name="connsiteY1" fmla="*/ 3 h 271435"/>
              <a:gd name="connsiteX2" fmla="*/ 281258 w 281258"/>
              <a:gd name="connsiteY2" fmla="*/ 133396 h 271435"/>
              <a:gd name="connsiteX3" fmla="*/ 141724 w 281258"/>
              <a:gd name="connsiteY3" fmla="*/ 271431 h 271435"/>
              <a:gd name="connsiteX4" fmla="*/ 942 w 281258"/>
              <a:gd name="connsiteY4" fmla="*/ 129933 h 271435"/>
              <a:gd name="connsiteX0" fmla="*/ 902 w 281218"/>
              <a:gd name="connsiteY0" fmla="*/ 130991 h 272493"/>
              <a:gd name="connsiteX1" fmla="*/ 104551 w 281218"/>
              <a:gd name="connsiteY1" fmla="*/ 1061 h 272493"/>
              <a:gd name="connsiteX2" fmla="*/ 281218 w 281218"/>
              <a:gd name="connsiteY2" fmla="*/ 134454 h 272493"/>
              <a:gd name="connsiteX3" fmla="*/ 141684 w 281218"/>
              <a:gd name="connsiteY3" fmla="*/ 272489 h 272493"/>
              <a:gd name="connsiteX4" fmla="*/ 902 w 281218"/>
              <a:gd name="connsiteY4" fmla="*/ 130991 h 27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218" h="272493">
                <a:moveTo>
                  <a:pt x="902" y="130991"/>
                </a:moveTo>
                <a:cubicBezTo>
                  <a:pt x="-8750" y="71900"/>
                  <a:pt x="61296" y="10875"/>
                  <a:pt x="104551" y="1061"/>
                </a:cubicBezTo>
                <a:cubicBezTo>
                  <a:pt x="147806" y="-8753"/>
                  <a:pt x="281218" y="50529"/>
                  <a:pt x="281218" y="134454"/>
                </a:cubicBezTo>
                <a:cubicBezTo>
                  <a:pt x="281218" y="218379"/>
                  <a:pt x="188403" y="273066"/>
                  <a:pt x="141684" y="272489"/>
                </a:cubicBezTo>
                <a:cubicBezTo>
                  <a:pt x="94965" y="271912"/>
                  <a:pt x="10554" y="190082"/>
                  <a:pt x="902" y="130991"/>
                </a:cubicBezTo>
                <a:close/>
              </a:path>
            </a:pathLst>
          </a:custGeom>
          <a:gradFill flip="none" rotWithShape="1">
            <a:gsLst>
              <a:gs pos="16000">
                <a:schemeClr val="tx2">
                  <a:lumMod val="20000"/>
                  <a:lumOff val="80000"/>
                </a:schemeClr>
              </a:gs>
              <a:gs pos="58000">
                <a:schemeClr val="bg1">
                  <a:lumMod val="85000"/>
                </a:schemeClr>
              </a:gs>
              <a:gs pos="94000">
                <a:schemeClr val="accent6">
                  <a:lumMod val="20000"/>
                  <a:lumOff val="80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25" name="Groupe 2224">
            <a:extLst>
              <a:ext uri="{FF2B5EF4-FFF2-40B4-BE49-F238E27FC236}">
                <a16:creationId xmlns:a16="http://schemas.microsoft.com/office/drawing/2014/main" id="{BBC58743-9A25-DC43-CA1D-4FAD58234728}"/>
              </a:ext>
            </a:extLst>
          </p:cNvPr>
          <p:cNvGrpSpPr/>
          <p:nvPr/>
        </p:nvGrpSpPr>
        <p:grpSpPr>
          <a:xfrm rot="199766">
            <a:off x="2683092" y="2324900"/>
            <a:ext cx="73383" cy="107636"/>
            <a:chOff x="726980" y="5738832"/>
            <a:chExt cx="323658" cy="506142"/>
          </a:xfr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/>
        </p:grpSpPr>
        <p:sp>
          <p:nvSpPr>
            <p:cNvPr id="2226" name="Forme libre 2225">
              <a:extLst>
                <a:ext uri="{FF2B5EF4-FFF2-40B4-BE49-F238E27FC236}">
                  <a16:creationId xmlns:a16="http://schemas.microsoft.com/office/drawing/2014/main" id="{1ECBEA65-A8A1-1613-A7E1-CEDDB0D61B39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>
              <a:gsLst>
                <a:gs pos="57000">
                  <a:srgbClr val="DEEFEF"/>
                </a:gs>
                <a:gs pos="22000">
                  <a:srgbClr val="99C1C0"/>
                </a:gs>
              </a:gsLst>
              <a:path path="circle">
                <a:fillToRect l="100000" t="100000"/>
              </a:path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27" name="Forme libre 2226">
              <a:extLst>
                <a:ext uri="{FF2B5EF4-FFF2-40B4-BE49-F238E27FC236}">
                  <a16:creationId xmlns:a16="http://schemas.microsoft.com/office/drawing/2014/main" id="{74BFA205-0583-57E2-7B1F-58E7D781F690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8" name="Forme libre 2227">
              <a:extLst>
                <a:ext uri="{FF2B5EF4-FFF2-40B4-BE49-F238E27FC236}">
                  <a16:creationId xmlns:a16="http://schemas.microsoft.com/office/drawing/2014/main" id="{FEE59FAB-90D3-9F5F-1D6D-7EB0C0A2BF63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29" name="Ellipse 2228">
            <a:extLst>
              <a:ext uri="{FF2B5EF4-FFF2-40B4-BE49-F238E27FC236}">
                <a16:creationId xmlns:a16="http://schemas.microsoft.com/office/drawing/2014/main" id="{815638E5-5B30-6105-34B2-7A20558FA9CD}"/>
              </a:ext>
            </a:extLst>
          </p:cNvPr>
          <p:cNvSpPr/>
          <p:nvPr/>
        </p:nvSpPr>
        <p:spPr>
          <a:xfrm>
            <a:off x="1907596" y="2320667"/>
            <a:ext cx="25673" cy="27104"/>
          </a:xfrm>
          <a:prstGeom prst="ellipse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0" name="Forme libre 2229">
            <a:extLst>
              <a:ext uri="{FF2B5EF4-FFF2-40B4-BE49-F238E27FC236}">
                <a16:creationId xmlns:a16="http://schemas.microsoft.com/office/drawing/2014/main" id="{70D7AC3B-59AF-2791-14EB-1893669460A7}"/>
              </a:ext>
            </a:extLst>
          </p:cNvPr>
          <p:cNvSpPr/>
          <p:nvPr/>
        </p:nvSpPr>
        <p:spPr>
          <a:xfrm>
            <a:off x="1912620" y="2347770"/>
            <a:ext cx="25081" cy="30666"/>
          </a:xfrm>
          <a:custGeom>
            <a:avLst/>
            <a:gdLst>
              <a:gd name="connsiteX0" fmla="*/ 9145 w 71669"/>
              <a:gd name="connsiteY0" fmla="*/ 0 h 164123"/>
              <a:gd name="connsiteX1" fmla="*/ 5238 w 71669"/>
              <a:gd name="connsiteY1" fmla="*/ 105508 h 164123"/>
              <a:gd name="connsiteX2" fmla="*/ 71669 w 71669"/>
              <a:gd name="connsiteY2" fmla="*/ 164123 h 164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669" h="164123">
                <a:moveTo>
                  <a:pt x="9145" y="0"/>
                </a:moveTo>
                <a:cubicBezTo>
                  <a:pt x="1981" y="39077"/>
                  <a:pt x="-5183" y="78154"/>
                  <a:pt x="5238" y="105508"/>
                </a:cubicBezTo>
                <a:cubicBezTo>
                  <a:pt x="15659" y="132862"/>
                  <a:pt x="43664" y="148492"/>
                  <a:pt x="71669" y="164123"/>
                </a:cubicBezTo>
              </a:path>
            </a:pathLst>
          </a:cu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6" name="Forme libre 2245">
            <a:extLst>
              <a:ext uri="{FF2B5EF4-FFF2-40B4-BE49-F238E27FC236}">
                <a16:creationId xmlns:a16="http://schemas.microsoft.com/office/drawing/2014/main" id="{01232BAA-88DE-1C69-ED47-232B825BAB30}"/>
              </a:ext>
            </a:extLst>
          </p:cNvPr>
          <p:cNvSpPr/>
          <p:nvPr/>
        </p:nvSpPr>
        <p:spPr>
          <a:xfrm>
            <a:off x="2217593" y="2430312"/>
            <a:ext cx="445811" cy="313250"/>
          </a:xfrm>
          <a:custGeom>
            <a:avLst/>
            <a:gdLst>
              <a:gd name="connsiteX0" fmla="*/ 0 w 437322"/>
              <a:gd name="connsiteY0" fmla="*/ 569843 h 569843"/>
              <a:gd name="connsiteX1" fmla="*/ 344557 w 437322"/>
              <a:gd name="connsiteY1" fmla="*/ 318052 h 569843"/>
              <a:gd name="connsiteX2" fmla="*/ 437322 w 437322"/>
              <a:gd name="connsiteY2" fmla="*/ 0 h 569843"/>
              <a:gd name="connsiteX0" fmla="*/ 0 w 539787"/>
              <a:gd name="connsiteY0" fmla="*/ 582996 h 582996"/>
              <a:gd name="connsiteX1" fmla="*/ 344557 w 539787"/>
              <a:gd name="connsiteY1" fmla="*/ 331205 h 582996"/>
              <a:gd name="connsiteX2" fmla="*/ 539787 w 539787"/>
              <a:gd name="connsiteY2" fmla="*/ 0 h 582996"/>
              <a:gd name="connsiteX0" fmla="*/ 0 w 539787"/>
              <a:gd name="connsiteY0" fmla="*/ 582996 h 582996"/>
              <a:gd name="connsiteX1" fmla="*/ 314671 w 539787"/>
              <a:gd name="connsiteY1" fmla="*/ 272015 h 582996"/>
              <a:gd name="connsiteX2" fmla="*/ 539787 w 539787"/>
              <a:gd name="connsiteY2" fmla="*/ 0 h 582996"/>
              <a:gd name="connsiteX0" fmla="*/ 0 w 539787"/>
              <a:gd name="connsiteY0" fmla="*/ 582996 h 582996"/>
              <a:gd name="connsiteX1" fmla="*/ 314671 w 539787"/>
              <a:gd name="connsiteY1" fmla="*/ 272015 h 582996"/>
              <a:gd name="connsiteX2" fmla="*/ 539787 w 539787"/>
              <a:gd name="connsiteY2" fmla="*/ 0 h 58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9787" h="582996">
                <a:moveTo>
                  <a:pt x="0" y="582996"/>
                </a:moveTo>
                <a:cubicBezTo>
                  <a:pt x="135835" y="504587"/>
                  <a:pt x="241784" y="366989"/>
                  <a:pt x="314671" y="272015"/>
                </a:cubicBezTo>
                <a:cubicBezTo>
                  <a:pt x="387558" y="177041"/>
                  <a:pt x="478615" y="72079"/>
                  <a:pt x="539787" y="0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ot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47" name="Groupe 2246">
            <a:extLst>
              <a:ext uri="{FF2B5EF4-FFF2-40B4-BE49-F238E27FC236}">
                <a16:creationId xmlns:a16="http://schemas.microsoft.com/office/drawing/2014/main" id="{2ADF070C-D92E-2F4A-5BE7-83FEF7D15BD8}"/>
              </a:ext>
            </a:extLst>
          </p:cNvPr>
          <p:cNvGrpSpPr/>
          <p:nvPr/>
        </p:nvGrpSpPr>
        <p:grpSpPr>
          <a:xfrm>
            <a:off x="2254745" y="2312730"/>
            <a:ext cx="73383" cy="107636"/>
            <a:chOff x="726980" y="5738832"/>
            <a:chExt cx="323658" cy="506142"/>
          </a:xfr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/>
        </p:grpSpPr>
        <p:sp>
          <p:nvSpPr>
            <p:cNvPr id="2248" name="Forme libre 2247">
              <a:extLst>
                <a:ext uri="{FF2B5EF4-FFF2-40B4-BE49-F238E27FC236}">
                  <a16:creationId xmlns:a16="http://schemas.microsoft.com/office/drawing/2014/main" id="{20CD5069-B383-34E4-2D00-709B8072CA59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>
              <a:gsLst>
                <a:gs pos="57000">
                  <a:srgbClr val="DEEFEF"/>
                </a:gs>
                <a:gs pos="22000">
                  <a:srgbClr val="99C1C0"/>
                </a:gs>
              </a:gsLst>
              <a:path path="circle">
                <a:fillToRect l="100000" t="100000"/>
              </a:path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49" name="Forme libre 2248">
              <a:extLst>
                <a:ext uri="{FF2B5EF4-FFF2-40B4-BE49-F238E27FC236}">
                  <a16:creationId xmlns:a16="http://schemas.microsoft.com/office/drawing/2014/main" id="{1DF17846-118C-744C-F540-D9027AFAAFBA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0" name="Forme libre 2249">
              <a:extLst>
                <a:ext uri="{FF2B5EF4-FFF2-40B4-BE49-F238E27FC236}">
                  <a16:creationId xmlns:a16="http://schemas.microsoft.com/office/drawing/2014/main" id="{FB30605C-E402-2248-64D8-7A1197EB050C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65" name="Ellipse 650">
            <a:extLst>
              <a:ext uri="{FF2B5EF4-FFF2-40B4-BE49-F238E27FC236}">
                <a16:creationId xmlns:a16="http://schemas.microsoft.com/office/drawing/2014/main" id="{73E16315-BE52-224E-2969-FEECB9EB6482}"/>
              </a:ext>
            </a:extLst>
          </p:cNvPr>
          <p:cNvSpPr/>
          <p:nvPr/>
        </p:nvSpPr>
        <p:spPr>
          <a:xfrm rot="17766479">
            <a:off x="2585127" y="2498956"/>
            <a:ext cx="163868" cy="158250"/>
          </a:xfrm>
          <a:custGeom>
            <a:avLst/>
            <a:gdLst>
              <a:gd name="connsiteX0" fmla="*/ 0 w 297634"/>
              <a:gd name="connsiteY0" fmla="*/ 151959 h 303918"/>
              <a:gd name="connsiteX1" fmla="*/ 148817 w 297634"/>
              <a:gd name="connsiteY1" fmla="*/ 0 h 303918"/>
              <a:gd name="connsiteX2" fmla="*/ 297634 w 297634"/>
              <a:gd name="connsiteY2" fmla="*/ 151959 h 303918"/>
              <a:gd name="connsiteX3" fmla="*/ 148817 w 297634"/>
              <a:gd name="connsiteY3" fmla="*/ 303918 h 303918"/>
              <a:gd name="connsiteX4" fmla="*/ 0 w 297634"/>
              <a:gd name="connsiteY4" fmla="*/ 151959 h 303918"/>
              <a:gd name="connsiteX0" fmla="*/ 337 w 297971"/>
              <a:gd name="connsiteY0" fmla="*/ 133393 h 285352"/>
              <a:gd name="connsiteX1" fmla="*/ 121304 w 297971"/>
              <a:gd name="connsiteY1" fmla="*/ 0 h 285352"/>
              <a:gd name="connsiteX2" fmla="*/ 297971 w 297971"/>
              <a:gd name="connsiteY2" fmla="*/ 133393 h 285352"/>
              <a:gd name="connsiteX3" fmla="*/ 149154 w 297971"/>
              <a:gd name="connsiteY3" fmla="*/ 285352 h 285352"/>
              <a:gd name="connsiteX4" fmla="*/ 337 w 297971"/>
              <a:gd name="connsiteY4" fmla="*/ 133393 h 285352"/>
              <a:gd name="connsiteX0" fmla="*/ 564 w 298198"/>
              <a:gd name="connsiteY0" fmla="*/ 133393 h 271428"/>
              <a:gd name="connsiteX1" fmla="*/ 121531 w 298198"/>
              <a:gd name="connsiteY1" fmla="*/ 0 h 271428"/>
              <a:gd name="connsiteX2" fmla="*/ 298198 w 298198"/>
              <a:gd name="connsiteY2" fmla="*/ 133393 h 271428"/>
              <a:gd name="connsiteX3" fmla="*/ 158664 w 298198"/>
              <a:gd name="connsiteY3" fmla="*/ 271428 h 271428"/>
              <a:gd name="connsiteX4" fmla="*/ 564 w 298198"/>
              <a:gd name="connsiteY4" fmla="*/ 133393 h 271428"/>
              <a:gd name="connsiteX0" fmla="*/ 423 w 280739"/>
              <a:gd name="connsiteY0" fmla="*/ 129932 h 271434"/>
              <a:gd name="connsiteX1" fmla="*/ 104072 w 280739"/>
              <a:gd name="connsiteY1" fmla="*/ 2 h 271434"/>
              <a:gd name="connsiteX2" fmla="*/ 280739 w 280739"/>
              <a:gd name="connsiteY2" fmla="*/ 133395 h 271434"/>
              <a:gd name="connsiteX3" fmla="*/ 141205 w 280739"/>
              <a:gd name="connsiteY3" fmla="*/ 271430 h 271434"/>
              <a:gd name="connsiteX4" fmla="*/ 423 w 280739"/>
              <a:gd name="connsiteY4" fmla="*/ 129932 h 271434"/>
              <a:gd name="connsiteX0" fmla="*/ 131 w 280447"/>
              <a:gd name="connsiteY0" fmla="*/ 129933 h 271435"/>
              <a:gd name="connsiteX1" fmla="*/ 103780 w 280447"/>
              <a:gd name="connsiteY1" fmla="*/ 3 h 271435"/>
              <a:gd name="connsiteX2" fmla="*/ 280447 w 280447"/>
              <a:gd name="connsiteY2" fmla="*/ 133396 h 271435"/>
              <a:gd name="connsiteX3" fmla="*/ 140913 w 280447"/>
              <a:gd name="connsiteY3" fmla="*/ 271431 h 271435"/>
              <a:gd name="connsiteX4" fmla="*/ 131 w 280447"/>
              <a:gd name="connsiteY4" fmla="*/ 129933 h 271435"/>
              <a:gd name="connsiteX0" fmla="*/ 942 w 281258"/>
              <a:gd name="connsiteY0" fmla="*/ 129933 h 271435"/>
              <a:gd name="connsiteX1" fmla="*/ 104591 w 281258"/>
              <a:gd name="connsiteY1" fmla="*/ 3 h 271435"/>
              <a:gd name="connsiteX2" fmla="*/ 281258 w 281258"/>
              <a:gd name="connsiteY2" fmla="*/ 133396 h 271435"/>
              <a:gd name="connsiteX3" fmla="*/ 141724 w 281258"/>
              <a:gd name="connsiteY3" fmla="*/ 271431 h 271435"/>
              <a:gd name="connsiteX4" fmla="*/ 942 w 281258"/>
              <a:gd name="connsiteY4" fmla="*/ 129933 h 271435"/>
              <a:gd name="connsiteX0" fmla="*/ 902 w 281218"/>
              <a:gd name="connsiteY0" fmla="*/ 130991 h 272493"/>
              <a:gd name="connsiteX1" fmla="*/ 104551 w 281218"/>
              <a:gd name="connsiteY1" fmla="*/ 1061 h 272493"/>
              <a:gd name="connsiteX2" fmla="*/ 281218 w 281218"/>
              <a:gd name="connsiteY2" fmla="*/ 134454 h 272493"/>
              <a:gd name="connsiteX3" fmla="*/ 141684 w 281218"/>
              <a:gd name="connsiteY3" fmla="*/ 272489 h 272493"/>
              <a:gd name="connsiteX4" fmla="*/ 902 w 281218"/>
              <a:gd name="connsiteY4" fmla="*/ 130991 h 27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218" h="272493">
                <a:moveTo>
                  <a:pt x="902" y="130991"/>
                </a:moveTo>
                <a:cubicBezTo>
                  <a:pt x="-8750" y="71900"/>
                  <a:pt x="61296" y="10875"/>
                  <a:pt x="104551" y="1061"/>
                </a:cubicBezTo>
                <a:cubicBezTo>
                  <a:pt x="147806" y="-8753"/>
                  <a:pt x="281218" y="50529"/>
                  <a:pt x="281218" y="134454"/>
                </a:cubicBezTo>
                <a:cubicBezTo>
                  <a:pt x="281218" y="218379"/>
                  <a:pt x="188403" y="273066"/>
                  <a:pt x="141684" y="272489"/>
                </a:cubicBezTo>
                <a:cubicBezTo>
                  <a:pt x="94965" y="271912"/>
                  <a:pt x="10554" y="190082"/>
                  <a:pt x="902" y="130991"/>
                </a:cubicBezTo>
                <a:close/>
              </a:path>
            </a:pathLst>
          </a:custGeom>
          <a:gradFill flip="none" rotWithShape="1">
            <a:gsLst>
              <a:gs pos="16000">
                <a:schemeClr val="tx2">
                  <a:lumMod val="20000"/>
                  <a:lumOff val="80000"/>
                </a:schemeClr>
              </a:gs>
              <a:gs pos="58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66" name="Groupe 2265">
            <a:extLst>
              <a:ext uri="{FF2B5EF4-FFF2-40B4-BE49-F238E27FC236}">
                <a16:creationId xmlns:a16="http://schemas.microsoft.com/office/drawing/2014/main" id="{E196854D-75AB-CA32-628A-7DD49D43DDF9}"/>
              </a:ext>
            </a:extLst>
          </p:cNvPr>
          <p:cNvGrpSpPr/>
          <p:nvPr/>
        </p:nvGrpSpPr>
        <p:grpSpPr>
          <a:xfrm>
            <a:off x="2623047" y="2548621"/>
            <a:ext cx="39976" cy="55412"/>
            <a:chOff x="726980" y="5738832"/>
            <a:chExt cx="323658" cy="506142"/>
          </a:xfrm>
        </p:grpSpPr>
        <p:sp>
          <p:nvSpPr>
            <p:cNvPr id="2267" name="Forme libre 2266">
              <a:extLst>
                <a:ext uri="{FF2B5EF4-FFF2-40B4-BE49-F238E27FC236}">
                  <a16:creationId xmlns:a16="http://schemas.microsoft.com/office/drawing/2014/main" id="{BA6FF137-D231-62C6-A34D-049E6FF7B871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22000">
                  <a:schemeClr val="bg1">
                    <a:lumMod val="95000"/>
                  </a:schemeClr>
                </a:gs>
                <a:gs pos="79000">
                  <a:srgbClr val="99C1C0"/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68" name="Forme libre 2267">
              <a:extLst>
                <a:ext uri="{FF2B5EF4-FFF2-40B4-BE49-F238E27FC236}">
                  <a16:creationId xmlns:a16="http://schemas.microsoft.com/office/drawing/2014/main" id="{642C8810-0927-E697-47E1-21D90F3AF5B9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9" name="Forme libre 2268">
              <a:extLst>
                <a:ext uri="{FF2B5EF4-FFF2-40B4-BE49-F238E27FC236}">
                  <a16:creationId xmlns:a16="http://schemas.microsoft.com/office/drawing/2014/main" id="{BA58A6BB-F1AF-D13B-A38F-82B3494AF6D4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70" name="Groupe 2269">
            <a:extLst>
              <a:ext uri="{FF2B5EF4-FFF2-40B4-BE49-F238E27FC236}">
                <a16:creationId xmlns:a16="http://schemas.microsoft.com/office/drawing/2014/main" id="{5B085570-62E7-9E4E-D27D-8AAF7FEC891D}"/>
              </a:ext>
            </a:extLst>
          </p:cNvPr>
          <p:cNvGrpSpPr/>
          <p:nvPr/>
        </p:nvGrpSpPr>
        <p:grpSpPr>
          <a:xfrm>
            <a:off x="2675809" y="2529958"/>
            <a:ext cx="39976" cy="55412"/>
            <a:chOff x="726980" y="5738832"/>
            <a:chExt cx="323658" cy="506142"/>
          </a:xfrm>
        </p:grpSpPr>
        <p:sp>
          <p:nvSpPr>
            <p:cNvPr id="2271" name="Forme libre 2270">
              <a:extLst>
                <a:ext uri="{FF2B5EF4-FFF2-40B4-BE49-F238E27FC236}">
                  <a16:creationId xmlns:a16="http://schemas.microsoft.com/office/drawing/2014/main" id="{07571550-C191-0316-AB21-1E2A39CCF261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41000">
                  <a:schemeClr val="bg1">
                    <a:lumMod val="95000"/>
                  </a:schemeClr>
                </a:gs>
                <a:gs pos="79000">
                  <a:srgbClr val="99C1C0"/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72" name="Forme libre 2271">
              <a:extLst>
                <a:ext uri="{FF2B5EF4-FFF2-40B4-BE49-F238E27FC236}">
                  <a16:creationId xmlns:a16="http://schemas.microsoft.com/office/drawing/2014/main" id="{EB7832ED-AC53-6ABB-A7BB-9C83634DD412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3" name="Forme libre 2272">
              <a:extLst>
                <a:ext uri="{FF2B5EF4-FFF2-40B4-BE49-F238E27FC236}">
                  <a16:creationId xmlns:a16="http://schemas.microsoft.com/office/drawing/2014/main" id="{551824A6-ECF9-A4D1-7783-DAFC37B8B79D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99" name="Groupe 2298">
            <a:extLst>
              <a:ext uri="{FF2B5EF4-FFF2-40B4-BE49-F238E27FC236}">
                <a16:creationId xmlns:a16="http://schemas.microsoft.com/office/drawing/2014/main" id="{C312C1B3-B25A-F68C-943F-F9F7A043B202}"/>
              </a:ext>
            </a:extLst>
          </p:cNvPr>
          <p:cNvGrpSpPr/>
          <p:nvPr/>
        </p:nvGrpSpPr>
        <p:grpSpPr>
          <a:xfrm>
            <a:off x="2377320" y="2751568"/>
            <a:ext cx="257562" cy="136678"/>
            <a:chOff x="4413392" y="6320971"/>
            <a:chExt cx="506951" cy="406417"/>
          </a:xfrm>
        </p:grpSpPr>
        <p:cxnSp>
          <p:nvCxnSpPr>
            <p:cNvPr id="2300" name="Connecteur droit avec flèche 2299">
              <a:extLst>
                <a:ext uri="{FF2B5EF4-FFF2-40B4-BE49-F238E27FC236}">
                  <a16:creationId xmlns:a16="http://schemas.microsoft.com/office/drawing/2014/main" id="{8EF32F8B-A611-8A26-CCE5-0CBD710904DB}"/>
                </a:ext>
              </a:extLst>
            </p:cNvPr>
            <p:cNvCxnSpPr>
              <a:cxnSpLocks/>
            </p:cNvCxnSpPr>
            <p:nvPr/>
          </p:nvCxnSpPr>
          <p:spPr>
            <a:xfrm>
              <a:off x="4673720" y="6320971"/>
              <a:ext cx="0" cy="406417"/>
            </a:xfrm>
            <a:prstGeom prst="straightConnector1">
              <a:avLst/>
            </a:prstGeom>
            <a:ln w="15875">
              <a:solidFill>
                <a:srgbClr val="007F8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1" name="Connecteur droit avec flèche 2300">
              <a:extLst>
                <a:ext uri="{FF2B5EF4-FFF2-40B4-BE49-F238E27FC236}">
                  <a16:creationId xmlns:a16="http://schemas.microsoft.com/office/drawing/2014/main" id="{EBE5AC04-B81E-A61A-5088-FF81695FD7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3392" y="6529302"/>
              <a:ext cx="506951" cy="0"/>
            </a:xfrm>
            <a:prstGeom prst="straightConnector1">
              <a:avLst/>
            </a:prstGeom>
            <a:ln w="15875">
              <a:solidFill>
                <a:srgbClr val="007F8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74" name="Ellipse 2173">
            <a:extLst>
              <a:ext uri="{FF2B5EF4-FFF2-40B4-BE49-F238E27FC236}">
                <a16:creationId xmlns:a16="http://schemas.microsoft.com/office/drawing/2014/main" id="{13D94C35-2E19-F8A0-EC4E-4232BACDCDDD}"/>
              </a:ext>
            </a:extLst>
          </p:cNvPr>
          <p:cNvSpPr/>
          <p:nvPr/>
        </p:nvSpPr>
        <p:spPr>
          <a:xfrm>
            <a:off x="2080091" y="2405999"/>
            <a:ext cx="144306" cy="144617"/>
          </a:xfrm>
          <a:prstGeom prst="ellipse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4" name="Ellipse 1693">
            <a:extLst>
              <a:ext uri="{FF2B5EF4-FFF2-40B4-BE49-F238E27FC236}">
                <a16:creationId xmlns:a16="http://schemas.microsoft.com/office/drawing/2014/main" id="{ACBA14F7-60ED-7F34-7FAC-ED283A7CC315}"/>
              </a:ext>
            </a:extLst>
          </p:cNvPr>
          <p:cNvSpPr/>
          <p:nvPr/>
        </p:nvSpPr>
        <p:spPr>
          <a:xfrm>
            <a:off x="2331504" y="2545927"/>
            <a:ext cx="144306" cy="144617"/>
          </a:xfrm>
          <a:prstGeom prst="ellipse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4" name="Ellipse 1703">
            <a:extLst>
              <a:ext uri="{FF2B5EF4-FFF2-40B4-BE49-F238E27FC236}">
                <a16:creationId xmlns:a16="http://schemas.microsoft.com/office/drawing/2014/main" id="{C9B1D9FD-5579-13F5-54B3-1C3094D8CC29}"/>
              </a:ext>
            </a:extLst>
          </p:cNvPr>
          <p:cNvSpPr/>
          <p:nvPr/>
        </p:nvSpPr>
        <p:spPr>
          <a:xfrm>
            <a:off x="2627024" y="2834833"/>
            <a:ext cx="144306" cy="144617"/>
          </a:xfrm>
          <a:prstGeom prst="ellipse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6" name="ZoneTexte 1705">
            <a:extLst>
              <a:ext uri="{FF2B5EF4-FFF2-40B4-BE49-F238E27FC236}">
                <a16:creationId xmlns:a16="http://schemas.microsoft.com/office/drawing/2014/main" id="{77E9B103-89E9-F45D-5CCB-4CDECDC8119D}"/>
              </a:ext>
            </a:extLst>
          </p:cNvPr>
          <p:cNvSpPr txBox="1"/>
          <p:nvPr/>
        </p:nvSpPr>
        <p:spPr>
          <a:xfrm>
            <a:off x="2581158" y="2801189"/>
            <a:ext cx="215902" cy="192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5</a:t>
            </a:r>
          </a:p>
        </p:txBody>
      </p:sp>
      <p:sp>
        <p:nvSpPr>
          <p:cNvPr id="1707" name="ZoneTexte 1706">
            <a:extLst>
              <a:ext uri="{FF2B5EF4-FFF2-40B4-BE49-F238E27FC236}">
                <a16:creationId xmlns:a16="http://schemas.microsoft.com/office/drawing/2014/main" id="{A3F3E760-54F0-6095-389E-9D84E7234773}"/>
              </a:ext>
            </a:extLst>
          </p:cNvPr>
          <p:cNvSpPr txBox="1"/>
          <p:nvPr/>
        </p:nvSpPr>
        <p:spPr>
          <a:xfrm>
            <a:off x="2285638" y="2512284"/>
            <a:ext cx="215902" cy="192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4</a:t>
            </a:r>
          </a:p>
        </p:txBody>
      </p:sp>
      <p:sp>
        <p:nvSpPr>
          <p:cNvPr id="1708" name="ZoneTexte 1707">
            <a:extLst>
              <a:ext uri="{FF2B5EF4-FFF2-40B4-BE49-F238E27FC236}">
                <a16:creationId xmlns:a16="http://schemas.microsoft.com/office/drawing/2014/main" id="{A5A2B93F-4B0E-9715-CC69-DBD1BA71BBFA}"/>
              </a:ext>
            </a:extLst>
          </p:cNvPr>
          <p:cNvSpPr txBox="1"/>
          <p:nvPr/>
        </p:nvSpPr>
        <p:spPr>
          <a:xfrm>
            <a:off x="2034224" y="2372356"/>
            <a:ext cx="215902" cy="192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3</a:t>
            </a:r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E5730BB7-3932-1A4D-C70E-0D1556033FFB}"/>
              </a:ext>
            </a:extLst>
          </p:cNvPr>
          <p:cNvGrpSpPr/>
          <p:nvPr/>
        </p:nvGrpSpPr>
        <p:grpSpPr>
          <a:xfrm rot="16200000">
            <a:off x="2912454" y="2483228"/>
            <a:ext cx="372045" cy="580988"/>
            <a:chOff x="3461526" y="1661567"/>
            <a:chExt cx="337221" cy="650823"/>
          </a:xfrm>
        </p:grpSpPr>
        <p:sp>
          <p:nvSpPr>
            <p:cNvPr id="2241" name="ZoneTexte 2240">
              <a:extLst>
                <a:ext uri="{FF2B5EF4-FFF2-40B4-BE49-F238E27FC236}">
                  <a16:creationId xmlns:a16="http://schemas.microsoft.com/office/drawing/2014/main" id="{1F340536-F012-DF8B-4C52-5F6C376DC680}"/>
                </a:ext>
              </a:extLst>
            </p:cNvPr>
            <p:cNvSpPr txBox="1"/>
            <p:nvPr/>
          </p:nvSpPr>
          <p:spPr>
            <a:xfrm rot="5400000">
              <a:off x="3385813" y="1899457"/>
              <a:ext cx="616641" cy="209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Helvetica Neue Thin" panose="020B0403020202020204" pitchFamily="34" charset="0"/>
                  <a:ea typeface="Helvetica Neue Thin" panose="020B0403020202020204" pitchFamily="34" charset="0"/>
                </a:rPr>
                <a:t>1</a:t>
              </a:r>
            </a:p>
          </p:txBody>
        </p:sp>
        <p:sp>
          <p:nvSpPr>
            <p:cNvPr id="2242" name="ZoneTexte 2241">
              <a:extLst>
                <a:ext uri="{FF2B5EF4-FFF2-40B4-BE49-F238E27FC236}">
                  <a16:creationId xmlns:a16="http://schemas.microsoft.com/office/drawing/2014/main" id="{F939F702-5391-698C-2939-2A7FA29A49DB}"/>
                </a:ext>
              </a:extLst>
            </p:cNvPr>
            <p:cNvSpPr txBox="1"/>
            <p:nvPr/>
          </p:nvSpPr>
          <p:spPr>
            <a:xfrm rot="5400000">
              <a:off x="3239812" y="1883281"/>
              <a:ext cx="630204" cy="186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Helvetica Neue Thin" panose="020B0403020202020204" pitchFamily="34" charset="0"/>
                  <a:ea typeface="Helvetica Neue Thin" panose="020B0403020202020204" pitchFamily="34" charset="0"/>
                </a:rPr>
                <a:t>  0</a:t>
              </a:r>
            </a:p>
          </p:txBody>
        </p:sp>
        <p:sp>
          <p:nvSpPr>
            <p:cNvPr id="2253" name="Rectangle 2252">
              <a:extLst>
                <a:ext uri="{FF2B5EF4-FFF2-40B4-BE49-F238E27FC236}">
                  <a16:creationId xmlns:a16="http://schemas.microsoft.com/office/drawing/2014/main" id="{33246E21-D0EE-DC28-3752-FCDF391ECE4C}"/>
                </a:ext>
              </a:extLst>
            </p:cNvPr>
            <p:cNvSpPr/>
            <p:nvPr/>
          </p:nvSpPr>
          <p:spPr>
            <a:xfrm rot="5400000">
              <a:off x="3602166" y="1808059"/>
              <a:ext cx="54626" cy="210243"/>
            </a:xfrm>
            <a:prstGeom prst="rect">
              <a:avLst/>
            </a:prstGeom>
            <a:gradFill>
              <a:gsLst>
                <a:gs pos="0">
                  <a:srgbClr val="007F80"/>
                </a:gs>
                <a:gs pos="100000">
                  <a:schemeClr val="bg1"/>
                </a:gs>
                <a:gs pos="47000">
                  <a:srgbClr val="99C1C0"/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55" name="ZoneTexte 2254">
            <a:extLst>
              <a:ext uri="{FF2B5EF4-FFF2-40B4-BE49-F238E27FC236}">
                <a16:creationId xmlns:a16="http://schemas.microsoft.com/office/drawing/2014/main" id="{BE1233A4-319E-1E28-9F1A-B6D1510E8B57}"/>
              </a:ext>
            </a:extLst>
          </p:cNvPr>
          <p:cNvSpPr txBox="1"/>
          <p:nvPr/>
        </p:nvSpPr>
        <p:spPr>
          <a:xfrm>
            <a:off x="2800867" y="2254643"/>
            <a:ext cx="593638" cy="264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Helvetica Neue Thin" panose="020B0403020202020204" pitchFamily="34" charset="0"/>
                <a:ea typeface="Helvetica Neue Thin" panose="020B0403020202020204" pitchFamily="34" charset="0"/>
              </a:rPr>
              <a:t>AMPAr</a:t>
            </a:r>
            <a:endParaRPr lang="en-US" sz="900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</p:txBody>
      </p:sp>
      <p:cxnSp>
        <p:nvCxnSpPr>
          <p:cNvPr id="2274" name="Connecteur droit 2273">
            <a:extLst>
              <a:ext uri="{FF2B5EF4-FFF2-40B4-BE49-F238E27FC236}">
                <a16:creationId xmlns:a16="http://schemas.microsoft.com/office/drawing/2014/main" id="{5A822F68-1453-9441-A4E8-25305B35349A}"/>
              </a:ext>
            </a:extLst>
          </p:cNvPr>
          <p:cNvCxnSpPr>
            <a:cxnSpLocks/>
          </p:cNvCxnSpPr>
          <p:nvPr/>
        </p:nvCxnSpPr>
        <p:spPr>
          <a:xfrm>
            <a:off x="2795114" y="2361222"/>
            <a:ext cx="72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7" name="ZoneTexte 1896">
            <a:extLst>
              <a:ext uri="{FF2B5EF4-FFF2-40B4-BE49-F238E27FC236}">
                <a16:creationId xmlns:a16="http://schemas.microsoft.com/office/drawing/2014/main" id="{865A0E9F-A906-F61F-802E-D8B9FC5F36FC}"/>
              </a:ext>
            </a:extLst>
          </p:cNvPr>
          <p:cNvSpPr txBox="1"/>
          <p:nvPr/>
        </p:nvSpPr>
        <p:spPr>
          <a:xfrm>
            <a:off x="2645447" y="2464778"/>
            <a:ext cx="8346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eff.</a:t>
            </a:r>
          </a:p>
        </p:txBody>
      </p:sp>
      <p:sp>
        <p:nvSpPr>
          <p:cNvPr id="1898" name="ZoneTexte 1897">
            <a:extLst>
              <a:ext uri="{FF2B5EF4-FFF2-40B4-BE49-F238E27FC236}">
                <a16:creationId xmlns:a16="http://schemas.microsoft.com/office/drawing/2014/main" id="{6E81CC73-3519-292E-CAF1-92D89A5A38C0}"/>
              </a:ext>
            </a:extLst>
          </p:cNvPr>
          <p:cNvSpPr txBox="1"/>
          <p:nvPr/>
        </p:nvSpPr>
        <p:spPr>
          <a:xfrm>
            <a:off x="3245897" y="1067895"/>
            <a:ext cx="34676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B</a:t>
            </a:r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Switches from input-driven tonic mode to synchronized bursting.</a:t>
            </a:r>
          </a:p>
        </p:txBody>
      </p:sp>
      <p:pic>
        <p:nvPicPr>
          <p:cNvPr id="1908" name="Image 1907">
            <a:extLst>
              <a:ext uri="{FF2B5EF4-FFF2-40B4-BE49-F238E27FC236}">
                <a16:creationId xmlns:a16="http://schemas.microsoft.com/office/drawing/2014/main" id="{2C33017D-A748-7180-FA25-CBBA5C0A8FF6}"/>
              </a:ext>
            </a:extLst>
          </p:cNvPr>
          <p:cNvPicPr>
            <a:picLocks/>
          </p:cNvPicPr>
          <p:nvPr/>
        </p:nvPicPr>
        <p:blipFill>
          <a:blip r:embed="rId34"/>
          <a:stretch>
            <a:fillRect/>
          </a:stretch>
        </p:blipFill>
        <p:spPr>
          <a:xfrm>
            <a:off x="710412" y="6777060"/>
            <a:ext cx="410400" cy="410400"/>
          </a:xfrm>
          <a:prstGeom prst="rect">
            <a:avLst/>
          </a:prstGeom>
        </p:spPr>
      </p:pic>
      <p:pic>
        <p:nvPicPr>
          <p:cNvPr id="1914" name="Image 1913">
            <a:extLst>
              <a:ext uri="{FF2B5EF4-FFF2-40B4-BE49-F238E27FC236}">
                <a16:creationId xmlns:a16="http://schemas.microsoft.com/office/drawing/2014/main" id="{13E984AE-323E-E53B-1EB2-690A5D3843CF}"/>
              </a:ext>
            </a:extLst>
          </p:cNvPr>
          <p:cNvPicPr>
            <a:picLocks/>
          </p:cNvPicPr>
          <p:nvPr/>
        </p:nvPicPr>
        <p:blipFill>
          <a:blip r:embed="rId35"/>
          <a:stretch>
            <a:fillRect/>
          </a:stretch>
        </p:blipFill>
        <p:spPr>
          <a:xfrm>
            <a:off x="1122043" y="6777060"/>
            <a:ext cx="410400" cy="410400"/>
          </a:xfrm>
          <a:prstGeom prst="rect">
            <a:avLst/>
          </a:prstGeom>
        </p:spPr>
      </p:pic>
      <p:pic>
        <p:nvPicPr>
          <p:cNvPr id="1483" name="Image 1482">
            <a:extLst>
              <a:ext uri="{FF2B5EF4-FFF2-40B4-BE49-F238E27FC236}">
                <a16:creationId xmlns:a16="http://schemas.microsoft.com/office/drawing/2014/main" id="{4CBDAA25-A5C0-8A3C-F5B6-5302DD0F8BA1}"/>
              </a:ext>
            </a:extLst>
          </p:cNvPr>
          <p:cNvPicPr>
            <a:picLocks/>
          </p:cNvPicPr>
          <p:nvPr/>
        </p:nvPicPr>
        <p:blipFill>
          <a:blip r:embed="rId36"/>
          <a:stretch>
            <a:fillRect/>
          </a:stretch>
        </p:blipFill>
        <p:spPr>
          <a:xfrm>
            <a:off x="1533674" y="6777060"/>
            <a:ext cx="410400" cy="410400"/>
          </a:xfrm>
          <a:prstGeom prst="rect">
            <a:avLst/>
          </a:prstGeom>
        </p:spPr>
      </p:pic>
      <p:pic>
        <p:nvPicPr>
          <p:cNvPr id="1497" name="Image 1496">
            <a:extLst>
              <a:ext uri="{FF2B5EF4-FFF2-40B4-BE49-F238E27FC236}">
                <a16:creationId xmlns:a16="http://schemas.microsoft.com/office/drawing/2014/main" id="{67BCF36D-2F0D-15E8-20CA-B0D7A8A9D3F6}"/>
              </a:ext>
            </a:extLst>
          </p:cNvPr>
          <p:cNvPicPr>
            <a:picLocks/>
          </p:cNvPicPr>
          <p:nvPr/>
        </p:nvPicPr>
        <p:blipFill>
          <a:blip r:embed="rId37"/>
          <a:stretch>
            <a:fillRect/>
          </a:stretch>
        </p:blipFill>
        <p:spPr>
          <a:xfrm>
            <a:off x="1945305" y="6777060"/>
            <a:ext cx="410400" cy="410400"/>
          </a:xfrm>
          <a:prstGeom prst="rect">
            <a:avLst/>
          </a:prstGeom>
        </p:spPr>
      </p:pic>
      <p:pic>
        <p:nvPicPr>
          <p:cNvPr id="1506" name="Image 1505">
            <a:extLst>
              <a:ext uri="{FF2B5EF4-FFF2-40B4-BE49-F238E27FC236}">
                <a16:creationId xmlns:a16="http://schemas.microsoft.com/office/drawing/2014/main" id="{92BD8FB8-EC77-B1A1-B1D7-AF013045F90F}"/>
              </a:ext>
            </a:extLst>
          </p:cNvPr>
          <p:cNvPicPr>
            <a:picLocks/>
          </p:cNvPicPr>
          <p:nvPr/>
        </p:nvPicPr>
        <p:blipFill>
          <a:blip r:embed="rId38"/>
          <a:stretch>
            <a:fillRect/>
          </a:stretch>
        </p:blipFill>
        <p:spPr>
          <a:xfrm>
            <a:off x="2356936" y="6777060"/>
            <a:ext cx="410400" cy="410400"/>
          </a:xfrm>
          <a:prstGeom prst="rect">
            <a:avLst/>
          </a:prstGeom>
        </p:spPr>
      </p:pic>
      <p:pic>
        <p:nvPicPr>
          <p:cNvPr id="1509" name="Image 1508">
            <a:extLst>
              <a:ext uri="{FF2B5EF4-FFF2-40B4-BE49-F238E27FC236}">
                <a16:creationId xmlns:a16="http://schemas.microsoft.com/office/drawing/2014/main" id="{E5939902-9D85-0A70-F743-97EB53E9C2A4}"/>
              </a:ext>
            </a:extLst>
          </p:cNvPr>
          <p:cNvPicPr>
            <a:picLocks/>
          </p:cNvPicPr>
          <p:nvPr/>
        </p:nvPicPr>
        <p:blipFill>
          <a:blip r:embed="rId39"/>
          <a:stretch>
            <a:fillRect/>
          </a:stretch>
        </p:blipFill>
        <p:spPr>
          <a:xfrm>
            <a:off x="2768565" y="6777060"/>
            <a:ext cx="410400" cy="410400"/>
          </a:xfrm>
          <a:prstGeom prst="rect">
            <a:avLst/>
          </a:prstGeom>
        </p:spPr>
      </p:pic>
      <p:pic>
        <p:nvPicPr>
          <p:cNvPr id="1512" name="Image 1511">
            <a:extLst>
              <a:ext uri="{FF2B5EF4-FFF2-40B4-BE49-F238E27FC236}">
                <a16:creationId xmlns:a16="http://schemas.microsoft.com/office/drawing/2014/main" id="{BB34BC7A-4664-678D-C777-0F7DE9003339}"/>
              </a:ext>
            </a:extLst>
          </p:cNvPr>
          <p:cNvPicPr>
            <a:picLocks/>
          </p:cNvPicPr>
          <p:nvPr/>
        </p:nvPicPr>
        <p:blipFill>
          <a:blip r:embed="rId40"/>
          <a:stretch>
            <a:fillRect/>
          </a:stretch>
        </p:blipFill>
        <p:spPr>
          <a:xfrm>
            <a:off x="4009581" y="6777060"/>
            <a:ext cx="410400" cy="410400"/>
          </a:xfrm>
          <a:prstGeom prst="rect">
            <a:avLst/>
          </a:prstGeom>
        </p:spPr>
      </p:pic>
      <p:pic>
        <p:nvPicPr>
          <p:cNvPr id="1523" name="Image 1522">
            <a:extLst>
              <a:ext uri="{FF2B5EF4-FFF2-40B4-BE49-F238E27FC236}">
                <a16:creationId xmlns:a16="http://schemas.microsoft.com/office/drawing/2014/main" id="{020FAF95-5B37-A6A0-59B6-C5CBA250A5DA}"/>
              </a:ext>
            </a:extLst>
          </p:cNvPr>
          <p:cNvPicPr>
            <a:picLocks/>
          </p:cNvPicPr>
          <p:nvPr/>
        </p:nvPicPr>
        <p:blipFill>
          <a:blip r:embed="rId41"/>
          <a:stretch>
            <a:fillRect/>
          </a:stretch>
        </p:blipFill>
        <p:spPr>
          <a:xfrm>
            <a:off x="4421212" y="6777060"/>
            <a:ext cx="410400" cy="410400"/>
          </a:xfrm>
          <a:prstGeom prst="rect">
            <a:avLst/>
          </a:prstGeom>
        </p:spPr>
      </p:pic>
      <p:pic>
        <p:nvPicPr>
          <p:cNvPr id="706" name="Image 705">
            <a:extLst>
              <a:ext uri="{FF2B5EF4-FFF2-40B4-BE49-F238E27FC236}">
                <a16:creationId xmlns:a16="http://schemas.microsoft.com/office/drawing/2014/main" id="{3E0213BB-8C73-1EE0-1A91-591C6235553E}"/>
              </a:ext>
            </a:extLst>
          </p:cNvPr>
          <p:cNvPicPr>
            <a:picLocks/>
          </p:cNvPicPr>
          <p:nvPr/>
        </p:nvPicPr>
        <p:blipFill>
          <a:blip r:embed="rId42"/>
          <a:stretch>
            <a:fillRect/>
          </a:stretch>
        </p:blipFill>
        <p:spPr>
          <a:xfrm>
            <a:off x="4832843" y="6777060"/>
            <a:ext cx="410400" cy="410400"/>
          </a:xfrm>
          <a:prstGeom prst="rect">
            <a:avLst/>
          </a:prstGeom>
        </p:spPr>
      </p:pic>
      <p:pic>
        <p:nvPicPr>
          <p:cNvPr id="731" name="Image 730">
            <a:extLst>
              <a:ext uri="{FF2B5EF4-FFF2-40B4-BE49-F238E27FC236}">
                <a16:creationId xmlns:a16="http://schemas.microsoft.com/office/drawing/2014/main" id="{A23C6087-819A-6BD8-BE48-BD4702C45EBD}"/>
              </a:ext>
            </a:extLst>
          </p:cNvPr>
          <p:cNvPicPr>
            <a:picLocks/>
          </p:cNvPicPr>
          <p:nvPr/>
        </p:nvPicPr>
        <p:blipFill>
          <a:blip r:embed="rId43"/>
          <a:stretch>
            <a:fillRect/>
          </a:stretch>
        </p:blipFill>
        <p:spPr>
          <a:xfrm>
            <a:off x="5244474" y="6777060"/>
            <a:ext cx="410400" cy="410400"/>
          </a:xfrm>
          <a:prstGeom prst="rect">
            <a:avLst/>
          </a:prstGeom>
        </p:spPr>
      </p:pic>
      <p:sp>
        <p:nvSpPr>
          <p:cNvPr id="746" name="ZoneTexte 745">
            <a:extLst>
              <a:ext uri="{FF2B5EF4-FFF2-40B4-BE49-F238E27FC236}">
                <a16:creationId xmlns:a16="http://schemas.microsoft.com/office/drawing/2014/main" id="{86346EE9-9110-F0D9-5393-DF964F4DBC47}"/>
              </a:ext>
            </a:extLst>
          </p:cNvPr>
          <p:cNvSpPr txBox="1"/>
          <p:nvPr/>
        </p:nvSpPr>
        <p:spPr>
          <a:xfrm>
            <a:off x="0" y="6902641"/>
            <a:ext cx="7366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RF 9</a:t>
            </a:r>
          </a:p>
        </p:txBody>
      </p:sp>
      <p:sp>
        <p:nvSpPr>
          <p:cNvPr id="749" name="ZoneTexte 748">
            <a:extLst>
              <a:ext uri="{FF2B5EF4-FFF2-40B4-BE49-F238E27FC236}">
                <a16:creationId xmlns:a16="http://schemas.microsoft.com/office/drawing/2014/main" id="{37F7A4A3-5471-0FC6-F66F-B8078222847E}"/>
              </a:ext>
            </a:extLst>
          </p:cNvPr>
          <p:cNvSpPr txBox="1"/>
          <p:nvPr/>
        </p:nvSpPr>
        <p:spPr>
          <a:xfrm>
            <a:off x="3387016" y="6803325"/>
            <a:ext cx="5449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……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DE6F114-81F6-E37D-B731-DA84646898B8}"/>
              </a:ext>
            </a:extLst>
          </p:cNvPr>
          <p:cNvSpPr txBox="1"/>
          <p:nvPr/>
        </p:nvSpPr>
        <p:spPr>
          <a:xfrm>
            <a:off x="2544098" y="196434"/>
            <a:ext cx="19921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FIGURE 1 (minimalist)</a:t>
            </a:r>
          </a:p>
        </p:txBody>
      </p:sp>
    </p:spTree>
    <p:extLst>
      <p:ext uri="{BB962C8B-B14F-4D97-AF65-F5344CB8AC3E}">
        <p14:creationId xmlns:p14="http://schemas.microsoft.com/office/powerpoint/2010/main" val="2865712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31379</TotalTime>
  <Words>261</Words>
  <Application>Microsoft Macintosh PowerPoint</Application>
  <PresentationFormat>Format A4 (210 x 297 mm)</PresentationFormat>
  <Paragraphs>140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 Neue</vt:lpstr>
      <vt:lpstr>Helvetica Neue Light</vt:lpstr>
      <vt:lpstr>Helvetica Neue Medium</vt:lpstr>
      <vt:lpstr>Helvetica Neue Thin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Kathleen Jacquerie</dc:creator>
  <cp:lastModifiedBy>Kathleen Jacquerie</cp:lastModifiedBy>
  <cp:revision>451</cp:revision>
  <dcterms:created xsi:type="dcterms:W3CDTF">2022-11-18T05:31:33Z</dcterms:created>
  <dcterms:modified xsi:type="dcterms:W3CDTF">2024-04-16T22:55:22Z</dcterms:modified>
</cp:coreProperties>
</file>