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1" r:id="rId2"/>
    <p:sldId id="282" r:id="rId3"/>
    <p:sldId id="281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87AC"/>
    <a:srgbClr val="F8DBE7"/>
    <a:srgbClr val="F1D5FF"/>
    <a:srgbClr val="1F4E79"/>
    <a:srgbClr val="BDD7EF"/>
    <a:srgbClr val="FFA398"/>
    <a:srgbClr val="99C1C0"/>
    <a:srgbClr val="C00000"/>
    <a:srgbClr val="BDD7EE"/>
    <a:srgbClr val="D13E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4"/>
    <p:restoredTop sz="96197"/>
  </p:normalViewPr>
  <p:slideViewPr>
    <p:cSldViewPr snapToGrid="0">
      <p:cViewPr>
        <p:scale>
          <a:sx n="86" d="100"/>
          <a:sy n="86" d="100"/>
        </p:scale>
        <p:origin x="2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1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0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7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3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7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5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1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5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C340-4BEE-ED44-826C-0ED8C20F9E24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6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9" Type="http://schemas.openxmlformats.org/officeDocument/2006/relationships/image" Target="../media/image38.emf"/><Relationship Id="rId21" Type="http://schemas.openxmlformats.org/officeDocument/2006/relationships/image" Target="../media/image20.emf"/><Relationship Id="rId34" Type="http://schemas.openxmlformats.org/officeDocument/2006/relationships/image" Target="../media/image33.emf"/><Relationship Id="rId42" Type="http://schemas.openxmlformats.org/officeDocument/2006/relationships/image" Target="../media/image41.emf"/><Relationship Id="rId47" Type="http://schemas.openxmlformats.org/officeDocument/2006/relationships/image" Target="../media/image46.emf"/><Relationship Id="rId50" Type="http://schemas.openxmlformats.org/officeDocument/2006/relationships/image" Target="../media/image49.emf"/><Relationship Id="rId55" Type="http://schemas.openxmlformats.org/officeDocument/2006/relationships/image" Target="../media/image54.emf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6" Type="http://schemas.openxmlformats.org/officeDocument/2006/relationships/image" Target="../media/image15.emf"/><Relationship Id="rId29" Type="http://schemas.openxmlformats.org/officeDocument/2006/relationships/image" Target="../media/image28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32" Type="http://schemas.openxmlformats.org/officeDocument/2006/relationships/image" Target="../media/image31.emf"/><Relationship Id="rId37" Type="http://schemas.openxmlformats.org/officeDocument/2006/relationships/image" Target="../media/image36.emf"/><Relationship Id="rId40" Type="http://schemas.openxmlformats.org/officeDocument/2006/relationships/image" Target="../media/image39.emf"/><Relationship Id="rId45" Type="http://schemas.openxmlformats.org/officeDocument/2006/relationships/image" Target="../media/image44.emf"/><Relationship Id="rId53" Type="http://schemas.openxmlformats.org/officeDocument/2006/relationships/image" Target="../media/image52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31" Type="http://schemas.openxmlformats.org/officeDocument/2006/relationships/image" Target="../media/image30.emf"/><Relationship Id="rId44" Type="http://schemas.openxmlformats.org/officeDocument/2006/relationships/image" Target="../media/image43.emf"/><Relationship Id="rId52" Type="http://schemas.openxmlformats.org/officeDocument/2006/relationships/image" Target="../media/image51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Relationship Id="rId35" Type="http://schemas.openxmlformats.org/officeDocument/2006/relationships/image" Target="../media/image34.emf"/><Relationship Id="rId43" Type="http://schemas.openxmlformats.org/officeDocument/2006/relationships/image" Target="../media/image42.emf"/><Relationship Id="rId48" Type="http://schemas.openxmlformats.org/officeDocument/2006/relationships/image" Target="../media/image47.emf"/><Relationship Id="rId8" Type="http://schemas.openxmlformats.org/officeDocument/2006/relationships/image" Target="../media/image7.emf"/><Relationship Id="rId51" Type="http://schemas.openxmlformats.org/officeDocument/2006/relationships/image" Target="../media/image50.emf"/><Relationship Id="rId3" Type="http://schemas.openxmlformats.org/officeDocument/2006/relationships/image" Target="../media/image2.svg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33" Type="http://schemas.openxmlformats.org/officeDocument/2006/relationships/image" Target="../media/image32.emf"/><Relationship Id="rId38" Type="http://schemas.openxmlformats.org/officeDocument/2006/relationships/image" Target="../media/image37.emf"/><Relationship Id="rId46" Type="http://schemas.openxmlformats.org/officeDocument/2006/relationships/image" Target="../media/image45.emf"/><Relationship Id="rId20" Type="http://schemas.openxmlformats.org/officeDocument/2006/relationships/image" Target="../media/image19.emf"/><Relationship Id="rId41" Type="http://schemas.openxmlformats.org/officeDocument/2006/relationships/image" Target="../media/image40.emf"/><Relationship Id="rId54" Type="http://schemas.openxmlformats.org/officeDocument/2006/relationships/image" Target="../media/image5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36" Type="http://schemas.openxmlformats.org/officeDocument/2006/relationships/image" Target="../media/image35.emf"/><Relationship Id="rId49" Type="http://schemas.openxmlformats.org/officeDocument/2006/relationships/image" Target="../media/image4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Rectangle 2149">
            <a:extLst>
              <a:ext uri="{FF2B5EF4-FFF2-40B4-BE49-F238E27FC236}">
                <a16:creationId xmlns:a16="http://schemas.microsoft.com/office/drawing/2014/main" id="{6741EB7C-E3E7-4E25-25CD-89F2A03D76B0}"/>
              </a:ext>
            </a:extLst>
          </p:cNvPr>
          <p:cNvSpPr/>
          <p:nvPr/>
        </p:nvSpPr>
        <p:spPr>
          <a:xfrm>
            <a:off x="1233730" y="558606"/>
            <a:ext cx="180000" cy="432561"/>
          </a:xfrm>
          <a:prstGeom prst="rect">
            <a:avLst/>
          </a:prstGeom>
          <a:solidFill>
            <a:srgbClr val="F8DB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9" name="Rectangle 2148">
            <a:extLst>
              <a:ext uri="{FF2B5EF4-FFF2-40B4-BE49-F238E27FC236}">
                <a16:creationId xmlns:a16="http://schemas.microsoft.com/office/drawing/2014/main" id="{B1F8737A-3408-77F2-DB3C-FDE150791111}"/>
              </a:ext>
            </a:extLst>
          </p:cNvPr>
          <p:cNvSpPr/>
          <p:nvPr/>
        </p:nvSpPr>
        <p:spPr>
          <a:xfrm>
            <a:off x="968417" y="559788"/>
            <a:ext cx="180000" cy="432561"/>
          </a:xfrm>
          <a:prstGeom prst="rect">
            <a:avLst/>
          </a:prstGeom>
          <a:solidFill>
            <a:srgbClr val="F8DB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B79ED55-D882-58C5-7713-A993FCA5B858}"/>
              </a:ext>
            </a:extLst>
          </p:cNvPr>
          <p:cNvCxnSpPr>
            <a:cxnSpLocks/>
          </p:cNvCxnSpPr>
          <p:nvPr/>
        </p:nvCxnSpPr>
        <p:spPr>
          <a:xfrm>
            <a:off x="2927314" y="-41052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8" name="Forme libre 1677">
            <a:extLst>
              <a:ext uri="{FF2B5EF4-FFF2-40B4-BE49-F238E27FC236}">
                <a16:creationId xmlns:a16="http://schemas.microsoft.com/office/drawing/2014/main" id="{864A93D8-125F-FC59-8A5E-36A4C458A303}"/>
              </a:ext>
            </a:extLst>
          </p:cNvPr>
          <p:cNvSpPr/>
          <p:nvPr/>
        </p:nvSpPr>
        <p:spPr>
          <a:xfrm>
            <a:off x="1679203" y="1055728"/>
            <a:ext cx="1084233" cy="617892"/>
          </a:xfrm>
          <a:custGeom>
            <a:avLst/>
            <a:gdLst>
              <a:gd name="connsiteX0" fmla="*/ 46240 w 1185493"/>
              <a:gd name="connsiteY0" fmla="*/ 898479 h 913469"/>
              <a:gd name="connsiteX1" fmla="*/ 211132 w 1185493"/>
              <a:gd name="connsiteY1" fmla="*/ 673627 h 913469"/>
              <a:gd name="connsiteX2" fmla="*/ 1270 w 1185493"/>
              <a:gd name="connsiteY2" fmla="*/ 268892 h 913469"/>
              <a:gd name="connsiteX3" fmla="*/ 331054 w 1185493"/>
              <a:gd name="connsiteY3" fmla="*/ 29050 h 913469"/>
              <a:gd name="connsiteX4" fmla="*/ 1005611 w 1185493"/>
              <a:gd name="connsiteY4" fmla="*/ 29050 h 913469"/>
              <a:gd name="connsiteX5" fmla="*/ 1170503 w 1185493"/>
              <a:gd name="connsiteY5" fmla="*/ 253902 h 913469"/>
              <a:gd name="connsiteX6" fmla="*/ 1020601 w 1185493"/>
              <a:gd name="connsiteY6" fmla="*/ 643646 h 913469"/>
              <a:gd name="connsiteX7" fmla="*/ 1185493 w 1185493"/>
              <a:gd name="connsiteY7" fmla="*/ 913469 h 913469"/>
              <a:gd name="connsiteX0" fmla="*/ 45549 w 1184802"/>
              <a:gd name="connsiteY0" fmla="*/ 898479 h 913469"/>
              <a:gd name="connsiteX1" fmla="*/ 401886 w 1184802"/>
              <a:gd name="connsiteY1" fmla="*/ 673627 h 913469"/>
              <a:gd name="connsiteX2" fmla="*/ 579 w 1184802"/>
              <a:gd name="connsiteY2" fmla="*/ 268892 h 913469"/>
              <a:gd name="connsiteX3" fmla="*/ 330363 w 1184802"/>
              <a:gd name="connsiteY3" fmla="*/ 29050 h 913469"/>
              <a:gd name="connsiteX4" fmla="*/ 1004920 w 1184802"/>
              <a:gd name="connsiteY4" fmla="*/ 29050 h 913469"/>
              <a:gd name="connsiteX5" fmla="*/ 1169812 w 1184802"/>
              <a:gd name="connsiteY5" fmla="*/ 253902 h 913469"/>
              <a:gd name="connsiteX6" fmla="*/ 1019910 w 1184802"/>
              <a:gd name="connsiteY6" fmla="*/ 643646 h 913469"/>
              <a:gd name="connsiteX7" fmla="*/ 1184802 w 1184802"/>
              <a:gd name="connsiteY7" fmla="*/ 913469 h 913469"/>
              <a:gd name="connsiteX0" fmla="*/ 45549 w 1184802"/>
              <a:gd name="connsiteY0" fmla="*/ 898479 h 913469"/>
              <a:gd name="connsiteX1" fmla="*/ 401886 w 1184802"/>
              <a:gd name="connsiteY1" fmla="*/ 673627 h 913469"/>
              <a:gd name="connsiteX2" fmla="*/ 579 w 1184802"/>
              <a:gd name="connsiteY2" fmla="*/ 268892 h 913469"/>
              <a:gd name="connsiteX3" fmla="*/ 330363 w 1184802"/>
              <a:gd name="connsiteY3" fmla="*/ 29050 h 913469"/>
              <a:gd name="connsiteX4" fmla="*/ 1004920 w 1184802"/>
              <a:gd name="connsiteY4" fmla="*/ 29050 h 913469"/>
              <a:gd name="connsiteX5" fmla="*/ 1169812 w 1184802"/>
              <a:gd name="connsiteY5" fmla="*/ 253902 h 913469"/>
              <a:gd name="connsiteX6" fmla="*/ 872645 w 1184802"/>
              <a:gd name="connsiteY6" fmla="*/ 651262 h 913469"/>
              <a:gd name="connsiteX7" fmla="*/ 1184802 w 1184802"/>
              <a:gd name="connsiteY7" fmla="*/ 913469 h 913469"/>
              <a:gd name="connsiteX0" fmla="*/ 23460 w 1184802"/>
              <a:gd name="connsiteY0" fmla="*/ 1012717 h 1012717"/>
              <a:gd name="connsiteX1" fmla="*/ 401886 w 1184802"/>
              <a:gd name="connsiteY1" fmla="*/ 673627 h 1012717"/>
              <a:gd name="connsiteX2" fmla="*/ 579 w 1184802"/>
              <a:gd name="connsiteY2" fmla="*/ 268892 h 1012717"/>
              <a:gd name="connsiteX3" fmla="*/ 330363 w 1184802"/>
              <a:gd name="connsiteY3" fmla="*/ 29050 h 1012717"/>
              <a:gd name="connsiteX4" fmla="*/ 1004920 w 1184802"/>
              <a:gd name="connsiteY4" fmla="*/ 29050 h 1012717"/>
              <a:gd name="connsiteX5" fmla="*/ 1169812 w 1184802"/>
              <a:gd name="connsiteY5" fmla="*/ 253902 h 1012717"/>
              <a:gd name="connsiteX6" fmla="*/ 872645 w 1184802"/>
              <a:gd name="connsiteY6" fmla="*/ 651262 h 1012717"/>
              <a:gd name="connsiteX7" fmla="*/ 1184802 w 1184802"/>
              <a:gd name="connsiteY7" fmla="*/ 913469 h 1012717"/>
              <a:gd name="connsiteX0" fmla="*/ 23460 w 1174996"/>
              <a:gd name="connsiteY0" fmla="*/ 1012717 h 1035324"/>
              <a:gd name="connsiteX1" fmla="*/ 401886 w 1174996"/>
              <a:gd name="connsiteY1" fmla="*/ 673627 h 1035324"/>
              <a:gd name="connsiteX2" fmla="*/ 579 w 1174996"/>
              <a:gd name="connsiteY2" fmla="*/ 268892 h 1035324"/>
              <a:gd name="connsiteX3" fmla="*/ 330363 w 1174996"/>
              <a:gd name="connsiteY3" fmla="*/ 29050 h 1035324"/>
              <a:gd name="connsiteX4" fmla="*/ 1004920 w 1174996"/>
              <a:gd name="connsiteY4" fmla="*/ 29050 h 1035324"/>
              <a:gd name="connsiteX5" fmla="*/ 1169812 w 1174996"/>
              <a:gd name="connsiteY5" fmla="*/ 253902 h 1035324"/>
              <a:gd name="connsiteX6" fmla="*/ 872645 w 1174996"/>
              <a:gd name="connsiteY6" fmla="*/ 651262 h 1035324"/>
              <a:gd name="connsiteX7" fmla="*/ 1140623 w 1174996"/>
              <a:gd name="connsiteY7" fmla="*/ 1035324 h 1035324"/>
              <a:gd name="connsiteX0" fmla="*/ 23460 w 1174996"/>
              <a:gd name="connsiteY0" fmla="*/ 1012717 h 1012717"/>
              <a:gd name="connsiteX1" fmla="*/ 401886 w 1174996"/>
              <a:gd name="connsiteY1" fmla="*/ 673627 h 1012717"/>
              <a:gd name="connsiteX2" fmla="*/ 579 w 1174996"/>
              <a:gd name="connsiteY2" fmla="*/ 268892 h 1012717"/>
              <a:gd name="connsiteX3" fmla="*/ 330363 w 1174996"/>
              <a:gd name="connsiteY3" fmla="*/ 29050 h 1012717"/>
              <a:gd name="connsiteX4" fmla="*/ 1004920 w 1174996"/>
              <a:gd name="connsiteY4" fmla="*/ 29050 h 1012717"/>
              <a:gd name="connsiteX5" fmla="*/ 1169812 w 1174996"/>
              <a:gd name="connsiteY5" fmla="*/ 253902 h 1012717"/>
              <a:gd name="connsiteX6" fmla="*/ 872645 w 1174996"/>
              <a:gd name="connsiteY6" fmla="*/ 651262 h 1012717"/>
              <a:gd name="connsiteX7" fmla="*/ 1140623 w 1174996"/>
              <a:gd name="connsiteY7" fmla="*/ 1010761 h 1012717"/>
              <a:gd name="connsiteX0" fmla="*/ 22924 w 1174460"/>
              <a:gd name="connsiteY0" fmla="*/ 1012717 h 1012717"/>
              <a:gd name="connsiteX1" fmla="*/ 304768 w 1174460"/>
              <a:gd name="connsiteY1" fmla="*/ 678794 h 1012717"/>
              <a:gd name="connsiteX2" fmla="*/ 43 w 1174460"/>
              <a:gd name="connsiteY2" fmla="*/ 268892 h 1012717"/>
              <a:gd name="connsiteX3" fmla="*/ 329827 w 1174460"/>
              <a:gd name="connsiteY3" fmla="*/ 29050 h 1012717"/>
              <a:gd name="connsiteX4" fmla="*/ 1004384 w 1174460"/>
              <a:gd name="connsiteY4" fmla="*/ 29050 h 1012717"/>
              <a:gd name="connsiteX5" fmla="*/ 1169276 w 1174460"/>
              <a:gd name="connsiteY5" fmla="*/ 253902 h 1012717"/>
              <a:gd name="connsiteX6" fmla="*/ 872109 w 1174460"/>
              <a:gd name="connsiteY6" fmla="*/ 651262 h 1012717"/>
              <a:gd name="connsiteX7" fmla="*/ 1140087 w 1174460"/>
              <a:gd name="connsiteY7" fmla="*/ 1010761 h 1012717"/>
              <a:gd name="connsiteX0" fmla="*/ 22924 w 1172070"/>
              <a:gd name="connsiteY0" fmla="*/ 1012717 h 1012717"/>
              <a:gd name="connsiteX1" fmla="*/ 304768 w 1172070"/>
              <a:gd name="connsiteY1" fmla="*/ 678794 h 1012717"/>
              <a:gd name="connsiteX2" fmla="*/ 43 w 1172070"/>
              <a:gd name="connsiteY2" fmla="*/ 268892 h 1012717"/>
              <a:gd name="connsiteX3" fmla="*/ 329827 w 1172070"/>
              <a:gd name="connsiteY3" fmla="*/ 29050 h 1012717"/>
              <a:gd name="connsiteX4" fmla="*/ 1004384 w 1172070"/>
              <a:gd name="connsiteY4" fmla="*/ 29050 h 1012717"/>
              <a:gd name="connsiteX5" fmla="*/ 1169276 w 1172070"/>
              <a:gd name="connsiteY5" fmla="*/ 253902 h 1012717"/>
              <a:gd name="connsiteX6" fmla="*/ 917858 w 1172070"/>
              <a:gd name="connsiteY6" fmla="*/ 656428 h 1012717"/>
              <a:gd name="connsiteX7" fmla="*/ 1140087 w 1172070"/>
              <a:gd name="connsiteY7" fmla="*/ 1010761 h 1012717"/>
              <a:gd name="connsiteX0" fmla="*/ 25734 w 1174880"/>
              <a:gd name="connsiteY0" fmla="*/ 1012717 h 1012717"/>
              <a:gd name="connsiteX1" fmla="*/ 165023 w 1174880"/>
              <a:gd name="connsiteY1" fmla="*/ 678794 h 1012717"/>
              <a:gd name="connsiteX2" fmla="*/ 2853 w 1174880"/>
              <a:gd name="connsiteY2" fmla="*/ 268892 h 1012717"/>
              <a:gd name="connsiteX3" fmla="*/ 332637 w 1174880"/>
              <a:gd name="connsiteY3" fmla="*/ 29050 h 1012717"/>
              <a:gd name="connsiteX4" fmla="*/ 1007194 w 1174880"/>
              <a:gd name="connsiteY4" fmla="*/ 29050 h 1012717"/>
              <a:gd name="connsiteX5" fmla="*/ 1172086 w 1174880"/>
              <a:gd name="connsiteY5" fmla="*/ 253902 h 1012717"/>
              <a:gd name="connsiteX6" fmla="*/ 920668 w 1174880"/>
              <a:gd name="connsiteY6" fmla="*/ 656428 h 1012717"/>
              <a:gd name="connsiteX7" fmla="*/ 1142897 w 1174880"/>
              <a:gd name="connsiteY7" fmla="*/ 1010761 h 1012717"/>
              <a:gd name="connsiteX0" fmla="*/ 25734 w 1172432"/>
              <a:gd name="connsiteY0" fmla="*/ 1012717 h 1012717"/>
              <a:gd name="connsiteX1" fmla="*/ 165023 w 1172432"/>
              <a:gd name="connsiteY1" fmla="*/ 678794 h 1012717"/>
              <a:gd name="connsiteX2" fmla="*/ 2853 w 1172432"/>
              <a:gd name="connsiteY2" fmla="*/ 268892 h 1012717"/>
              <a:gd name="connsiteX3" fmla="*/ 332637 w 1172432"/>
              <a:gd name="connsiteY3" fmla="*/ 29050 h 1012717"/>
              <a:gd name="connsiteX4" fmla="*/ 1007194 w 1172432"/>
              <a:gd name="connsiteY4" fmla="*/ 29050 h 1012717"/>
              <a:gd name="connsiteX5" fmla="*/ 1172086 w 1172432"/>
              <a:gd name="connsiteY5" fmla="*/ 253902 h 1012717"/>
              <a:gd name="connsiteX6" fmla="*/ 1054313 w 1172432"/>
              <a:gd name="connsiteY6" fmla="*/ 676653 h 1012717"/>
              <a:gd name="connsiteX7" fmla="*/ 1142897 w 1172432"/>
              <a:gd name="connsiteY7" fmla="*/ 1010761 h 1012717"/>
              <a:gd name="connsiteX0" fmla="*/ 25734 w 1172471"/>
              <a:gd name="connsiteY0" fmla="*/ 1012717 h 1012717"/>
              <a:gd name="connsiteX1" fmla="*/ 165023 w 1172471"/>
              <a:gd name="connsiteY1" fmla="*/ 678794 h 1012717"/>
              <a:gd name="connsiteX2" fmla="*/ 2853 w 1172471"/>
              <a:gd name="connsiteY2" fmla="*/ 268892 h 1012717"/>
              <a:gd name="connsiteX3" fmla="*/ 332637 w 1172471"/>
              <a:gd name="connsiteY3" fmla="*/ 29050 h 1012717"/>
              <a:gd name="connsiteX4" fmla="*/ 1007194 w 1172471"/>
              <a:gd name="connsiteY4" fmla="*/ 29050 h 1012717"/>
              <a:gd name="connsiteX5" fmla="*/ 1172086 w 1172471"/>
              <a:gd name="connsiteY5" fmla="*/ 253902 h 1012717"/>
              <a:gd name="connsiteX6" fmla="*/ 1054313 w 1172471"/>
              <a:gd name="connsiteY6" fmla="*/ 676653 h 1012717"/>
              <a:gd name="connsiteX7" fmla="*/ 1142897 w 1172471"/>
              <a:gd name="connsiteY7" fmla="*/ 1010761 h 1012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2471" h="1012717">
                <a:moveTo>
                  <a:pt x="25734" y="1012717"/>
                </a:moveTo>
                <a:cubicBezTo>
                  <a:pt x="111927" y="952756"/>
                  <a:pt x="168836" y="802765"/>
                  <a:pt x="165023" y="678794"/>
                </a:cubicBezTo>
                <a:cubicBezTo>
                  <a:pt x="161210" y="554823"/>
                  <a:pt x="-25083" y="377183"/>
                  <a:pt x="2853" y="268892"/>
                </a:cubicBezTo>
                <a:cubicBezTo>
                  <a:pt x="30789" y="160601"/>
                  <a:pt x="165247" y="69024"/>
                  <a:pt x="332637" y="29050"/>
                </a:cubicBezTo>
                <a:cubicBezTo>
                  <a:pt x="500027" y="-10924"/>
                  <a:pt x="867286" y="-8425"/>
                  <a:pt x="1007194" y="29050"/>
                </a:cubicBezTo>
                <a:cubicBezTo>
                  <a:pt x="1147102" y="66525"/>
                  <a:pt x="1164233" y="145968"/>
                  <a:pt x="1172086" y="253902"/>
                </a:cubicBezTo>
                <a:cubicBezTo>
                  <a:pt x="1179939" y="361836"/>
                  <a:pt x="1065344" y="546499"/>
                  <a:pt x="1054313" y="676653"/>
                </a:cubicBezTo>
                <a:cubicBezTo>
                  <a:pt x="1056811" y="786581"/>
                  <a:pt x="1061700" y="930813"/>
                  <a:pt x="1142897" y="1010761"/>
                </a:cubicBezTo>
              </a:path>
            </a:pathLst>
          </a:custGeom>
          <a:gradFill flip="none" rotWithShape="1">
            <a:gsLst>
              <a:gs pos="27000">
                <a:schemeClr val="accent3">
                  <a:lumMod val="0"/>
                  <a:lumOff val="100000"/>
                </a:schemeClr>
              </a:gs>
              <a:gs pos="74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84" name="Groupe 1683">
            <a:extLst>
              <a:ext uri="{FF2B5EF4-FFF2-40B4-BE49-F238E27FC236}">
                <a16:creationId xmlns:a16="http://schemas.microsoft.com/office/drawing/2014/main" id="{E235D2DC-D91E-D5E0-E9DB-D7DD4111992D}"/>
              </a:ext>
            </a:extLst>
          </p:cNvPr>
          <p:cNvGrpSpPr/>
          <p:nvPr/>
        </p:nvGrpSpPr>
        <p:grpSpPr>
          <a:xfrm>
            <a:off x="2284376" y="990362"/>
            <a:ext cx="82381" cy="120574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1685" name="Forme libre 1684">
              <a:extLst>
                <a:ext uri="{FF2B5EF4-FFF2-40B4-BE49-F238E27FC236}">
                  <a16:creationId xmlns:a16="http://schemas.microsoft.com/office/drawing/2014/main" id="{6AACB243-E94E-EC72-C370-F3124FB43CC2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6" name="Forme libre 1685">
              <a:extLst>
                <a:ext uri="{FF2B5EF4-FFF2-40B4-BE49-F238E27FC236}">
                  <a16:creationId xmlns:a16="http://schemas.microsoft.com/office/drawing/2014/main" id="{57CB6AF1-31D2-8B7D-B723-14BCBEC5AB3E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7" name="Forme libre 1686">
              <a:extLst>
                <a:ext uri="{FF2B5EF4-FFF2-40B4-BE49-F238E27FC236}">
                  <a16:creationId xmlns:a16="http://schemas.microsoft.com/office/drawing/2014/main" id="{2BA8A2E3-5CF5-78A3-C515-C7F0959A6B2B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8" name="Groupe 1687">
            <a:extLst>
              <a:ext uri="{FF2B5EF4-FFF2-40B4-BE49-F238E27FC236}">
                <a16:creationId xmlns:a16="http://schemas.microsoft.com/office/drawing/2014/main" id="{BEB66237-2763-9CD5-9D06-1F74D25EC256}"/>
              </a:ext>
            </a:extLst>
          </p:cNvPr>
          <p:cNvGrpSpPr/>
          <p:nvPr/>
        </p:nvGrpSpPr>
        <p:grpSpPr>
          <a:xfrm rot="20244324">
            <a:off x="1762026" y="1044955"/>
            <a:ext cx="82381" cy="120574"/>
            <a:chOff x="726980" y="5738832"/>
            <a:chExt cx="323658" cy="506142"/>
          </a:xfrm>
        </p:grpSpPr>
        <p:sp>
          <p:nvSpPr>
            <p:cNvPr id="1689" name="Forme libre 1688">
              <a:extLst>
                <a:ext uri="{FF2B5EF4-FFF2-40B4-BE49-F238E27FC236}">
                  <a16:creationId xmlns:a16="http://schemas.microsoft.com/office/drawing/2014/main" id="{E366645B-B428-5EFC-EA31-2585C6BB0517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1" name="Forme libre 1690">
              <a:extLst>
                <a:ext uri="{FF2B5EF4-FFF2-40B4-BE49-F238E27FC236}">
                  <a16:creationId xmlns:a16="http://schemas.microsoft.com/office/drawing/2014/main" id="{B4589D4A-7342-D260-B1BD-601D0ABF13FE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2" name="Forme libre 1691">
              <a:extLst>
                <a:ext uri="{FF2B5EF4-FFF2-40B4-BE49-F238E27FC236}">
                  <a16:creationId xmlns:a16="http://schemas.microsoft.com/office/drawing/2014/main" id="{222686EC-21C4-ADFD-8F3E-2830C15CC766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3" name="Ellipse 650">
            <a:extLst>
              <a:ext uri="{FF2B5EF4-FFF2-40B4-BE49-F238E27FC236}">
                <a16:creationId xmlns:a16="http://schemas.microsoft.com/office/drawing/2014/main" id="{85693A5F-DFBD-67F8-1E34-245A7C288AF7}"/>
              </a:ext>
            </a:extLst>
          </p:cNvPr>
          <p:cNvSpPr/>
          <p:nvPr/>
        </p:nvSpPr>
        <p:spPr>
          <a:xfrm rot="9574475">
            <a:off x="1887464" y="1444453"/>
            <a:ext cx="213650" cy="195679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3">
                  <a:lumMod val="0"/>
                  <a:lumOff val="100000"/>
                </a:schemeClr>
              </a:gs>
              <a:gs pos="58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95" name="Graphique 1694" descr="ADN contour">
            <a:extLst>
              <a:ext uri="{FF2B5EF4-FFF2-40B4-BE49-F238E27FC236}">
                <a16:creationId xmlns:a16="http://schemas.microsoft.com/office/drawing/2014/main" id="{B9C2CB48-9B72-DD32-A486-F6C87F63B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528095">
            <a:off x="1938207" y="1489260"/>
            <a:ext cx="116053" cy="112494"/>
          </a:xfrm>
          <a:prstGeom prst="rect">
            <a:avLst/>
          </a:prstGeom>
        </p:spPr>
      </p:pic>
      <p:sp>
        <p:nvSpPr>
          <p:cNvPr id="1705" name="Ellipse 650">
            <a:extLst>
              <a:ext uri="{FF2B5EF4-FFF2-40B4-BE49-F238E27FC236}">
                <a16:creationId xmlns:a16="http://schemas.microsoft.com/office/drawing/2014/main" id="{112B8BED-AC01-1225-1128-BA4705B6A78B}"/>
              </a:ext>
            </a:extLst>
          </p:cNvPr>
          <p:cNvSpPr/>
          <p:nvPr/>
        </p:nvSpPr>
        <p:spPr>
          <a:xfrm rot="17766479">
            <a:off x="2476181" y="1208805"/>
            <a:ext cx="183565" cy="177653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tx2">
                  <a:lumMod val="20000"/>
                  <a:lumOff val="80000"/>
                </a:schemeClr>
              </a:gs>
              <a:gs pos="58000">
                <a:schemeClr val="bg1">
                  <a:lumMod val="85000"/>
                </a:schemeClr>
              </a:gs>
              <a:gs pos="94000">
                <a:schemeClr val="accent6">
                  <a:lumMod val="20000"/>
                  <a:lumOff val="80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9" name="Groupe 1708">
            <a:extLst>
              <a:ext uri="{FF2B5EF4-FFF2-40B4-BE49-F238E27FC236}">
                <a16:creationId xmlns:a16="http://schemas.microsoft.com/office/drawing/2014/main" id="{EBE399AA-59D2-B456-0630-4D4DB5CB28D4}"/>
              </a:ext>
            </a:extLst>
          </p:cNvPr>
          <p:cNvGrpSpPr/>
          <p:nvPr/>
        </p:nvGrpSpPr>
        <p:grpSpPr>
          <a:xfrm rot="199766">
            <a:off x="2585429" y="1008555"/>
            <a:ext cx="82381" cy="120574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1711" name="Forme libre 1710">
              <a:extLst>
                <a:ext uri="{FF2B5EF4-FFF2-40B4-BE49-F238E27FC236}">
                  <a16:creationId xmlns:a16="http://schemas.microsoft.com/office/drawing/2014/main" id="{C79BDA85-81F1-300F-94A1-4BDBA037EEA4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3" name="Forme libre 1712">
              <a:extLst>
                <a:ext uri="{FF2B5EF4-FFF2-40B4-BE49-F238E27FC236}">
                  <a16:creationId xmlns:a16="http://schemas.microsoft.com/office/drawing/2014/main" id="{7C0C9A9C-6D14-53B5-530E-6EAFDF41F51F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4" name="Forme libre 1723">
              <a:extLst>
                <a:ext uri="{FF2B5EF4-FFF2-40B4-BE49-F238E27FC236}">
                  <a16:creationId xmlns:a16="http://schemas.microsoft.com/office/drawing/2014/main" id="{A55635E9-61F5-E32F-9614-51C7DBCBD96F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25" name="Ellipse 1724">
            <a:extLst>
              <a:ext uri="{FF2B5EF4-FFF2-40B4-BE49-F238E27FC236}">
                <a16:creationId xmlns:a16="http://schemas.microsoft.com/office/drawing/2014/main" id="{A583CEB1-94E1-25F8-8033-0D0761333E2F}"/>
              </a:ext>
            </a:extLst>
          </p:cNvPr>
          <p:cNvSpPr/>
          <p:nvPr/>
        </p:nvSpPr>
        <p:spPr>
          <a:xfrm>
            <a:off x="1714395" y="987196"/>
            <a:ext cx="28821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6" name="Forme libre 1725">
            <a:extLst>
              <a:ext uri="{FF2B5EF4-FFF2-40B4-BE49-F238E27FC236}">
                <a16:creationId xmlns:a16="http://schemas.microsoft.com/office/drawing/2014/main" id="{FB266965-C818-0722-5190-0B8BA866DD86}"/>
              </a:ext>
            </a:extLst>
          </p:cNvPr>
          <p:cNvSpPr/>
          <p:nvPr/>
        </p:nvSpPr>
        <p:spPr>
          <a:xfrm>
            <a:off x="1720488" y="1039588"/>
            <a:ext cx="28156" cy="34352"/>
          </a:xfrm>
          <a:custGeom>
            <a:avLst/>
            <a:gdLst>
              <a:gd name="connsiteX0" fmla="*/ 9145 w 71669"/>
              <a:gd name="connsiteY0" fmla="*/ 0 h 164123"/>
              <a:gd name="connsiteX1" fmla="*/ 5238 w 71669"/>
              <a:gd name="connsiteY1" fmla="*/ 105508 h 164123"/>
              <a:gd name="connsiteX2" fmla="*/ 71669 w 71669"/>
              <a:gd name="connsiteY2" fmla="*/ 164123 h 16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69" h="164123">
                <a:moveTo>
                  <a:pt x="9145" y="0"/>
                </a:moveTo>
                <a:cubicBezTo>
                  <a:pt x="1981" y="39077"/>
                  <a:pt x="-5183" y="78154"/>
                  <a:pt x="5238" y="105508"/>
                </a:cubicBezTo>
                <a:cubicBezTo>
                  <a:pt x="15659" y="132862"/>
                  <a:pt x="43664" y="148492"/>
                  <a:pt x="71669" y="164123"/>
                </a:cubicBezTo>
              </a:path>
            </a:pathLst>
          </a:cu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5" name="Forme libre 1734">
            <a:extLst>
              <a:ext uri="{FF2B5EF4-FFF2-40B4-BE49-F238E27FC236}">
                <a16:creationId xmlns:a16="http://schemas.microsoft.com/office/drawing/2014/main" id="{3F5EDE95-B2A8-B0D5-0223-3E40A26B9C62}"/>
              </a:ext>
            </a:extLst>
          </p:cNvPr>
          <p:cNvSpPr/>
          <p:nvPr/>
        </p:nvSpPr>
        <p:spPr>
          <a:xfrm>
            <a:off x="2062855" y="1132052"/>
            <a:ext cx="500473" cy="350902"/>
          </a:xfrm>
          <a:custGeom>
            <a:avLst/>
            <a:gdLst>
              <a:gd name="connsiteX0" fmla="*/ 0 w 437322"/>
              <a:gd name="connsiteY0" fmla="*/ 569843 h 569843"/>
              <a:gd name="connsiteX1" fmla="*/ 344557 w 437322"/>
              <a:gd name="connsiteY1" fmla="*/ 318052 h 569843"/>
              <a:gd name="connsiteX2" fmla="*/ 437322 w 437322"/>
              <a:gd name="connsiteY2" fmla="*/ 0 h 569843"/>
              <a:gd name="connsiteX0" fmla="*/ 0 w 539787"/>
              <a:gd name="connsiteY0" fmla="*/ 582996 h 582996"/>
              <a:gd name="connsiteX1" fmla="*/ 344557 w 539787"/>
              <a:gd name="connsiteY1" fmla="*/ 331205 h 582996"/>
              <a:gd name="connsiteX2" fmla="*/ 539787 w 539787"/>
              <a:gd name="connsiteY2" fmla="*/ 0 h 582996"/>
              <a:gd name="connsiteX0" fmla="*/ 0 w 539787"/>
              <a:gd name="connsiteY0" fmla="*/ 582996 h 582996"/>
              <a:gd name="connsiteX1" fmla="*/ 314671 w 539787"/>
              <a:gd name="connsiteY1" fmla="*/ 272015 h 582996"/>
              <a:gd name="connsiteX2" fmla="*/ 539787 w 539787"/>
              <a:gd name="connsiteY2" fmla="*/ 0 h 582996"/>
              <a:gd name="connsiteX0" fmla="*/ 0 w 539787"/>
              <a:gd name="connsiteY0" fmla="*/ 582996 h 582996"/>
              <a:gd name="connsiteX1" fmla="*/ 314671 w 539787"/>
              <a:gd name="connsiteY1" fmla="*/ 272015 h 582996"/>
              <a:gd name="connsiteX2" fmla="*/ 539787 w 539787"/>
              <a:gd name="connsiteY2" fmla="*/ 0 h 58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787" h="582996">
                <a:moveTo>
                  <a:pt x="0" y="582996"/>
                </a:moveTo>
                <a:cubicBezTo>
                  <a:pt x="135835" y="504587"/>
                  <a:pt x="241784" y="366989"/>
                  <a:pt x="314671" y="272015"/>
                </a:cubicBezTo>
                <a:cubicBezTo>
                  <a:pt x="387558" y="177041"/>
                  <a:pt x="478615" y="72079"/>
                  <a:pt x="539787" y="0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36" name="Groupe 1735">
            <a:extLst>
              <a:ext uri="{FF2B5EF4-FFF2-40B4-BE49-F238E27FC236}">
                <a16:creationId xmlns:a16="http://schemas.microsoft.com/office/drawing/2014/main" id="{D30EF567-5414-BB19-839E-AB5B4F71E889}"/>
              </a:ext>
            </a:extLst>
          </p:cNvPr>
          <p:cNvGrpSpPr/>
          <p:nvPr/>
        </p:nvGrpSpPr>
        <p:grpSpPr>
          <a:xfrm>
            <a:off x="2104562" y="990362"/>
            <a:ext cx="82381" cy="120574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1742" name="Forme libre 1741">
              <a:extLst>
                <a:ext uri="{FF2B5EF4-FFF2-40B4-BE49-F238E27FC236}">
                  <a16:creationId xmlns:a16="http://schemas.microsoft.com/office/drawing/2014/main" id="{5FF2877D-732E-C52E-F23E-CDE720BC502C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3" name="Forme libre 1742">
              <a:extLst>
                <a:ext uri="{FF2B5EF4-FFF2-40B4-BE49-F238E27FC236}">
                  <a16:creationId xmlns:a16="http://schemas.microsoft.com/office/drawing/2014/main" id="{C6F456FB-5D74-2F89-165D-0823AE311799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4" name="Forme libre 1743">
              <a:extLst>
                <a:ext uri="{FF2B5EF4-FFF2-40B4-BE49-F238E27FC236}">
                  <a16:creationId xmlns:a16="http://schemas.microsoft.com/office/drawing/2014/main" id="{1B264B6D-F19E-A654-BBA4-11FE735895EA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5" name="Ellipse 650">
            <a:extLst>
              <a:ext uri="{FF2B5EF4-FFF2-40B4-BE49-F238E27FC236}">
                <a16:creationId xmlns:a16="http://schemas.microsoft.com/office/drawing/2014/main" id="{380EC7BB-0BEA-E6DB-EB44-B3099B4E9E3C}"/>
              </a:ext>
            </a:extLst>
          </p:cNvPr>
          <p:cNvSpPr/>
          <p:nvPr/>
        </p:nvSpPr>
        <p:spPr>
          <a:xfrm rot="17766479">
            <a:off x="2475651" y="1208755"/>
            <a:ext cx="183565" cy="177653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tx2">
                  <a:lumMod val="20000"/>
                  <a:lumOff val="80000"/>
                </a:schemeClr>
              </a:gs>
              <a:gs pos="58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54" name="Groupe 2153">
            <a:extLst>
              <a:ext uri="{FF2B5EF4-FFF2-40B4-BE49-F238E27FC236}">
                <a16:creationId xmlns:a16="http://schemas.microsoft.com/office/drawing/2014/main" id="{C852C81E-271F-57B8-A75D-1D9D685E438C}"/>
              </a:ext>
            </a:extLst>
          </p:cNvPr>
          <p:cNvGrpSpPr/>
          <p:nvPr/>
        </p:nvGrpSpPr>
        <p:grpSpPr>
          <a:xfrm rot="16200000">
            <a:off x="5790905" y="1038216"/>
            <a:ext cx="521149" cy="781587"/>
            <a:chOff x="3447474" y="1585116"/>
            <a:chExt cx="521149" cy="781587"/>
          </a:xfrm>
        </p:grpSpPr>
        <p:sp>
          <p:nvSpPr>
            <p:cNvPr id="2156" name="ZoneTexte 2155">
              <a:extLst>
                <a:ext uri="{FF2B5EF4-FFF2-40B4-BE49-F238E27FC236}">
                  <a16:creationId xmlns:a16="http://schemas.microsoft.com/office/drawing/2014/main" id="{7901BA4D-E016-F648-443E-6184A2FA630D}"/>
                </a:ext>
              </a:extLst>
            </p:cNvPr>
            <p:cNvSpPr txBox="1"/>
            <p:nvPr/>
          </p:nvSpPr>
          <p:spPr>
            <a:xfrm rot="5400000">
              <a:off x="3496757" y="1990837"/>
              <a:ext cx="4989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Helvetica Neue Thin" panose="020B0403020202020204" pitchFamily="34" charset="0"/>
                  <a:ea typeface="Helvetica Neue Thin" panose="020B0403020202020204" pitchFamily="34" charset="0"/>
                </a:rPr>
                <a:t>100</a:t>
              </a:r>
            </a:p>
          </p:txBody>
        </p:sp>
        <p:sp>
          <p:nvSpPr>
            <p:cNvPr id="2157" name="ZoneTexte 2156">
              <a:extLst>
                <a:ext uri="{FF2B5EF4-FFF2-40B4-BE49-F238E27FC236}">
                  <a16:creationId xmlns:a16="http://schemas.microsoft.com/office/drawing/2014/main" id="{0B24F4CA-E229-A5D6-86EB-6D5932B7048B}"/>
                </a:ext>
              </a:extLst>
            </p:cNvPr>
            <p:cNvSpPr txBox="1"/>
            <p:nvPr/>
          </p:nvSpPr>
          <p:spPr>
            <a:xfrm rot="5400000">
              <a:off x="3307928" y="1996325"/>
              <a:ext cx="5099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Helvetica Neue Thin" panose="020B0403020202020204" pitchFamily="34" charset="0"/>
                  <a:ea typeface="Helvetica Neue Thin" panose="020B0403020202020204" pitchFamily="34" charset="0"/>
                </a:rPr>
                <a:t>  0</a:t>
              </a:r>
            </a:p>
          </p:txBody>
        </p:sp>
        <p:sp>
          <p:nvSpPr>
            <p:cNvPr id="2158" name="ZoneTexte 2157">
              <a:extLst>
                <a:ext uri="{FF2B5EF4-FFF2-40B4-BE49-F238E27FC236}">
                  <a16:creationId xmlns:a16="http://schemas.microsoft.com/office/drawing/2014/main" id="{C86CAF29-3B1B-5A66-DE6A-4F8F8BC85F4F}"/>
                </a:ext>
              </a:extLst>
            </p:cNvPr>
            <p:cNvSpPr txBox="1"/>
            <p:nvPr/>
          </p:nvSpPr>
          <p:spPr>
            <a:xfrm rot="5400000">
              <a:off x="3474947" y="1847960"/>
              <a:ext cx="75651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Helvetica Neue Thin" panose="020B0403020202020204" pitchFamily="34" charset="0"/>
                  <a:ea typeface="Helvetica Neue Thin" panose="020B0403020202020204" pitchFamily="34" charset="0"/>
                </a:rPr>
                <a:t>eff %</a:t>
              </a:r>
            </a:p>
          </p:txBody>
        </p:sp>
        <p:sp>
          <p:nvSpPr>
            <p:cNvPr id="2159" name="Rectangle 2158">
              <a:extLst>
                <a:ext uri="{FF2B5EF4-FFF2-40B4-BE49-F238E27FC236}">
                  <a16:creationId xmlns:a16="http://schemas.microsoft.com/office/drawing/2014/main" id="{91EA462E-BA46-F69D-846C-DAB556942223}"/>
                </a:ext>
              </a:extLst>
            </p:cNvPr>
            <p:cNvSpPr/>
            <p:nvPr/>
          </p:nvSpPr>
          <p:spPr>
            <a:xfrm rot="5400000">
              <a:off x="3602166" y="1808059"/>
              <a:ext cx="54626" cy="210243"/>
            </a:xfrm>
            <a:prstGeom prst="rect">
              <a:avLst/>
            </a:prstGeom>
            <a:gradFill>
              <a:gsLst>
                <a:gs pos="15000">
                  <a:srgbClr val="007F80"/>
                </a:gs>
                <a:gs pos="100000">
                  <a:schemeClr val="bg1"/>
                </a:gs>
                <a:gs pos="47000">
                  <a:srgbClr val="99C1C0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6" name="Groupe 1745">
            <a:extLst>
              <a:ext uri="{FF2B5EF4-FFF2-40B4-BE49-F238E27FC236}">
                <a16:creationId xmlns:a16="http://schemas.microsoft.com/office/drawing/2014/main" id="{24805C47-A2FC-307C-7E36-88D3CA5571FF}"/>
              </a:ext>
            </a:extLst>
          </p:cNvPr>
          <p:cNvGrpSpPr/>
          <p:nvPr/>
        </p:nvGrpSpPr>
        <p:grpSpPr>
          <a:xfrm>
            <a:off x="2518022" y="1264581"/>
            <a:ext cx="44878" cy="62072"/>
            <a:chOff x="726980" y="5738832"/>
            <a:chExt cx="323658" cy="506142"/>
          </a:xfrm>
        </p:grpSpPr>
        <p:sp>
          <p:nvSpPr>
            <p:cNvPr id="1747" name="Forme libre 1746">
              <a:extLst>
                <a:ext uri="{FF2B5EF4-FFF2-40B4-BE49-F238E27FC236}">
                  <a16:creationId xmlns:a16="http://schemas.microsoft.com/office/drawing/2014/main" id="{3D667B42-000B-E595-201B-4B5D80AB6368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22000">
                  <a:schemeClr val="bg1">
                    <a:lumMod val="95000"/>
                  </a:schemeClr>
                </a:gs>
                <a:gs pos="79000">
                  <a:srgbClr val="99C1C0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8" name="Forme libre 1747">
              <a:extLst>
                <a:ext uri="{FF2B5EF4-FFF2-40B4-BE49-F238E27FC236}">
                  <a16:creationId xmlns:a16="http://schemas.microsoft.com/office/drawing/2014/main" id="{66AC56E5-C130-34CE-64F4-57890F35A7D8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9" name="Forme libre 1748">
              <a:extLst>
                <a:ext uri="{FF2B5EF4-FFF2-40B4-BE49-F238E27FC236}">
                  <a16:creationId xmlns:a16="http://schemas.microsoft.com/office/drawing/2014/main" id="{195B6B4D-4ABD-D2A1-59D9-DB0C6CD48ECA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75" name="ZoneTexte 2274">
            <a:extLst>
              <a:ext uri="{FF2B5EF4-FFF2-40B4-BE49-F238E27FC236}">
                <a16:creationId xmlns:a16="http://schemas.microsoft.com/office/drawing/2014/main" id="{630CCD84-9383-7F19-F348-B57D47FAEE73}"/>
              </a:ext>
            </a:extLst>
          </p:cNvPr>
          <p:cNvSpPr txBox="1"/>
          <p:nvPr/>
        </p:nvSpPr>
        <p:spPr>
          <a:xfrm>
            <a:off x="697275" y="289484"/>
            <a:ext cx="2616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grpSp>
        <p:nvGrpSpPr>
          <p:cNvPr id="1750" name="Groupe 1749">
            <a:extLst>
              <a:ext uri="{FF2B5EF4-FFF2-40B4-BE49-F238E27FC236}">
                <a16:creationId xmlns:a16="http://schemas.microsoft.com/office/drawing/2014/main" id="{36C97D1F-2217-48B5-ED14-9FE0889A7B3A}"/>
              </a:ext>
            </a:extLst>
          </p:cNvPr>
          <p:cNvGrpSpPr/>
          <p:nvPr/>
        </p:nvGrpSpPr>
        <p:grpSpPr>
          <a:xfrm>
            <a:off x="2577254" y="1243675"/>
            <a:ext cx="44878" cy="62072"/>
            <a:chOff x="726980" y="5738832"/>
            <a:chExt cx="323658" cy="506142"/>
          </a:xfrm>
        </p:grpSpPr>
        <p:sp>
          <p:nvSpPr>
            <p:cNvPr id="1751" name="Forme libre 1750">
              <a:extLst>
                <a:ext uri="{FF2B5EF4-FFF2-40B4-BE49-F238E27FC236}">
                  <a16:creationId xmlns:a16="http://schemas.microsoft.com/office/drawing/2014/main" id="{FCBBAD2A-F516-3856-2244-61E372F84C72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41000">
                  <a:schemeClr val="bg1">
                    <a:lumMod val="95000"/>
                  </a:schemeClr>
                </a:gs>
                <a:gs pos="79000">
                  <a:srgbClr val="99C1C0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5" name="Forme libre 1754">
              <a:extLst>
                <a:ext uri="{FF2B5EF4-FFF2-40B4-BE49-F238E27FC236}">
                  <a16:creationId xmlns:a16="http://schemas.microsoft.com/office/drawing/2014/main" id="{CF6154BE-77BB-A6D6-7E18-291BF518F4E7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6" name="Forme libre 1755">
              <a:extLst>
                <a:ext uri="{FF2B5EF4-FFF2-40B4-BE49-F238E27FC236}">
                  <a16:creationId xmlns:a16="http://schemas.microsoft.com/office/drawing/2014/main" id="{FEFA54D9-FCF8-75BB-1801-7BBD63F7BDD9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orme libre 16">
            <a:extLst>
              <a:ext uri="{FF2B5EF4-FFF2-40B4-BE49-F238E27FC236}">
                <a16:creationId xmlns:a16="http://schemas.microsoft.com/office/drawing/2014/main" id="{F60109FA-2257-E84A-614F-4F01454289AF}"/>
              </a:ext>
            </a:extLst>
          </p:cNvPr>
          <p:cNvSpPr/>
          <p:nvPr/>
        </p:nvSpPr>
        <p:spPr>
          <a:xfrm>
            <a:off x="3427564" y="1062962"/>
            <a:ext cx="822912" cy="617892"/>
          </a:xfrm>
          <a:custGeom>
            <a:avLst/>
            <a:gdLst>
              <a:gd name="connsiteX0" fmla="*/ 46240 w 1185493"/>
              <a:gd name="connsiteY0" fmla="*/ 898479 h 913469"/>
              <a:gd name="connsiteX1" fmla="*/ 211132 w 1185493"/>
              <a:gd name="connsiteY1" fmla="*/ 673627 h 913469"/>
              <a:gd name="connsiteX2" fmla="*/ 1270 w 1185493"/>
              <a:gd name="connsiteY2" fmla="*/ 268892 h 913469"/>
              <a:gd name="connsiteX3" fmla="*/ 331054 w 1185493"/>
              <a:gd name="connsiteY3" fmla="*/ 29050 h 913469"/>
              <a:gd name="connsiteX4" fmla="*/ 1005611 w 1185493"/>
              <a:gd name="connsiteY4" fmla="*/ 29050 h 913469"/>
              <a:gd name="connsiteX5" fmla="*/ 1170503 w 1185493"/>
              <a:gd name="connsiteY5" fmla="*/ 253902 h 913469"/>
              <a:gd name="connsiteX6" fmla="*/ 1020601 w 1185493"/>
              <a:gd name="connsiteY6" fmla="*/ 643646 h 913469"/>
              <a:gd name="connsiteX7" fmla="*/ 1185493 w 1185493"/>
              <a:gd name="connsiteY7" fmla="*/ 913469 h 913469"/>
              <a:gd name="connsiteX0" fmla="*/ 45549 w 1184802"/>
              <a:gd name="connsiteY0" fmla="*/ 898479 h 913469"/>
              <a:gd name="connsiteX1" fmla="*/ 401886 w 1184802"/>
              <a:gd name="connsiteY1" fmla="*/ 673627 h 913469"/>
              <a:gd name="connsiteX2" fmla="*/ 579 w 1184802"/>
              <a:gd name="connsiteY2" fmla="*/ 268892 h 913469"/>
              <a:gd name="connsiteX3" fmla="*/ 330363 w 1184802"/>
              <a:gd name="connsiteY3" fmla="*/ 29050 h 913469"/>
              <a:gd name="connsiteX4" fmla="*/ 1004920 w 1184802"/>
              <a:gd name="connsiteY4" fmla="*/ 29050 h 913469"/>
              <a:gd name="connsiteX5" fmla="*/ 1169812 w 1184802"/>
              <a:gd name="connsiteY5" fmla="*/ 253902 h 913469"/>
              <a:gd name="connsiteX6" fmla="*/ 1019910 w 1184802"/>
              <a:gd name="connsiteY6" fmla="*/ 643646 h 913469"/>
              <a:gd name="connsiteX7" fmla="*/ 1184802 w 1184802"/>
              <a:gd name="connsiteY7" fmla="*/ 913469 h 913469"/>
              <a:gd name="connsiteX0" fmla="*/ 45549 w 1184802"/>
              <a:gd name="connsiteY0" fmla="*/ 898479 h 913469"/>
              <a:gd name="connsiteX1" fmla="*/ 401886 w 1184802"/>
              <a:gd name="connsiteY1" fmla="*/ 673627 h 913469"/>
              <a:gd name="connsiteX2" fmla="*/ 579 w 1184802"/>
              <a:gd name="connsiteY2" fmla="*/ 268892 h 913469"/>
              <a:gd name="connsiteX3" fmla="*/ 330363 w 1184802"/>
              <a:gd name="connsiteY3" fmla="*/ 29050 h 913469"/>
              <a:gd name="connsiteX4" fmla="*/ 1004920 w 1184802"/>
              <a:gd name="connsiteY4" fmla="*/ 29050 h 913469"/>
              <a:gd name="connsiteX5" fmla="*/ 1169812 w 1184802"/>
              <a:gd name="connsiteY5" fmla="*/ 253902 h 913469"/>
              <a:gd name="connsiteX6" fmla="*/ 872645 w 1184802"/>
              <a:gd name="connsiteY6" fmla="*/ 651262 h 913469"/>
              <a:gd name="connsiteX7" fmla="*/ 1184802 w 1184802"/>
              <a:gd name="connsiteY7" fmla="*/ 913469 h 913469"/>
              <a:gd name="connsiteX0" fmla="*/ 23460 w 1184802"/>
              <a:gd name="connsiteY0" fmla="*/ 1012717 h 1012717"/>
              <a:gd name="connsiteX1" fmla="*/ 401886 w 1184802"/>
              <a:gd name="connsiteY1" fmla="*/ 673627 h 1012717"/>
              <a:gd name="connsiteX2" fmla="*/ 579 w 1184802"/>
              <a:gd name="connsiteY2" fmla="*/ 268892 h 1012717"/>
              <a:gd name="connsiteX3" fmla="*/ 330363 w 1184802"/>
              <a:gd name="connsiteY3" fmla="*/ 29050 h 1012717"/>
              <a:gd name="connsiteX4" fmla="*/ 1004920 w 1184802"/>
              <a:gd name="connsiteY4" fmla="*/ 29050 h 1012717"/>
              <a:gd name="connsiteX5" fmla="*/ 1169812 w 1184802"/>
              <a:gd name="connsiteY5" fmla="*/ 253902 h 1012717"/>
              <a:gd name="connsiteX6" fmla="*/ 872645 w 1184802"/>
              <a:gd name="connsiteY6" fmla="*/ 651262 h 1012717"/>
              <a:gd name="connsiteX7" fmla="*/ 1184802 w 1184802"/>
              <a:gd name="connsiteY7" fmla="*/ 913469 h 1012717"/>
              <a:gd name="connsiteX0" fmla="*/ 23460 w 1174996"/>
              <a:gd name="connsiteY0" fmla="*/ 1012717 h 1035324"/>
              <a:gd name="connsiteX1" fmla="*/ 401886 w 1174996"/>
              <a:gd name="connsiteY1" fmla="*/ 673627 h 1035324"/>
              <a:gd name="connsiteX2" fmla="*/ 579 w 1174996"/>
              <a:gd name="connsiteY2" fmla="*/ 268892 h 1035324"/>
              <a:gd name="connsiteX3" fmla="*/ 330363 w 1174996"/>
              <a:gd name="connsiteY3" fmla="*/ 29050 h 1035324"/>
              <a:gd name="connsiteX4" fmla="*/ 1004920 w 1174996"/>
              <a:gd name="connsiteY4" fmla="*/ 29050 h 1035324"/>
              <a:gd name="connsiteX5" fmla="*/ 1169812 w 1174996"/>
              <a:gd name="connsiteY5" fmla="*/ 253902 h 1035324"/>
              <a:gd name="connsiteX6" fmla="*/ 872645 w 1174996"/>
              <a:gd name="connsiteY6" fmla="*/ 651262 h 1035324"/>
              <a:gd name="connsiteX7" fmla="*/ 1140623 w 1174996"/>
              <a:gd name="connsiteY7" fmla="*/ 1035324 h 1035324"/>
              <a:gd name="connsiteX0" fmla="*/ 23460 w 1174996"/>
              <a:gd name="connsiteY0" fmla="*/ 1012717 h 1012717"/>
              <a:gd name="connsiteX1" fmla="*/ 401886 w 1174996"/>
              <a:gd name="connsiteY1" fmla="*/ 673627 h 1012717"/>
              <a:gd name="connsiteX2" fmla="*/ 579 w 1174996"/>
              <a:gd name="connsiteY2" fmla="*/ 268892 h 1012717"/>
              <a:gd name="connsiteX3" fmla="*/ 330363 w 1174996"/>
              <a:gd name="connsiteY3" fmla="*/ 29050 h 1012717"/>
              <a:gd name="connsiteX4" fmla="*/ 1004920 w 1174996"/>
              <a:gd name="connsiteY4" fmla="*/ 29050 h 1012717"/>
              <a:gd name="connsiteX5" fmla="*/ 1169812 w 1174996"/>
              <a:gd name="connsiteY5" fmla="*/ 253902 h 1012717"/>
              <a:gd name="connsiteX6" fmla="*/ 872645 w 1174996"/>
              <a:gd name="connsiteY6" fmla="*/ 651262 h 1012717"/>
              <a:gd name="connsiteX7" fmla="*/ 1140623 w 1174996"/>
              <a:gd name="connsiteY7" fmla="*/ 1010761 h 1012717"/>
              <a:gd name="connsiteX0" fmla="*/ 22924 w 1174460"/>
              <a:gd name="connsiteY0" fmla="*/ 1012717 h 1012717"/>
              <a:gd name="connsiteX1" fmla="*/ 304768 w 1174460"/>
              <a:gd name="connsiteY1" fmla="*/ 678794 h 1012717"/>
              <a:gd name="connsiteX2" fmla="*/ 43 w 1174460"/>
              <a:gd name="connsiteY2" fmla="*/ 268892 h 1012717"/>
              <a:gd name="connsiteX3" fmla="*/ 329827 w 1174460"/>
              <a:gd name="connsiteY3" fmla="*/ 29050 h 1012717"/>
              <a:gd name="connsiteX4" fmla="*/ 1004384 w 1174460"/>
              <a:gd name="connsiteY4" fmla="*/ 29050 h 1012717"/>
              <a:gd name="connsiteX5" fmla="*/ 1169276 w 1174460"/>
              <a:gd name="connsiteY5" fmla="*/ 253902 h 1012717"/>
              <a:gd name="connsiteX6" fmla="*/ 872109 w 1174460"/>
              <a:gd name="connsiteY6" fmla="*/ 651262 h 1012717"/>
              <a:gd name="connsiteX7" fmla="*/ 1140087 w 1174460"/>
              <a:gd name="connsiteY7" fmla="*/ 1010761 h 1012717"/>
              <a:gd name="connsiteX0" fmla="*/ 22924 w 1172070"/>
              <a:gd name="connsiteY0" fmla="*/ 1012717 h 1012717"/>
              <a:gd name="connsiteX1" fmla="*/ 304768 w 1172070"/>
              <a:gd name="connsiteY1" fmla="*/ 678794 h 1012717"/>
              <a:gd name="connsiteX2" fmla="*/ 43 w 1172070"/>
              <a:gd name="connsiteY2" fmla="*/ 268892 h 1012717"/>
              <a:gd name="connsiteX3" fmla="*/ 329827 w 1172070"/>
              <a:gd name="connsiteY3" fmla="*/ 29050 h 1012717"/>
              <a:gd name="connsiteX4" fmla="*/ 1004384 w 1172070"/>
              <a:gd name="connsiteY4" fmla="*/ 29050 h 1012717"/>
              <a:gd name="connsiteX5" fmla="*/ 1169276 w 1172070"/>
              <a:gd name="connsiteY5" fmla="*/ 253902 h 1012717"/>
              <a:gd name="connsiteX6" fmla="*/ 917858 w 1172070"/>
              <a:gd name="connsiteY6" fmla="*/ 656428 h 1012717"/>
              <a:gd name="connsiteX7" fmla="*/ 1140087 w 1172070"/>
              <a:gd name="connsiteY7" fmla="*/ 1010761 h 1012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2070" h="1012717">
                <a:moveTo>
                  <a:pt x="22924" y="1012717"/>
                </a:moveTo>
                <a:cubicBezTo>
                  <a:pt x="109117" y="952756"/>
                  <a:pt x="308581" y="802765"/>
                  <a:pt x="304768" y="678794"/>
                </a:cubicBezTo>
                <a:cubicBezTo>
                  <a:pt x="300955" y="554823"/>
                  <a:pt x="-4133" y="377183"/>
                  <a:pt x="43" y="268892"/>
                </a:cubicBezTo>
                <a:cubicBezTo>
                  <a:pt x="4219" y="160601"/>
                  <a:pt x="162437" y="69024"/>
                  <a:pt x="329827" y="29050"/>
                </a:cubicBezTo>
                <a:cubicBezTo>
                  <a:pt x="497217" y="-10924"/>
                  <a:pt x="864476" y="-8425"/>
                  <a:pt x="1004384" y="29050"/>
                </a:cubicBezTo>
                <a:cubicBezTo>
                  <a:pt x="1144292" y="66525"/>
                  <a:pt x="1183697" y="149339"/>
                  <a:pt x="1169276" y="253902"/>
                </a:cubicBezTo>
                <a:cubicBezTo>
                  <a:pt x="1154855" y="358465"/>
                  <a:pt x="915360" y="546500"/>
                  <a:pt x="917858" y="656428"/>
                </a:cubicBezTo>
                <a:cubicBezTo>
                  <a:pt x="920356" y="766356"/>
                  <a:pt x="1058890" y="930813"/>
                  <a:pt x="1140087" y="1010761"/>
                </a:cubicBezTo>
              </a:path>
            </a:pathLst>
          </a:custGeom>
          <a:gradFill flip="none" rotWithShape="1">
            <a:gsLst>
              <a:gs pos="27000">
                <a:schemeClr val="accent3">
                  <a:lumMod val="0"/>
                  <a:lumOff val="100000"/>
                </a:schemeClr>
              </a:gs>
              <a:gs pos="74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9CC63FD9-25A8-EF5F-7156-F2A1F80EE440}"/>
              </a:ext>
            </a:extLst>
          </p:cNvPr>
          <p:cNvGrpSpPr/>
          <p:nvPr/>
        </p:nvGrpSpPr>
        <p:grpSpPr>
          <a:xfrm>
            <a:off x="3890851" y="995443"/>
            <a:ext cx="82381" cy="120574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1795" name="Forme libre 1794">
              <a:extLst>
                <a:ext uri="{FF2B5EF4-FFF2-40B4-BE49-F238E27FC236}">
                  <a16:creationId xmlns:a16="http://schemas.microsoft.com/office/drawing/2014/main" id="{B4F9ACB7-75EA-0016-44F2-5924081B1DF6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1" name="Forme libre 2240">
              <a:extLst>
                <a:ext uri="{FF2B5EF4-FFF2-40B4-BE49-F238E27FC236}">
                  <a16:creationId xmlns:a16="http://schemas.microsoft.com/office/drawing/2014/main" id="{B22D569E-1380-6D21-BC21-EE45F773B160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2" name="Forme libre 2241">
              <a:extLst>
                <a:ext uri="{FF2B5EF4-FFF2-40B4-BE49-F238E27FC236}">
                  <a16:creationId xmlns:a16="http://schemas.microsoft.com/office/drawing/2014/main" id="{930DB3CE-C5E7-FB37-BB97-ED23B47E1F54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3" name="Groupe 2242">
            <a:extLst>
              <a:ext uri="{FF2B5EF4-FFF2-40B4-BE49-F238E27FC236}">
                <a16:creationId xmlns:a16="http://schemas.microsoft.com/office/drawing/2014/main" id="{B93276D8-AC32-5580-3283-E0207852C6C0}"/>
              </a:ext>
            </a:extLst>
          </p:cNvPr>
          <p:cNvGrpSpPr/>
          <p:nvPr/>
        </p:nvGrpSpPr>
        <p:grpSpPr>
          <a:xfrm rot="20244324">
            <a:off x="3508412" y="1052189"/>
            <a:ext cx="82380" cy="120574"/>
            <a:chOff x="726980" y="5738832"/>
            <a:chExt cx="323658" cy="506142"/>
          </a:xfrm>
        </p:grpSpPr>
        <p:sp>
          <p:nvSpPr>
            <p:cNvPr id="2253" name="Forme libre 2252">
              <a:extLst>
                <a:ext uri="{FF2B5EF4-FFF2-40B4-BE49-F238E27FC236}">
                  <a16:creationId xmlns:a16="http://schemas.microsoft.com/office/drawing/2014/main" id="{80191EAA-65C2-7FCB-0C63-BA6D43B2ABC1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4" name="Forme libre 2253">
              <a:extLst>
                <a:ext uri="{FF2B5EF4-FFF2-40B4-BE49-F238E27FC236}">
                  <a16:creationId xmlns:a16="http://schemas.microsoft.com/office/drawing/2014/main" id="{20413E91-0194-E984-7D4E-765B19757D3D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5" name="Forme libre 2254">
              <a:extLst>
                <a:ext uri="{FF2B5EF4-FFF2-40B4-BE49-F238E27FC236}">
                  <a16:creationId xmlns:a16="http://schemas.microsoft.com/office/drawing/2014/main" id="{5A76E756-7E44-1FDA-496F-D1B6EACFBA0D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56" name="Ellipse 650">
            <a:extLst>
              <a:ext uri="{FF2B5EF4-FFF2-40B4-BE49-F238E27FC236}">
                <a16:creationId xmlns:a16="http://schemas.microsoft.com/office/drawing/2014/main" id="{312E0160-8313-5D1A-6685-4825D0B5613B}"/>
              </a:ext>
            </a:extLst>
          </p:cNvPr>
          <p:cNvSpPr/>
          <p:nvPr/>
        </p:nvSpPr>
        <p:spPr>
          <a:xfrm rot="9574475">
            <a:off x="3633852" y="1451686"/>
            <a:ext cx="213650" cy="195679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3">
                  <a:lumMod val="0"/>
                  <a:lumOff val="100000"/>
                </a:schemeClr>
              </a:gs>
              <a:gs pos="58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76" name="Graphique 2275" descr="ADN contour">
            <a:extLst>
              <a:ext uri="{FF2B5EF4-FFF2-40B4-BE49-F238E27FC236}">
                <a16:creationId xmlns:a16="http://schemas.microsoft.com/office/drawing/2014/main" id="{6E211D58-4776-2A98-DB1D-049B61839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528095">
            <a:off x="3684595" y="1496494"/>
            <a:ext cx="116053" cy="112494"/>
          </a:xfrm>
          <a:prstGeom prst="rect">
            <a:avLst/>
          </a:prstGeom>
        </p:spPr>
      </p:pic>
      <p:sp>
        <p:nvSpPr>
          <p:cNvPr id="2279" name="Ellipse 650">
            <a:extLst>
              <a:ext uri="{FF2B5EF4-FFF2-40B4-BE49-F238E27FC236}">
                <a16:creationId xmlns:a16="http://schemas.microsoft.com/office/drawing/2014/main" id="{B12F17BE-D775-B821-EDBD-1A83AEE6F128}"/>
              </a:ext>
            </a:extLst>
          </p:cNvPr>
          <p:cNvSpPr/>
          <p:nvPr/>
        </p:nvSpPr>
        <p:spPr>
          <a:xfrm rot="17766479">
            <a:off x="3943837" y="1207117"/>
            <a:ext cx="183565" cy="177653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tx2">
                  <a:lumMod val="20000"/>
                  <a:lumOff val="80000"/>
                </a:schemeClr>
              </a:gs>
              <a:gs pos="58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81" name="Groupe 2280">
            <a:extLst>
              <a:ext uri="{FF2B5EF4-FFF2-40B4-BE49-F238E27FC236}">
                <a16:creationId xmlns:a16="http://schemas.microsoft.com/office/drawing/2014/main" id="{AAD837D7-74B7-8C5A-85A8-1FE03CEE922B}"/>
              </a:ext>
            </a:extLst>
          </p:cNvPr>
          <p:cNvGrpSpPr/>
          <p:nvPr/>
        </p:nvGrpSpPr>
        <p:grpSpPr>
          <a:xfrm>
            <a:off x="3986208" y="1262942"/>
            <a:ext cx="44878" cy="62072"/>
            <a:chOff x="726980" y="5738832"/>
            <a:chExt cx="323658" cy="506142"/>
          </a:xfrm>
        </p:grpSpPr>
        <p:sp>
          <p:nvSpPr>
            <p:cNvPr id="2292" name="Forme libre 2291">
              <a:extLst>
                <a:ext uri="{FF2B5EF4-FFF2-40B4-BE49-F238E27FC236}">
                  <a16:creationId xmlns:a16="http://schemas.microsoft.com/office/drawing/2014/main" id="{053F7EA3-207A-E8EB-F05A-E93E330ECE23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22000">
                  <a:schemeClr val="bg1">
                    <a:lumMod val="95000"/>
                  </a:schemeClr>
                </a:gs>
                <a:gs pos="79000">
                  <a:srgbClr val="99C1C0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93" name="Forme libre 2292">
              <a:extLst>
                <a:ext uri="{FF2B5EF4-FFF2-40B4-BE49-F238E27FC236}">
                  <a16:creationId xmlns:a16="http://schemas.microsoft.com/office/drawing/2014/main" id="{320F7F66-0162-519F-E14B-38392DA1C40F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7" name="Forme libre 2296">
              <a:extLst>
                <a:ext uri="{FF2B5EF4-FFF2-40B4-BE49-F238E27FC236}">
                  <a16:creationId xmlns:a16="http://schemas.microsoft.com/office/drawing/2014/main" id="{DF1B9FA9-AACA-6048-20D9-EF066AC3C17D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94" name="Groupe 1893">
            <a:extLst>
              <a:ext uri="{FF2B5EF4-FFF2-40B4-BE49-F238E27FC236}">
                <a16:creationId xmlns:a16="http://schemas.microsoft.com/office/drawing/2014/main" id="{29A92437-81A1-3AB2-E2C1-6B01D2EB1466}"/>
              </a:ext>
            </a:extLst>
          </p:cNvPr>
          <p:cNvGrpSpPr/>
          <p:nvPr/>
        </p:nvGrpSpPr>
        <p:grpSpPr>
          <a:xfrm>
            <a:off x="4045440" y="1242037"/>
            <a:ext cx="44878" cy="62072"/>
            <a:chOff x="726980" y="5738832"/>
            <a:chExt cx="323658" cy="506142"/>
          </a:xfrm>
        </p:grpSpPr>
        <p:sp>
          <p:nvSpPr>
            <p:cNvPr id="1895" name="Forme libre 1894">
              <a:extLst>
                <a:ext uri="{FF2B5EF4-FFF2-40B4-BE49-F238E27FC236}">
                  <a16:creationId xmlns:a16="http://schemas.microsoft.com/office/drawing/2014/main" id="{5F218592-6A04-FB17-A4A1-B4D7F4B2CD1A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41000">
                  <a:schemeClr val="bg1">
                    <a:lumMod val="95000"/>
                  </a:schemeClr>
                </a:gs>
                <a:gs pos="79000">
                  <a:srgbClr val="99C1C0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6" name="Forme libre 1895">
              <a:extLst>
                <a:ext uri="{FF2B5EF4-FFF2-40B4-BE49-F238E27FC236}">
                  <a16:creationId xmlns:a16="http://schemas.microsoft.com/office/drawing/2014/main" id="{A2C20E21-1FFE-22B4-97BE-9C180A20EB61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7" name="Forme libre 1896">
              <a:extLst>
                <a:ext uri="{FF2B5EF4-FFF2-40B4-BE49-F238E27FC236}">
                  <a16:creationId xmlns:a16="http://schemas.microsoft.com/office/drawing/2014/main" id="{96A1261E-201C-0335-74D1-6ABB33331C2D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98" name="Groupe 1897">
            <a:extLst>
              <a:ext uri="{FF2B5EF4-FFF2-40B4-BE49-F238E27FC236}">
                <a16:creationId xmlns:a16="http://schemas.microsoft.com/office/drawing/2014/main" id="{67DE1DDD-073D-DAB7-94A6-1918DA09AC60}"/>
              </a:ext>
            </a:extLst>
          </p:cNvPr>
          <p:cNvGrpSpPr/>
          <p:nvPr/>
        </p:nvGrpSpPr>
        <p:grpSpPr>
          <a:xfrm rot="199766">
            <a:off x="4078824" y="1012850"/>
            <a:ext cx="82381" cy="120574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1900" name="Forme libre 1899">
              <a:extLst>
                <a:ext uri="{FF2B5EF4-FFF2-40B4-BE49-F238E27FC236}">
                  <a16:creationId xmlns:a16="http://schemas.microsoft.com/office/drawing/2014/main" id="{F7B10BA2-857D-EC9C-3E0F-DA2950AFFEA4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1" name="Forme libre 1900">
              <a:extLst>
                <a:ext uri="{FF2B5EF4-FFF2-40B4-BE49-F238E27FC236}">
                  <a16:creationId xmlns:a16="http://schemas.microsoft.com/office/drawing/2014/main" id="{012A7B41-1BEA-504D-9462-3E299688A03B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7" name="Forme libre 1906">
              <a:extLst>
                <a:ext uri="{FF2B5EF4-FFF2-40B4-BE49-F238E27FC236}">
                  <a16:creationId xmlns:a16="http://schemas.microsoft.com/office/drawing/2014/main" id="{A49DE473-9128-0325-A4EE-9ADDF4A21716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57" name="Groupe 1756">
            <a:extLst>
              <a:ext uri="{FF2B5EF4-FFF2-40B4-BE49-F238E27FC236}">
                <a16:creationId xmlns:a16="http://schemas.microsoft.com/office/drawing/2014/main" id="{E0E56BE3-8B96-E210-27B1-E7976C1F1EB9}"/>
              </a:ext>
            </a:extLst>
          </p:cNvPr>
          <p:cNvGrpSpPr/>
          <p:nvPr/>
        </p:nvGrpSpPr>
        <p:grpSpPr>
          <a:xfrm>
            <a:off x="2242166" y="1491922"/>
            <a:ext cx="289142" cy="153107"/>
            <a:chOff x="4413392" y="6320971"/>
            <a:chExt cx="506951" cy="406417"/>
          </a:xfrm>
        </p:grpSpPr>
        <p:cxnSp>
          <p:nvCxnSpPr>
            <p:cNvPr id="1758" name="Connecteur droit avec flèche 1757">
              <a:extLst>
                <a:ext uri="{FF2B5EF4-FFF2-40B4-BE49-F238E27FC236}">
                  <a16:creationId xmlns:a16="http://schemas.microsoft.com/office/drawing/2014/main" id="{54F82B31-D340-4DB1-DC37-36134F10C4CB}"/>
                </a:ext>
              </a:extLst>
            </p:cNvPr>
            <p:cNvCxnSpPr>
              <a:cxnSpLocks/>
            </p:cNvCxnSpPr>
            <p:nvPr/>
          </p:nvCxnSpPr>
          <p:spPr>
            <a:xfrm>
              <a:off x="4673720" y="6320971"/>
              <a:ext cx="0" cy="406417"/>
            </a:xfrm>
            <a:prstGeom prst="straightConnector1">
              <a:avLst/>
            </a:prstGeom>
            <a:ln w="15875">
              <a:solidFill>
                <a:srgbClr val="007F8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9" name="Connecteur droit avec flèche 1758">
              <a:extLst>
                <a:ext uri="{FF2B5EF4-FFF2-40B4-BE49-F238E27FC236}">
                  <a16:creationId xmlns:a16="http://schemas.microsoft.com/office/drawing/2014/main" id="{6353B7F2-C2DB-C88D-A7EA-5F764D31BF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3392" y="6529302"/>
              <a:ext cx="506951" cy="0"/>
            </a:xfrm>
            <a:prstGeom prst="straightConnector1">
              <a:avLst/>
            </a:prstGeom>
            <a:ln w="15875">
              <a:solidFill>
                <a:srgbClr val="007F8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8" name="Ellipse 1907">
            <a:extLst>
              <a:ext uri="{FF2B5EF4-FFF2-40B4-BE49-F238E27FC236}">
                <a16:creationId xmlns:a16="http://schemas.microsoft.com/office/drawing/2014/main" id="{58E4FEDA-77DF-E5E9-5133-AF491AF918B0}"/>
              </a:ext>
            </a:extLst>
          </p:cNvPr>
          <p:cNvSpPr/>
          <p:nvPr/>
        </p:nvSpPr>
        <p:spPr>
          <a:xfrm>
            <a:off x="3461236" y="1016461"/>
            <a:ext cx="28821" cy="303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1" name="Forme libre 1910">
            <a:extLst>
              <a:ext uri="{FF2B5EF4-FFF2-40B4-BE49-F238E27FC236}">
                <a16:creationId xmlns:a16="http://schemas.microsoft.com/office/drawing/2014/main" id="{886200DA-818D-5415-6F75-417B3B6EEB45}"/>
              </a:ext>
            </a:extLst>
          </p:cNvPr>
          <p:cNvSpPr/>
          <p:nvPr/>
        </p:nvSpPr>
        <p:spPr>
          <a:xfrm>
            <a:off x="3466877" y="1046822"/>
            <a:ext cx="28156" cy="34352"/>
          </a:xfrm>
          <a:custGeom>
            <a:avLst/>
            <a:gdLst>
              <a:gd name="connsiteX0" fmla="*/ 9145 w 71669"/>
              <a:gd name="connsiteY0" fmla="*/ 0 h 164123"/>
              <a:gd name="connsiteX1" fmla="*/ 5238 w 71669"/>
              <a:gd name="connsiteY1" fmla="*/ 105508 h 164123"/>
              <a:gd name="connsiteX2" fmla="*/ 71669 w 71669"/>
              <a:gd name="connsiteY2" fmla="*/ 164123 h 16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69" h="164123">
                <a:moveTo>
                  <a:pt x="9145" y="0"/>
                </a:moveTo>
                <a:cubicBezTo>
                  <a:pt x="1981" y="39077"/>
                  <a:pt x="-5183" y="78154"/>
                  <a:pt x="5238" y="105508"/>
                </a:cubicBezTo>
                <a:cubicBezTo>
                  <a:pt x="15659" y="132862"/>
                  <a:pt x="43664" y="148492"/>
                  <a:pt x="71669" y="164123"/>
                </a:cubicBezTo>
              </a:path>
            </a:pathLst>
          </a:cu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7" name="Ellipse 2176">
            <a:extLst>
              <a:ext uri="{FF2B5EF4-FFF2-40B4-BE49-F238E27FC236}">
                <a16:creationId xmlns:a16="http://schemas.microsoft.com/office/drawing/2014/main" id="{14BF1935-4FBF-F4E1-CF58-8C4E6B6D8691}"/>
              </a:ext>
            </a:extLst>
          </p:cNvPr>
          <p:cNvSpPr/>
          <p:nvPr/>
        </p:nvSpPr>
        <p:spPr>
          <a:xfrm>
            <a:off x="2190733" y="1261563"/>
            <a:ext cx="162000" cy="162000"/>
          </a:xfrm>
          <a:prstGeom prst="ellipse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2" name="Connecteur droit 1511">
            <a:extLst>
              <a:ext uri="{FF2B5EF4-FFF2-40B4-BE49-F238E27FC236}">
                <a16:creationId xmlns:a16="http://schemas.microsoft.com/office/drawing/2014/main" id="{7699D33B-8882-8061-982E-7A750423C444}"/>
              </a:ext>
            </a:extLst>
          </p:cNvPr>
          <p:cNvCxnSpPr>
            <a:cxnSpLocks/>
          </p:cNvCxnSpPr>
          <p:nvPr/>
        </p:nvCxnSpPr>
        <p:spPr>
          <a:xfrm>
            <a:off x="3652382" y="1473135"/>
            <a:ext cx="154800" cy="15480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" name="Connecteur droit 1515">
            <a:extLst>
              <a:ext uri="{FF2B5EF4-FFF2-40B4-BE49-F238E27FC236}">
                <a16:creationId xmlns:a16="http://schemas.microsoft.com/office/drawing/2014/main" id="{ACA01867-60C7-ACAA-A4DA-3741DB291D30}"/>
              </a:ext>
            </a:extLst>
          </p:cNvPr>
          <p:cNvCxnSpPr>
            <a:cxnSpLocks/>
          </p:cNvCxnSpPr>
          <p:nvPr/>
        </p:nvCxnSpPr>
        <p:spPr>
          <a:xfrm flipH="1">
            <a:off x="3652179" y="1473135"/>
            <a:ext cx="155206" cy="15480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8" name="Ellipse 2177">
            <a:extLst>
              <a:ext uri="{FF2B5EF4-FFF2-40B4-BE49-F238E27FC236}">
                <a16:creationId xmlns:a16="http://schemas.microsoft.com/office/drawing/2014/main" id="{39358815-CAD4-7664-2690-0E10EBEFC711}"/>
              </a:ext>
            </a:extLst>
          </p:cNvPr>
          <p:cNvSpPr/>
          <p:nvPr/>
        </p:nvSpPr>
        <p:spPr>
          <a:xfrm>
            <a:off x="2522487" y="1585195"/>
            <a:ext cx="162000" cy="162000"/>
          </a:xfrm>
          <a:prstGeom prst="ellipse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9" name="ZoneTexte 2178">
            <a:extLst>
              <a:ext uri="{FF2B5EF4-FFF2-40B4-BE49-F238E27FC236}">
                <a16:creationId xmlns:a16="http://schemas.microsoft.com/office/drawing/2014/main" id="{F568D3AD-36A5-4FA8-8C03-3B9228198E0C}"/>
              </a:ext>
            </a:extLst>
          </p:cNvPr>
          <p:cNvSpPr txBox="1"/>
          <p:nvPr/>
        </p:nvSpPr>
        <p:spPr>
          <a:xfrm>
            <a:off x="2481690" y="1558178"/>
            <a:ext cx="2423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5</a:t>
            </a:r>
          </a:p>
        </p:txBody>
      </p:sp>
      <p:sp>
        <p:nvSpPr>
          <p:cNvPr id="2180" name="ZoneTexte 2179">
            <a:extLst>
              <a:ext uri="{FF2B5EF4-FFF2-40B4-BE49-F238E27FC236}">
                <a16:creationId xmlns:a16="http://schemas.microsoft.com/office/drawing/2014/main" id="{A788A815-F04E-D769-1F03-5827F7993427}"/>
              </a:ext>
            </a:extLst>
          </p:cNvPr>
          <p:cNvSpPr txBox="1"/>
          <p:nvPr/>
        </p:nvSpPr>
        <p:spPr>
          <a:xfrm>
            <a:off x="2149936" y="1234546"/>
            <a:ext cx="2423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4</a:t>
            </a:r>
          </a:p>
        </p:txBody>
      </p:sp>
      <p:sp>
        <p:nvSpPr>
          <p:cNvPr id="2189" name="Forme libre 2188">
            <a:extLst>
              <a:ext uri="{FF2B5EF4-FFF2-40B4-BE49-F238E27FC236}">
                <a16:creationId xmlns:a16="http://schemas.microsoft.com/office/drawing/2014/main" id="{FF367B3B-EA10-FC9C-DA0A-E1D674E1B2B4}"/>
              </a:ext>
            </a:extLst>
          </p:cNvPr>
          <p:cNvSpPr/>
          <p:nvPr/>
        </p:nvSpPr>
        <p:spPr>
          <a:xfrm>
            <a:off x="5033624" y="1065515"/>
            <a:ext cx="822912" cy="617892"/>
          </a:xfrm>
          <a:custGeom>
            <a:avLst/>
            <a:gdLst>
              <a:gd name="connsiteX0" fmla="*/ 46240 w 1185493"/>
              <a:gd name="connsiteY0" fmla="*/ 898479 h 913469"/>
              <a:gd name="connsiteX1" fmla="*/ 211132 w 1185493"/>
              <a:gd name="connsiteY1" fmla="*/ 673627 h 913469"/>
              <a:gd name="connsiteX2" fmla="*/ 1270 w 1185493"/>
              <a:gd name="connsiteY2" fmla="*/ 268892 h 913469"/>
              <a:gd name="connsiteX3" fmla="*/ 331054 w 1185493"/>
              <a:gd name="connsiteY3" fmla="*/ 29050 h 913469"/>
              <a:gd name="connsiteX4" fmla="*/ 1005611 w 1185493"/>
              <a:gd name="connsiteY4" fmla="*/ 29050 h 913469"/>
              <a:gd name="connsiteX5" fmla="*/ 1170503 w 1185493"/>
              <a:gd name="connsiteY5" fmla="*/ 253902 h 913469"/>
              <a:gd name="connsiteX6" fmla="*/ 1020601 w 1185493"/>
              <a:gd name="connsiteY6" fmla="*/ 643646 h 913469"/>
              <a:gd name="connsiteX7" fmla="*/ 1185493 w 1185493"/>
              <a:gd name="connsiteY7" fmla="*/ 913469 h 913469"/>
              <a:gd name="connsiteX0" fmla="*/ 45549 w 1184802"/>
              <a:gd name="connsiteY0" fmla="*/ 898479 h 913469"/>
              <a:gd name="connsiteX1" fmla="*/ 401886 w 1184802"/>
              <a:gd name="connsiteY1" fmla="*/ 673627 h 913469"/>
              <a:gd name="connsiteX2" fmla="*/ 579 w 1184802"/>
              <a:gd name="connsiteY2" fmla="*/ 268892 h 913469"/>
              <a:gd name="connsiteX3" fmla="*/ 330363 w 1184802"/>
              <a:gd name="connsiteY3" fmla="*/ 29050 h 913469"/>
              <a:gd name="connsiteX4" fmla="*/ 1004920 w 1184802"/>
              <a:gd name="connsiteY4" fmla="*/ 29050 h 913469"/>
              <a:gd name="connsiteX5" fmla="*/ 1169812 w 1184802"/>
              <a:gd name="connsiteY5" fmla="*/ 253902 h 913469"/>
              <a:gd name="connsiteX6" fmla="*/ 1019910 w 1184802"/>
              <a:gd name="connsiteY6" fmla="*/ 643646 h 913469"/>
              <a:gd name="connsiteX7" fmla="*/ 1184802 w 1184802"/>
              <a:gd name="connsiteY7" fmla="*/ 913469 h 913469"/>
              <a:gd name="connsiteX0" fmla="*/ 45549 w 1184802"/>
              <a:gd name="connsiteY0" fmla="*/ 898479 h 913469"/>
              <a:gd name="connsiteX1" fmla="*/ 401886 w 1184802"/>
              <a:gd name="connsiteY1" fmla="*/ 673627 h 913469"/>
              <a:gd name="connsiteX2" fmla="*/ 579 w 1184802"/>
              <a:gd name="connsiteY2" fmla="*/ 268892 h 913469"/>
              <a:gd name="connsiteX3" fmla="*/ 330363 w 1184802"/>
              <a:gd name="connsiteY3" fmla="*/ 29050 h 913469"/>
              <a:gd name="connsiteX4" fmla="*/ 1004920 w 1184802"/>
              <a:gd name="connsiteY4" fmla="*/ 29050 h 913469"/>
              <a:gd name="connsiteX5" fmla="*/ 1169812 w 1184802"/>
              <a:gd name="connsiteY5" fmla="*/ 253902 h 913469"/>
              <a:gd name="connsiteX6" fmla="*/ 872645 w 1184802"/>
              <a:gd name="connsiteY6" fmla="*/ 651262 h 913469"/>
              <a:gd name="connsiteX7" fmla="*/ 1184802 w 1184802"/>
              <a:gd name="connsiteY7" fmla="*/ 913469 h 913469"/>
              <a:gd name="connsiteX0" fmla="*/ 23460 w 1184802"/>
              <a:gd name="connsiteY0" fmla="*/ 1012717 h 1012717"/>
              <a:gd name="connsiteX1" fmla="*/ 401886 w 1184802"/>
              <a:gd name="connsiteY1" fmla="*/ 673627 h 1012717"/>
              <a:gd name="connsiteX2" fmla="*/ 579 w 1184802"/>
              <a:gd name="connsiteY2" fmla="*/ 268892 h 1012717"/>
              <a:gd name="connsiteX3" fmla="*/ 330363 w 1184802"/>
              <a:gd name="connsiteY3" fmla="*/ 29050 h 1012717"/>
              <a:gd name="connsiteX4" fmla="*/ 1004920 w 1184802"/>
              <a:gd name="connsiteY4" fmla="*/ 29050 h 1012717"/>
              <a:gd name="connsiteX5" fmla="*/ 1169812 w 1184802"/>
              <a:gd name="connsiteY5" fmla="*/ 253902 h 1012717"/>
              <a:gd name="connsiteX6" fmla="*/ 872645 w 1184802"/>
              <a:gd name="connsiteY6" fmla="*/ 651262 h 1012717"/>
              <a:gd name="connsiteX7" fmla="*/ 1184802 w 1184802"/>
              <a:gd name="connsiteY7" fmla="*/ 913469 h 1012717"/>
              <a:gd name="connsiteX0" fmla="*/ 23460 w 1174996"/>
              <a:gd name="connsiteY0" fmla="*/ 1012717 h 1035324"/>
              <a:gd name="connsiteX1" fmla="*/ 401886 w 1174996"/>
              <a:gd name="connsiteY1" fmla="*/ 673627 h 1035324"/>
              <a:gd name="connsiteX2" fmla="*/ 579 w 1174996"/>
              <a:gd name="connsiteY2" fmla="*/ 268892 h 1035324"/>
              <a:gd name="connsiteX3" fmla="*/ 330363 w 1174996"/>
              <a:gd name="connsiteY3" fmla="*/ 29050 h 1035324"/>
              <a:gd name="connsiteX4" fmla="*/ 1004920 w 1174996"/>
              <a:gd name="connsiteY4" fmla="*/ 29050 h 1035324"/>
              <a:gd name="connsiteX5" fmla="*/ 1169812 w 1174996"/>
              <a:gd name="connsiteY5" fmla="*/ 253902 h 1035324"/>
              <a:gd name="connsiteX6" fmla="*/ 872645 w 1174996"/>
              <a:gd name="connsiteY6" fmla="*/ 651262 h 1035324"/>
              <a:gd name="connsiteX7" fmla="*/ 1140623 w 1174996"/>
              <a:gd name="connsiteY7" fmla="*/ 1035324 h 1035324"/>
              <a:gd name="connsiteX0" fmla="*/ 23460 w 1174996"/>
              <a:gd name="connsiteY0" fmla="*/ 1012717 h 1012717"/>
              <a:gd name="connsiteX1" fmla="*/ 401886 w 1174996"/>
              <a:gd name="connsiteY1" fmla="*/ 673627 h 1012717"/>
              <a:gd name="connsiteX2" fmla="*/ 579 w 1174996"/>
              <a:gd name="connsiteY2" fmla="*/ 268892 h 1012717"/>
              <a:gd name="connsiteX3" fmla="*/ 330363 w 1174996"/>
              <a:gd name="connsiteY3" fmla="*/ 29050 h 1012717"/>
              <a:gd name="connsiteX4" fmla="*/ 1004920 w 1174996"/>
              <a:gd name="connsiteY4" fmla="*/ 29050 h 1012717"/>
              <a:gd name="connsiteX5" fmla="*/ 1169812 w 1174996"/>
              <a:gd name="connsiteY5" fmla="*/ 253902 h 1012717"/>
              <a:gd name="connsiteX6" fmla="*/ 872645 w 1174996"/>
              <a:gd name="connsiteY6" fmla="*/ 651262 h 1012717"/>
              <a:gd name="connsiteX7" fmla="*/ 1140623 w 1174996"/>
              <a:gd name="connsiteY7" fmla="*/ 1010761 h 1012717"/>
              <a:gd name="connsiteX0" fmla="*/ 22924 w 1174460"/>
              <a:gd name="connsiteY0" fmla="*/ 1012717 h 1012717"/>
              <a:gd name="connsiteX1" fmla="*/ 304768 w 1174460"/>
              <a:gd name="connsiteY1" fmla="*/ 678794 h 1012717"/>
              <a:gd name="connsiteX2" fmla="*/ 43 w 1174460"/>
              <a:gd name="connsiteY2" fmla="*/ 268892 h 1012717"/>
              <a:gd name="connsiteX3" fmla="*/ 329827 w 1174460"/>
              <a:gd name="connsiteY3" fmla="*/ 29050 h 1012717"/>
              <a:gd name="connsiteX4" fmla="*/ 1004384 w 1174460"/>
              <a:gd name="connsiteY4" fmla="*/ 29050 h 1012717"/>
              <a:gd name="connsiteX5" fmla="*/ 1169276 w 1174460"/>
              <a:gd name="connsiteY5" fmla="*/ 253902 h 1012717"/>
              <a:gd name="connsiteX6" fmla="*/ 872109 w 1174460"/>
              <a:gd name="connsiteY6" fmla="*/ 651262 h 1012717"/>
              <a:gd name="connsiteX7" fmla="*/ 1140087 w 1174460"/>
              <a:gd name="connsiteY7" fmla="*/ 1010761 h 1012717"/>
              <a:gd name="connsiteX0" fmla="*/ 22924 w 1172070"/>
              <a:gd name="connsiteY0" fmla="*/ 1012717 h 1012717"/>
              <a:gd name="connsiteX1" fmla="*/ 304768 w 1172070"/>
              <a:gd name="connsiteY1" fmla="*/ 678794 h 1012717"/>
              <a:gd name="connsiteX2" fmla="*/ 43 w 1172070"/>
              <a:gd name="connsiteY2" fmla="*/ 268892 h 1012717"/>
              <a:gd name="connsiteX3" fmla="*/ 329827 w 1172070"/>
              <a:gd name="connsiteY3" fmla="*/ 29050 h 1012717"/>
              <a:gd name="connsiteX4" fmla="*/ 1004384 w 1172070"/>
              <a:gd name="connsiteY4" fmla="*/ 29050 h 1012717"/>
              <a:gd name="connsiteX5" fmla="*/ 1169276 w 1172070"/>
              <a:gd name="connsiteY5" fmla="*/ 253902 h 1012717"/>
              <a:gd name="connsiteX6" fmla="*/ 917858 w 1172070"/>
              <a:gd name="connsiteY6" fmla="*/ 656428 h 1012717"/>
              <a:gd name="connsiteX7" fmla="*/ 1140087 w 1172070"/>
              <a:gd name="connsiteY7" fmla="*/ 1010761 h 1012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2070" h="1012717">
                <a:moveTo>
                  <a:pt x="22924" y="1012717"/>
                </a:moveTo>
                <a:cubicBezTo>
                  <a:pt x="109117" y="952756"/>
                  <a:pt x="308581" y="802765"/>
                  <a:pt x="304768" y="678794"/>
                </a:cubicBezTo>
                <a:cubicBezTo>
                  <a:pt x="300955" y="554823"/>
                  <a:pt x="-4133" y="377183"/>
                  <a:pt x="43" y="268892"/>
                </a:cubicBezTo>
                <a:cubicBezTo>
                  <a:pt x="4219" y="160601"/>
                  <a:pt x="162437" y="69024"/>
                  <a:pt x="329827" y="29050"/>
                </a:cubicBezTo>
                <a:cubicBezTo>
                  <a:pt x="497217" y="-10924"/>
                  <a:pt x="864476" y="-8425"/>
                  <a:pt x="1004384" y="29050"/>
                </a:cubicBezTo>
                <a:cubicBezTo>
                  <a:pt x="1144292" y="66525"/>
                  <a:pt x="1183697" y="149339"/>
                  <a:pt x="1169276" y="253902"/>
                </a:cubicBezTo>
                <a:cubicBezTo>
                  <a:pt x="1154855" y="358465"/>
                  <a:pt x="915360" y="546500"/>
                  <a:pt x="917858" y="656428"/>
                </a:cubicBezTo>
                <a:cubicBezTo>
                  <a:pt x="920356" y="766356"/>
                  <a:pt x="1058890" y="930813"/>
                  <a:pt x="1140087" y="1010761"/>
                </a:cubicBezTo>
              </a:path>
            </a:pathLst>
          </a:custGeom>
          <a:gradFill flip="none" rotWithShape="1">
            <a:gsLst>
              <a:gs pos="27000">
                <a:schemeClr val="accent3">
                  <a:lumMod val="0"/>
                  <a:lumOff val="100000"/>
                </a:schemeClr>
              </a:gs>
              <a:gs pos="74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90" name="Groupe 2189">
            <a:extLst>
              <a:ext uri="{FF2B5EF4-FFF2-40B4-BE49-F238E27FC236}">
                <a16:creationId xmlns:a16="http://schemas.microsoft.com/office/drawing/2014/main" id="{2A5989C8-8F7F-32E7-A7CB-8CE4EE6E02E1}"/>
              </a:ext>
            </a:extLst>
          </p:cNvPr>
          <p:cNvGrpSpPr/>
          <p:nvPr/>
        </p:nvGrpSpPr>
        <p:grpSpPr>
          <a:xfrm>
            <a:off x="5496911" y="997996"/>
            <a:ext cx="82381" cy="120574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2191" name="Forme libre 2190">
              <a:extLst>
                <a:ext uri="{FF2B5EF4-FFF2-40B4-BE49-F238E27FC236}">
                  <a16:creationId xmlns:a16="http://schemas.microsoft.com/office/drawing/2014/main" id="{2219E37C-AC90-9D95-2015-DA83FBF963C7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8" name="Forme libre 2197">
              <a:extLst>
                <a:ext uri="{FF2B5EF4-FFF2-40B4-BE49-F238E27FC236}">
                  <a16:creationId xmlns:a16="http://schemas.microsoft.com/office/drawing/2014/main" id="{6EE13CB8-7307-99B4-EF5C-784CA932FF43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007F8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9" name="Forme libre 2198">
              <a:extLst>
                <a:ext uri="{FF2B5EF4-FFF2-40B4-BE49-F238E27FC236}">
                  <a16:creationId xmlns:a16="http://schemas.microsoft.com/office/drawing/2014/main" id="{8D5A0114-1077-3A8C-18C0-D94F29AF5529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007F8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04" name="Groupe 2203">
            <a:extLst>
              <a:ext uri="{FF2B5EF4-FFF2-40B4-BE49-F238E27FC236}">
                <a16:creationId xmlns:a16="http://schemas.microsoft.com/office/drawing/2014/main" id="{E63E5F69-7B3E-8CAC-5F77-2CEA3232FF71}"/>
              </a:ext>
            </a:extLst>
          </p:cNvPr>
          <p:cNvGrpSpPr/>
          <p:nvPr/>
        </p:nvGrpSpPr>
        <p:grpSpPr>
          <a:xfrm rot="20244324">
            <a:off x="5114472" y="1054742"/>
            <a:ext cx="82380" cy="120574"/>
            <a:chOff x="726980" y="5738832"/>
            <a:chExt cx="323658" cy="506142"/>
          </a:xfrm>
        </p:grpSpPr>
        <p:sp>
          <p:nvSpPr>
            <p:cNvPr id="2207" name="Forme libre 2206">
              <a:extLst>
                <a:ext uri="{FF2B5EF4-FFF2-40B4-BE49-F238E27FC236}">
                  <a16:creationId xmlns:a16="http://schemas.microsoft.com/office/drawing/2014/main" id="{AE5F4968-72D1-13B8-8644-A711CF4323B8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08" name="Forme libre 2207">
              <a:extLst>
                <a:ext uri="{FF2B5EF4-FFF2-40B4-BE49-F238E27FC236}">
                  <a16:creationId xmlns:a16="http://schemas.microsoft.com/office/drawing/2014/main" id="{32F2AB38-F70E-832F-FC0A-684E6D30BA5F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9" name="Forme libre 2208">
              <a:extLst>
                <a:ext uri="{FF2B5EF4-FFF2-40B4-BE49-F238E27FC236}">
                  <a16:creationId xmlns:a16="http://schemas.microsoft.com/office/drawing/2014/main" id="{4098E8BA-8F9F-C18D-ADB6-601E2194F75F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10" name="Ellipse 650">
            <a:extLst>
              <a:ext uri="{FF2B5EF4-FFF2-40B4-BE49-F238E27FC236}">
                <a16:creationId xmlns:a16="http://schemas.microsoft.com/office/drawing/2014/main" id="{7863E7C4-6D7C-7922-DD5C-8EC2FC25A408}"/>
              </a:ext>
            </a:extLst>
          </p:cNvPr>
          <p:cNvSpPr/>
          <p:nvPr/>
        </p:nvSpPr>
        <p:spPr>
          <a:xfrm rot="9574475">
            <a:off x="5239912" y="1454239"/>
            <a:ext cx="213650" cy="195679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3">
                  <a:lumMod val="0"/>
                  <a:lumOff val="100000"/>
                </a:schemeClr>
              </a:gs>
              <a:gs pos="58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12" name="Graphique 2211" descr="ADN contour">
            <a:extLst>
              <a:ext uri="{FF2B5EF4-FFF2-40B4-BE49-F238E27FC236}">
                <a16:creationId xmlns:a16="http://schemas.microsoft.com/office/drawing/2014/main" id="{66177E88-93CB-35DD-7E4C-81915E673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528095">
            <a:off x="5290655" y="1499047"/>
            <a:ext cx="116053" cy="112494"/>
          </a:xfrm>
          <a:prstGeom prst="rect">
            <a:avLst/>
          </a:prstGeom>
        </p:spPr>
      </p:pic>
      <p:sp>
        <p:nvSpPr>
          <p:cNvPr id="2213" name="Forme libre 2212">
            <a:extLst>
              <a:ext uri="{FF2B5EF4-FFF2-40B4-BE49-F238E27FC236}">
                <a16:creationId xmlns:a16="http://schemas.microsoft.com/office/drawing/2014/main" id="{3509802F-A6D6-C183-E3CA-FA2245C73BB1}"/>
              </a:ext>
            </a:extLst>
          </p:cNvPr>
          <p:cNvSpPr/>
          <p:nvPr/>
        </p:nvSpPr>
        <p:spPr>
          <a:xfrm rot="19409955">
            <a:off x="5655238" y="1199076"/>
            <a:ext cx="146875" cy="81961"/>
          </a:xfrm>
          <a:custGeom>
            <a:avLst/>
            <a:gdLst>
              <a:gd name="connsiteX0" fmla="*/ 0 w 318052"/>
              <a:gd name="connsiteY0" fmla="*/ 129208 h 134548"/>
              <a:gd name="connsiteX1" fmla="*/ 193813 w 318052"/>
              <a:gd name="connsiteY1" fmla="*/ 119269 h 134548"/>
              <a:gd name="connsiteX2" fmla="*/ 318052 w 318052"/>
              <a:gd name="connsiteY2" fmla="*/ 0 h 134548"/>
              <a:gd name="connsiteX0" fmla="*/ 0 w 318052"/>
              <a:gd name="connsiteY0" fmla="*/ 129208 h 130638"/>
              <a:gd name="connsiteX1" fmla="*/ 211699 w 318052"/>
              <a:gd name="connsiteY1" fmla="*/ 101147 h 130638"/>
              <a:gd name="connsiteX2" fmla="*/ 318052 w 318052"/>
              <a:gd name="connsiteY2" fmla="*/ 0 h 13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52" h="130638">
                <a:moveTo>
                  <a:pt x="0" y="129208"/>
                </a:moveTo>
                <a:cubicBezTo>
                  <a:pt x="70402" y="135006"/>
                  <a:pt x="158690" y="122682"/>
                  <a:pt x="211699" y="101147"/>
                </a:cubicBezTo>
                <a:cubicBezTo>
                  <a:pt x="264708" y="79612"/>
                  <a:pt x="282437" y="48867"/>
                  <a:pt x="318052" y="0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4" name="Ellipse 650">
            <a:extLst>
              <a:ext uri="{FF2B5EF4-FFF2-40B4-BE49-F238E27FC236}">
                <a16:creationId xmlns:a16="http://schemas.microsoft.com/office/drawing/2014/main" id="{29FBAAE6-93ED-BC27-88D5-A3FC657839F8}"/>
              </a:ext>
            </a:extLst>
          </p:cNvPr>
          <p:cNvSpPr/>
          <p:nvPr/>
        </p:nvSpPr>
        <p:spPr>
          <a:xfrm rot="17766479">
            <a:off x="5549897" y="1209670"/>
            <a:ext cx="183565" cy="177653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tx2">
                  <a:lumMod val="20000"/>
                  <a:lumOff val="80000"/>
                </a:schemeClr>
              </a:gs>
              <a:gs pos="58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15" name="Groupe 2214">
            <a:extLst>
              <a:ext uri="{FF2B5EF4-FFF2-40B4-BE49-F238E27FC236}">
                <a16:creationId xmlns:a16="http://schemas.microsoft.com/office/drawing/2014/main" id="{F0F239BD-914B-9051-AD9D-B79AFDC9E680}"/>
              </a:ext>
            </a:extLst>
          </p:cNvPr>
          <p:cNvGrpSpPr/>
          <p:nvPr/>
        </p:nvGrpSpPr>
        <p:grpSpPr>
          <a:xfrm>
            <a:off x="5592268" y="1265495"/>
            <a:ext cx="44878" cy="62072"/>
            <a:chOff x="726980" y="5738832"/>
            <a:chExt cx="323658" cy="506142"/>
          </a:xfrm>
        </p:grpSpPr>
        <p:sp>
          <p:nvSpPr>
            <p:cNvPr id="2218" name="Forme libre 2217">
              <a:extLst>
                <a:ext uri="{FF2B5EF4-FFF2-40B4-BE49-F238E27FC236}">
                  <a16:creationId xmlns:a16="http://schemas.microsoft.com/office/drawing/2014/main" id="{A6AA2BE0-B537-5410-599B-06EBC2B86EA9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22000">
                  <a:schemeClr val="bg1">
                    <a:lumMod val="95000"/>
                  </a:schemeClr>
                </a:gs>
                <a:gs pos="79000">
                  <a:srgbClr val="99C1C0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9" name="Forme libre 2218">
              <a:extLst>
                <a:ext uri="{FF2B5EF4-FFF2-40B4-BE49-F238E27FC236}">
                  <a16:creationId xmlns:a16="http://schemas.microsoft.com/office/drawing/2014/main" id="{F638A984-1E56-9135-21E1-30B02706667F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0" name="Forme libre 2219">
              <a:extLst>
                <a:ext uri="{FF2B5EF4-FFF2-40B4-BE49-F238E27FC236}">
                  <a16:creationId xmlns:a16="http://schemas.microsoft.com/office/drawing/2014/main" id="{DE34CFFD-02E3-1DCF-D5D4-D8021A8819AD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3" name="Groupe 2222">
            <a:extLst>
              <a:ext uri="{FF2B5EF4-FFF2-40B4-BE49-F238E27FC236}">
                <a16:creationId xmlns:a16="http://schemas.microsoft.com/office/drawing/2014/main" id="{91539579-3197-4096-1025-28B74C241854}"/>
              </a:ext>
            </a:extLst>
          </p:cNvPr>
          <p:cNvGrpSpPr/>
          <p:nvPr/>
        </p:nvGrpSpPr>
        <p:grpSpPr>
          <a:xfrm>
            <a:off x="5651500" y="1244590"/>
            <a:ext cx="44878" cy="62072"/>
            <a:chOff x="726980" y="5738832"/>
            <a:chExt cx="323658" cy="506142"/>
          </a:xfrm>
        </p:grpSpPr>
        <p:sp>
          <p:nvSpPr>
            <p:cNvPr id="2224" name="Forme libre 2223">
              <a:extLst>
                <a:ext uri="{FF2B5EF4-FFF2-40B4-BE49-F238E27FC236}">
                  <a16:creationId xmlns:a16="http://schemas.microsoft.com/office/drawing/2014/main" id="{9D23E0CB-2E33-EA4C-C272-31DC2AA0D7BA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41000">
                  <a:schemeClr val="bg1">
                    <a:lumMod val="95000"/>
                  </a:schemeClr>
                </a:gs>
                <a:gs pos="79000">
                  <a:srgbClr val="99C1C0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1" name="Forme libre 2230">
              <a:extLst>
                <a:ext uri="{FF2B5EF4-FFF2-40B4-BE49-F238E27FC236}">
                  <a16:creationId xmlns:a16="http://schemas.microsoft.com/office/drawing/2014/main" id="{F87104B9-DA74-D136-9576-892927B4DE4C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2" name="Forme libre 2231">
              <a:extLst>
                <a:ext uri="{FF2B5EF4-FFF2-40B4-BE49-F238E27FC236}">
                  <a16:creationId xmlns:a16="http://schemas.microsoft.com/office/drawing/2014/main" id="{B6B6B3A3-3D8E-AF55-6867-883A8321E252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3" name="Groupe 2232">
            <a:extLst>
              <a:ext uri="{FF2B5EF4-FFF2-40B4-BE49-F238E27FC236}">
                <a16:creationId xmlns:a16="http://schemas.microsoft.com/office/drawing/2014/main" id="{478A4077-C4EA-A61E-DAB2-02284E8807C3}"/>
              </a:ext>
            </a:extLst>
          </p:cNvPr>
          <p:cNvGrpSpPr/>
          <p:nvPr/>
        </p:nvGrpSpPr>
        <p:grpSpPr>
          <a:xfrm rot="199766">
            <a:off x="5684884" y="1015403"/>
            <a:ext cx="82381" cy="120574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2234" name="Forme libre 2233">
              <a:extLst>
                <a:ext uri="{FF2B5EF4-FFF2-40B4-BE49-F238E27FC236}">
                  <a16:creationId xmlns:a16="http://schemas.microsoft.com/office/drawing/2014/main" id="{47F0419F-0716-A158-75B8-1185CC871185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5" name="Forme libre 2234">
              <a:extLst>
                <a:ext uri="{FF2B5EF4-FFF2-40B4-BE49-F238E27FC236}">
                  <a16:creationId xmlns:a16="http://schemas.microsoft.com/office/drawing/2014/main" id="{3F7D60CF-4745-5608-6B41-94E2150359FD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007F8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6" name="Forme libre 2235">
              <a:extLst>
                <a:ext uri="{FF2B5EF4-FFF2-40B4-BE49-F238E27FC236}">
                  <a16:creationId xmlns:a16="http://schemas.microsoft.com/office/drawing/2014/main" id="{87423C4A-D555-838C-FEE7-960ADBA88945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007F8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37" name="Ellipse 2236">
            <a:extLst>
              <a:ext uri="{FF2B5EF4-FFF2-40B4-BE49-F238E27FC236}">
                <a16:creationId xmlns:a16="http://schemas.microsoft.com/office/drawing/2014/main" id="{AE503D18-D938-07EA-244F-7DD9C8E32912}"/>
              </a:ext>
            </a:extLst>
          </p:cNvPr>
          <p:cNvSpPr/>
          <p:nvPr/>
        </p:nvSpPr>
        <p:spPr>
          <a:xfrm>
            <a:off x="5067296" y="1019014"/>
            <a:ext cx="28821" cy="303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8" name="Forme libre 2237">
            <a:extLst>
              <a:ext uri="{FF2B5EF4-FFF2-40B4-BE49-F238E27FC236}">
                <a16:creationId xmlns:a16="http://schemas.microsoft.com/office/drawing/2014/main" id="{905C8E82-FA6C-DF80-2AA8-BB669C6DF894}"/>
              </a:ext>
            </a:extLst>
          </p:cNvPr>
          <p:cNvSpPr/>
          <p:nvPr/>
        </p:nvSpPr>
        <p:spPr>
          <a:xfrm>
            <a:off x="5072937" y="1049375"/>
            <a:ext cx="28156" cy="34352"/>
          </a:xfrm>
          <a:custGeom>
            <a:avLst/>
            <a:gdLst>
              <a:gd name="connsiteX0" fmla="*/ 9145 w 71669"/>
              <a:gd name="connsiteY0" fmla="*/ 0 h 164123"/>
              <a:gd name="connsiteX1" fmla="*/ 5238 w 71669"/>
              <a:gd name="connsiteY1" fmla="*/ 105508 h 164123"/>
              <a:gd name="connsiteX2" fmla="*/ 71669 w 71669"/>
              <a:gd name="connsiteY2" fmla="*/ 164123 h 16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69" h="164123">
                <a:moveTo>
                  <a:pt x="9145" y="0"/>
                </a:moveTo>
                <a:cubicBezTo>
                  <a:pt x="1981" y="39077"/>
                  <a:pt x="-5183" y="78154"/>
                  <a:pt x="5238" y="105508"/>
                </a:cubicBezTo>
                <a:cubicBezTo>
                  <a:pt x="15659" y="132862"/>
                  <a:pt x="43664" y="148492"/>
                  <a:pt x="71669" y="164123"/>
                </a:cubicBezTo>
              </a:path>
            </a:pathLst>
          </a:cu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6" name="ZoneTexte 2305">
            <a:extLst>
              <a:ext uri="{FF2B5EF4-FFF2-40B4-BE49-F238E27FC236}">
                <a16:creationId xmlns:a16="http://schemas.microsoft.com/office/drawing/2014/main" id="{ACE3D676-AA31-C448-CC06-6B69C24F3835}"/>
              </a:ext>
            </a:extLst>
          </p:cNvPr>
          <p:cNvSpPr txBox="1"/>
          <p:nvPr/>
        </p:nvSpPr>
        <p:spPr>
          <a:xfrm>
            <a:off x="1686081" y="53454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 </a:t>
            </a:r>
            <a:r>
              <a:rPr lang="en-US" sz="900" i="1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Burst-driven </a:t>
            </a:r>
          </a:p>
          <a:p>
            <a:pPr algn="ctr"/>
            <a:r>
              <a:rPr lang="en-US" sz="900" i="1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late-phase plasticity</a:t>
            </a:r>
            <a:endParaRPr lang="en-US" sz="9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07" name="ZoneTexte 2306">
            <a:extLst>
              <a:ext uri="{FF2B5EF4-FFF2-40B4-BE49-F238E27FC236}">
                <a16:creationId xmlns:a16="http://schemas.microsoft.com/office/drawing/2014/main" id="{B3CEA96F-20C6-54FD-DE66-D33B8C6AA76B}"/>
              </a:ext>
            </a:extLst>
          </p:cNvPr>
          <p:cNvSpPr txBox="1"/>
          <p:nvPr/>
        </p:nvSpPr>
        <p:spPr>
          <a:xfrm>
            <a:off x="3290086" y="53988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  </a:t>
            </a:r>
            <a:r>
              <a:rPr lang="en-US" sz="900" i="1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Blocking </a:t>
            </a:r>
          </a:p>
          <a:p>
            <a:pPr algn="ctr"/>
            <a:r>
              <a:rPr lang="en-US" sz="900" i="1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late-phase plasticity</a:t>
            </a:r>
            <a:endParaRPr lang="en-US" sz="9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08" name="ZoneTexte 2307">
            <a:extLst>
              <a:ext uri="{FF2B5EF4-FFF2-40B4-BE49-F238E27FC236}">
                <a16:creationId xmlns:a16="http://schemas.microsoft.com/office/drawing/2014/main" id="{535EE0A6-B513-48F6-731B-F5B0B768D067}"/>
              </a:ext>
            </a:extLst>
          </p:cNvPr>
          <p:cNvSpPr txBox="1"/>
          <p:nvPr/>
        </p:nvSpPr>
        <p:spPr>
          <a:xfrm>
            <a:off x="4891078" y="5421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 </a:t>
            </a:r>
            <a:r>
              <a:rPr lang="en-US" sz="900" i="1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Blocking </a:t>
            </a:r>
          </a:p>
          <a:p>
            <a:pPr algn="ctr"/>
            <a:r>
              <a:rPr lang="en-US" sz="900" i="1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collective burst firing</a:t>
            </a:r>
            <a:endParaRPr lang="en-US" sz="9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2310" name="Image 2309">
            <a:extLst>
              <a:ext uri="{FF2B5EF4-FFF2-40B4-BE49-F238E27FC236}">
                <a16:creationId xmlns:a16="http://schemas.microsoft.com/office/drawing/2014/main" id="{539B4071-69E9-AF7D-A86B-FCC06BD7E4A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45388" y="2344632"/>
            <a:ext cx="1435100" cy="609600"/>
          </a:xfrm>
          <a:prstGeom prst="rect">
            <a:avLst/>
          </a:prstGeom>
        </p:spPr>
      </p:pic>
      <p:pic>
        <p:nvPicPr>
          <p:cNvPr id="2312" name="Image 2311">
            <a:extLst>
              <a:ext uri="{FF2B5EF4-FFF2-40B4-BE49-F238E27FC236}">
                <a16:creationId xmlns:a16="http://schemas.microsoft.com/office/drawing/2014/main" id="{61312AEB-9876-7127-2BC9-788239AB9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358" y="2333422"/>
            <a:ext cx="1435100" cy="609600"/>
          </a:xfrm>
          <a:prstGeom prst="rect">
            <a:avLst/>
          </a:prstGeom>
        </p:spPr>
      </p:pic>
      <p:pic>
        <p:nvPicPr>
          <p:cNvPr id="2314" name="Image 2313">
            <a:extLst>
              <a:ext uri="{FF2B5EF4-FFF2-40B4-BE49-F238E27FC236}">
                <a16:creationId xmlns:a16="http://schemas.microsoft.com/office/drawing/2014/main" id="{86E6DEBB-EAD7-4D28-46CE-0194E120D69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775328" y="2332266"/>
            <a:ext cx="1435100" cy="609600"/>
          </a:xfrm>
          <a:prstGeom prst="rect">
            <a:avLst/>
          </a:prstGeom>
        </p:spPr>
      </p:pic>
      <p:pic>
        <p:nvPicPr>
          <p:cNvPr id="2316" name="Image 2315">
            <a:extLst>
              <a:ext uri="{FF2B5EF4-FFF2-40B4-BE49-F238E27FC236}">
                <a16:creationId xmlns:a16="http://schemas.microsoft.com/office/drawing/2014/main" id="{85F9F818-19E8-430A-58F3-968C37210B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5328" y="3125181"/>
            <a:ext cx="1435100" cy="596900"/>
          </a:xfrm>
          <a:prstGeom prst="rect">
            <a:avLst/>
          </a:prstGeom>
        </p:spPr>
      </p:pic>
      <p:pic>
        <p:nvPicPr>
          <p:cNvPr id="2318" name="Image 2317">
            <a:extLst>
              <a:ext uri="{FF2B5EF4-FFF2-40B4-BE49-F238E27FC236}">
                <a16:creationId xmlns:a16="http://schemas.microsoft.com/office/drawing/2014/main" id="{81EC451C-77CA-06DA-3D80-2D3BF7CE41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0358" y="3125181"/>
            <a:ext cx="1435100" cy="596900"/>
          </a:xfrm>
          <a:prstGeom prst="rect">
            <a:avLst/>
          </a:prstGeom>
        </p:spPr>
      </p:pic>
      <p:pic>
        <p:nvPicPr>
          <p:cNvPr id="2320" name="Image 2319">
            <a:extLst>
              <a:ext uri="{FF2B5EF4-FFF2-40B4-BE49-F238E27FC236}">
                <a16:creationId xmlns:a16="http://schemas.microsoft.com/office/drawing/2014/main" id="{55396FBF-C4EB-EF87-7630-90CD611DD71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545388" y="3112481"/>
            <a:ext cx="1435100" cy="609600"/>
          </a:xfrm>
          <a:prstGeom prst="rect">
            <a:avLst/>
          </a:prstGeom>
        </p:spPr>
      </p:pic>
      <p:pic>
        <p:nvPicPr>
          <p:cNvPr id="2322" name="Image 2321">
            <a:extLst>
              <a:ext uri="{FF2B5EF4-FFF2-40B4-BE49-F238E27FC236}">
                <a16:creationId xmlns:a16="http://schemas.microsoft.com/office/drawing/2014/main" id="{CD453EE0-2179-6957-E928-B59435E4762E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1545388" y="3880329"/>
            <a:ext cx="1435100" cy="609600"/>
          </a:xfrm>
          <a:prstGeom prst="rect">
            <a:avLst/>
          </a:prstGeom>
        </p:spPr>
      </p:pic>
      <p:pic>
        <p:nvPicPr>
          <p:cNvPr id="2324" name="Image 2323">
            <a:extLst>
              <a:ext uri="{FF2B5EF4-FFF2-40B4-BE49-F238E27FC236}">
                <a16:creationId xmlns:a16="http://schemas.microsoft.com/office/drawing/2014/main" id="{03A7D1FE-1DD6-13C6-5117-1D7612A161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60358" y="3880329"/>
            <a:ext cx="1435100" cy="609600"/>
          </a:xfrm>
          <a:prstGeom prst="rect">
            <a:avLst/>
          </a:prstGeom>
        </p:spPr>
      </p:pic>
      <p:pic>
        <p:nvPicPr>
          <p:cNvPr id="2326" name="Image 2325">
            <a:extLst>
              <a:ext uri="{FF2B5EF4-FFF2-40B4-BE49-F238E27FC236}">
                <a16:creationId xmlns:a16="http://schemas.microsoft.com/office/drawing/2014/main" id="{21247526-A486-F9F8-D579-A634452E4025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4775328" y="3880329"/>
            <a:ext cx="1435100" cy="609600"/>
          </a:xfrm>
          <a:prstGeom prst="rect">
            <a:avLst/>
          </a:prstGeom>
        </p:spPr>
      </p:pic>
      <p:grpSp>
        <p:nvGrpSpPr>
          <p:cNvPr id="2327" name="Groupe 2326">
            <a:extLst>
              <a:ext uri="{FF2B5EF4-FFF2-40B4-BE49-F238E27FC236}">
                <a16:creationId xmlns:a16="http://schemas.microsoft.com/office/drawing/2014/main" id="{CB0FD0C7-5E30-21A2-1079-D6B971788DB4}"/>
              </a:ext>
            </a:extLst>
          </p:cNvPr>
          <p:cNvGrpSpPr/>
          <p:nvPr/>
        </p:nvGrpSpPr>
        <p:grpSpPr>
          <a:xfrm>
            <a:off x="3711772" y="999124"/>
            <a:ext cx="82381" cy="120574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2328" name="Forme libre 2327">
              <a:extLst>
                <a:ext uri="{FF2B5EF4-FFF2-40B4-BE49-F238E27FC236}">
                  <a16:creationId xmlns:a16="http://schemas.microsoft.com/office/drawing/2014/main" id="{0D83FBDD-430F-57D8-21A3-566148BA5048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29" name="Forme libre 2328">
              <a:extLst>
                <a:ext uri="{FF2B5EF4-FFF2-40B4-BE49-F238E27FC236}">
                  <a16:creationId xmlns:a16="http://schemas.microsoft.com/office/drawing/2014/main" id="{D98DB0A5-192A-5652-933A-C1DE43FA4832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0" name="Forme libre 2329">
              <a:extLst>
                <a:ext uri="{FF2B5EF4-FFF2-40B4-BE49-F238E27FC236}">
                  <a16:creationId xmlns:a16="http://schemas.microsoft.com/office/drawing/2014/main" id="{16FACD53-479A-69F5-2243-03779C8EB0ED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31" name="Connecteur droit 2330">
            <a:extLst>
              <a:ext uri="{FF2B5EF4-FFF2-40B4-BE49-F238E27FC236}">
                <a16:creationId xmlns:a16="http://schemas.microsoft.com/office/drawing/2014/main" id="{02D375E3-F333-CF17-8D88-05449FF81691}"/>
              </a:ext>
            </a:extLst>
          </p:cNvPr>
          <p:cNvCxnSpPr>
            <a:cxnSpLocks/>
          </p:cNvCxnSpPr>
          <p:nvPr/>
        </p:nvCxnSpPr>
        <p:spPr>
          <a:xfrm>
            <a:off x="3691815" y="976009"/>
            <a:ext cx="154800" cy="15480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2" name="Connecteur droit 2331">
            <a:extLst>
              <a:ext uri="{FF2B5EF4-FFF2-40B4-BE49-F238E27FC236}">
                <a16:creationId xmlns:a16="http://schemas.microsoft.com/office/drawing/2014/main" id="{116E6200-CE82-EB9B-6D30-4A922801478B}"/>
              </a:ext>
            </a:extLst>
          </p:cNvPr>
          <p:cNvCxnSpPr>
            <a:cxnSpLocks/>
          </p:cNvCxnSpPr>
          <p:nvPr/>
        </p:nvCxnSpPr>
        <p:spPr>
          <a:xfrm flipH="1">
            <a:off x="3691612" y="976009"/>
            <a:ext cx="155206" cy="15480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3" name="ZoneTexte 2332">
            <a:extLst>
              <a:ext uri="{FF2B5EF4-FFF2-40B4-BE49-F238E27FC236}">
                <a16:creationId xmlns:a16="http://schemas.microsoft.com/office/drawing/2014/main" id="{457A0421-15E8-4D12-C2D3-BDECCCB96B99}"/>
              </a:ext>
            </a:extLst>
          </p:cNvPr>
          <p:cNvSpPr txBox="1"/>
          <p:nvPr/>
        </p:nvSpPr>
        <p:spPr>
          <a:xfrm>
            <a:off x="1441348" y="444786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0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34" name="ZoneTexte 2333">
            <a:extLst>
              <a:ext uri="{FF2B5EF4-FFF2-40B4-BE49-F238E27FC236}">
                <a16:creationId xmlns:a16="http://schemas.microsoft.com/office/drawing/2014/main" id="{4CEF0C05-6C0A-6778-19EE-8C024B3C44D8}"/>
              </a:ext>
            </a:extLst>
          </p:cNvPr>
          <p:cNvSpPr txBox="1"/>
          <p:nvPr/>
        </p:nvSpPr>
        <p:spPr>
          <a:xfrm>
            <a:off x="1746734" y="4447866"/>
            <a:ext cx="3129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20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35" name="ZoneTexte 2334">
            <a:extLst>
              <a:ext uri="{FF2B5EF4-FFF2-40B4-BE49-F238E27FC236}">
                <a16:creationId xmlns:a16="http://schemas.microsoft.com/office/drawing/2014/main" id="{3D52D240-0A23-E6B3-5F5A-29B5BEBDB018}"/>
              </a:ext>
            </a:extLst>
          </p:cNvPr>
          <p:cNvSpPr txBox="1"/>
          <p:nvPr/>
        </p:nvSpPr>
        <p:spPr>
          <a:xfrm>
            <a:off x="2108877" y="4447866"/>
            <a:ext cx="3129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40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36" name="ZoneTexte 2335">
            <a:extLst>
              <a:ext uri="{FF2B5EF4-FFF2-40B4-BE49-F238E27FC236}">
                <a16:creationId xmlns:a16="http://schemas.microsoft.com/office/drawing/2014/main" id="{C24E0A43-0317-1776-38AB-5D4A6349E38F}"/>
              </a:ext>
            </a:extLst>
          </p:cNvPr>
          <p:cNvSpPr txBox="1"/>
          <p:nvPr/>
        </p:nvSpPr>
        <p:spPr>
          <a:xfrm>
            <a:off x="2449523" y="4447866"/>
            <a:ext cx="3129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60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37" name="ZoneTexte 2336">
            <a:extLst>
              <a:ext uri="{FF2B5EF4-FFF2-40B4-BE49-F238E27FC236}">
                <a16:creationId xmlns:a16="http://schemas.microsoft.com/office/drawing/2014/main" id="{FB763848-B608-6937-603E-D13416D179FA}"/>
              </a:ext>
            </a:extLst>
          </p:cNvPr>
          <p:cNvSpPr txBox="1"/>
          <p:nvPr/>
        </p:nvSpPr>
        <p:spPr>
          <a:xfrm>
            <a:off x="2802083" y="4447866"/>
            <a:ext cx="3129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80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38" name="ZoneTexte 2337">
            <a:extLst>
              <a:ext uri="{FF2B5EF4-FFF2-40B4-BE49-F238E27FC236}">
                <a16:creationId xmlns:a16="http://schemas.microsoft.com/office/drawing/2014/main" id="{0D493E3A-7B78-064C-0D1B-C0DA453E6EDC}"/>
              </a:ext>
            </a:extLst>
          </p:cNvPr>
          <p:cNvSpPr txBox="1"/>
          <p:nvPr/>
        </p:nvSpPr>
        <p:spPr>
          <a:xfrm>
            <a:off x="3056352" y="443366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0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39" name="ZoneTexte 2338">
            <a:extLst>
              <a:ext uri="{FF2B5EF4-FFF2-40B4-BE49-F238E27FC236}">
                <a16:creationId xmlns:a16="http://schemas.microsoft.com/office/drawing/2014/main" id="{2C106570-E4C1-DFA0-AA41-79E5E968E0CE}"/>
              </a:ext>
            </a:extLst>
          </p:cNvPr>
          <p:cNvSpPr txBox="1"/>
          <p:nvPr/>
        </p:nvSpPr>
        <p:spPr>
          <a:xfrm>
            <a:off x="3361738" y="4433668"/>
            <a:ext cx="3129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20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40" name="ZoneTexte 2339">
            <a:extLst>
              <a:ext uri="{FF2B5EF4-FFF2-40B4-BE49-F238E27FC236}">
                <a16:creationId xmlns:a16="http://schemas.microsoft.com/office/drawing/2014/main" id="{B2FE9A57-B128-E68F-3ED0-7F09AA83ADCF}"/>
              </a:ext>
            </a:extLst>
          </p:cNvPr>
          <p:cNvSpPr txBox="1"/>
          <p:nvPr/>
        </p:nvSpPr>
        <p:spPr>
          <a:xfrm>
            <a:off x="3723881" y="4433668"/>
            <a:ext cx="3129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40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41" name="ZoneTexte 2340">
            <a:extLst>
              <a:ext uri="{FF2B5EF4-FFF2-40B4-BE49-F238E27FC236}">
                <a16:creationId xmlns:a16="http://schemas.microsoft.com/office/drawing/2014/main" id="{F4F1AA9E-BEB9-76E7-55FD-764F34528F08}"/>
              </a:ext>
            </a:extLst>
          </p:cNvPr>
          <p:cNvSpPr txBox="1"/>
          <p:nvPr/>
        </p:nvSpPr>
        <p:spPr>
          <a:xfrm>
            <a:off x="4064527" y="4433668"/>
            <a:ext cx="3129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60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42" name="ZoneTexte 2341">
            <a:extLst>
              <a:ext uri="{FF2B5EF4-FFF2-40B4-BE49-F238E27FC236}">
                <a16:creationId xmlns:a16="http://schemas.microsoft.com/office/drawing/2014/main" id="{CB87F857-EEC8-EC5F-455A-2DE1EE14E39F}"/>
              </a:ext>
            </a:extLst>
          </p:cNvPr>
          <p:cNvSpPr txBox="1"/>
          <p:nvPr/>
        </p:nvSpPr>
        <p:spPr>
          <a:xfrm>
            <a:off x="4417087" y="4433668"/>
            <a:ext cx="3129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80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43" name="ZoneTexte 2342">
            <a:extLst>
              <a:ext uri="{FF2B5EF4-FFF2-40B4-BE49-F238E27FC236}">
                <a16:creationId xmlns:a16="http://schemas.microsoft.com/office/drawing/2014/main" id="{4DEEFEC4-F597-7E42-6B5F-140BCB85DDD9}"/>
              </a:ext>
            </a:extLst>
          </p:cNvPr>
          <p:cNvSpPr txBox="1"/>
          <p:nvPr/>
        </p:nvSpPr>
        <p:spPr>
          <a:xfrm>
            <a:off x="4675098" y="444786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0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44" name="ZoneTexte 2343">
            <a:extLst>
              <a:ext uri="{FF2B5EF4-FFF2-40B4-BE49-F238E27FC236}">
                <a16:creationId xmlns:a16="http://schemas.microsoft.com/office/drawing/2014/main" id="{0EBCB089-21D2-A5E0-D1AA-A2FC996427FD}"/>
              </a:ext>
            </a:extLst>
          </p:cNvPr>
          <p:cNvSpPr txBox="1"/>
          <p:nvPr/>
        </p:nvSpPr>
        <p:spPr>
          <a:xfrm>
            <a:off x="4980484" y="4447866"/>
            <a:ext cx="3129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20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45" name="ZoneTexte 2344">
            <a:extLst>
              <a:ext uri="{FF2B5EF4-FFF2-40B4-BE49-F238E27FC236}">
                <a16:creationId xmlns:a16="http://schemas.microsoft.com/office/drawing/2014/main" id="{659D70D9-80CB-B1C6-2ECB-488FE44D4AD5}"/>
              </a:ext>
            </a:extLst>
          </p:cNvPr>
          <p:cNvSpPr txBox="1"/>
          <p:nvPr/>
        </p:nvSpPr>
        <p:spPr>
          <a:xfrm>
            <a:off x="5331197" y="4447866"/>
            <a:ext cx="3129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40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46" name="ZoneTexte 2345">
            <a:extLst>
              <a:ext uri="{FF2B5EF4-FFF2-40B4-BE49-F238E27FC236}">
                <a16:creationId xmlns:a16="http://schemas.microsoft.com/office/drawing/2014/main" id="{4EEB78F9-C8D6-3553-F025-6D9D43E34DAC}"/>
              </a:ext>
            </a:extLst>
          </p:cNvPr>
          <p:cNvSpPr txBox="1"/>
          <p:nvPr/>
        </p:nvSpPr>
        <p:spPr>
          <a:xfrm>
            <a:off x="5683273" y="4447866"/>
            <a:ext cx="3129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60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47" name="ZoneTexte 2346">
            <a:extLst>
              <a:ext uri="{FF2B5EF4-FFF2-40B4-BE49-F238E27FC236}">
                <a16:creationId xmlns:a16="http://schemas.microsoft.com/office/drawing/2014/main" id="{FD1EC320-1D7A-CD15-54E7-49B9D5C9DD98}"/>
              </a:ext>
            </a:extLst>
          </p:cNvPr>
          <p:cNvSpPr txBox="1"/>
          <p:nvPr/>
        </p:nvSpPr>
        <p:spPr>
          <a:xfrm>
            <a:off x="6035833" y="4447866"/>
            <a:ext cx="3129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80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48" name="ZoneTexte 2347">
            <a:extLst>
              <a:ext uri="{FF2B5EF4-FFF2-40B4-BE49-F238E27FC236}">
                <a16:creationId xmlns:a16="http://schemas.microsoft.com/office/drawing/2014/main" id="{33ADF7FB-9E7E-2D13-334A-5BED9B6E5C77}"/>
              </a:ext>
            </a:extLst>
          </p:cNvPr>
          <p:cNvSpPr txBox="1"/>
          <p:nvPr/>
        </p:nvSpPr>
        <p:spPr>
          <a:xfrm>
            <a:off x="1258429" y="4355463"/>
            <a:ext cx="3642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min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49" name="ZoneTexte 2348">
            <a:extLst>
              <a:ext uri="{FF2B5EF4-FFF2-40B4-BE49-F238E27FC236}">
                <a16:creationId xmlns:a16="http://schemas.microsoft.com/office/drawing/2014/main" id="{90D7D524-CBE2-BE60-DFD1-2F4627C362DF}"/>
              </a:ext>
            </a:extLst>
          </p:cNvPr>
          <p:cNvSpPr txBox="1"/>
          <p:nvPr/>
        </p:nvSpPr>
        <p:spPr>
          <a:xfrm>
            <a:off x="1226370" y="3764913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max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50" name="ZoneTexte 2349">
            <a:extLst>
              <a:ext uri="{FF2B5EF4-FFF2-40B4-BE49-F238E27FC236}">
                <a16:creationId xmlns:a16="http://schemas.microsoft.com/office/drawing/2014/main" id="{29015D11-0FB7-949E-F912-8B62411FC049}"/>
              </a:ext>
            </a:extLst>
          </p:cNvPr>
          <p:cNvSpPr txBox="1"/>
          <p:nvPr/>
        </p:nvSpPr>
        <p:spPr>
          <a:xfrm>
            <a:off x="1259246" y="3577896"/>
            <a:ext cx="3642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min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51" name="ZoneTexte 2350">
            <a:extLst>
              <a:ext uri="{FF2B5EF4-FFF2-40B4-BE49-F238E27FC236}">
                <a16:creationId xmlns:a16="http://schemas.microsoft.com/office/drawing/2014/main" id="{2DA22BB7-3B70-D469-B44B-E441774CB1C5}"/>
              </a:ext>
            </a:extLst>
          </p:cNvPr>
          <p:cNvSpPr txBox="1"/>
          <p:nvPr/>
        </p:nvSpPr>
        <p:spPr>
          <a:xfrm>
            <a:off x="1227187" y="3012746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max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52" name="ZoneTexte 2351">
            <a:extLst>
              <a:ext uri="{FF2B5EF4-FFF2-40B4-BE49-F238E27FC236}">
                <a16:creationId xmlns:a16="http://schemas.microsoft.com/office/drawing/2014/main" id="{5601F64A-1358-1AB1-F763-1AE4D68FC70F}"/>
              </a:ext>
            </a:extLst>
          </p:cNvPr>
          <p:cNvSpPr txBox="1"/>
          <p:nvPr/>
        </p:nvSpPr>
        <p:spPr>
          <a:xfrm>
            <a:off x="1258429" y="2794366"/>
            <a:ext cx="3642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min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53" name="ZoneTexte 2352">
            <a:extLst>
              <a:ext uri="{FF2B5EF4-FFF2-40B4-BE49-F238E27FC236}">
                <a16:creationId xmlns:a16="http://schemas.microsoft.com/office/drawing/2014/main" id="{6C1C0749-2DBD-1D55-9659-BA303A137D36}"/>
              </a:ext>
            </a:extLst>
          </p:cNvPr>
          <p:cNvSpPr txBox="1"/>
          <p:nvPr/>
        </p:nvSpPr>
        <p:spPr>
          <a:xfrm>
            <a:off x="1226370" y="2229216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max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54" name="Ellipse 2353">
            <a:extLst>
              <a:ext uri="{FF2B5EF4-FFF2-40B4-BE49-F238E27FC236}">
                <a16:creationId xmlns:a16="http://schemas.microsoft.com/office/drawing/2014/main" id="{84369D71-637A-4EBF-5108-B6F56CBB0A68}"/>
              </a:ext>
            </a:extLst>
          </p:cNvPr>
          <p:cNvSpPr/>
          <p:nvPr/>
        </p:nvSpPr>
        <p:spPr>
          <a:xfrm>
            <a:off x="4199587" y="1101288"/>
            <a:ext cx="162000" cy="162000"/>
          </a:xfrm>
          <a:prstGeom prst="ellipse">
            <a:avLst/>
          </a:prstGeom>
          <a:solidFill>
            <a:srgbClr val="BDD7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5" name="ZoneTexte 2354">
            <a:extLst>
              <a:ext uri="{FF2B5EF4-FFF2-40B4-BE49-F238E27FC236}">
                <a16:creationId xmlns:a16="http://schemas.microsoft.com/office/drawing/2014/main" id="{08A2D21E-8A08-6250-B542-A007C7D08EF1}"/>
              </a:ext>
            </a:extLst>
          </p:cNvPr>
          <p:cNvSpPr txBox="1"/>
          <p:nvPr/>
        </p:nvSpPr>
        <p:spPr>
          <a:xfrm>
            <a:off x="4158790" y="1074271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3</a:t>
            </a:r>
          </a:p>
        </p:txBody>
      </p:sp>
      <p:sp>
        <p:nvSpPr>
          <p:cNvPr id="2356" name="Ellipse 2355">
            <a:extLst>
              <a:ext uri="{FF2B5EF4-FFF2-40B4-BE49-F238E27FC236}">
                <a16:creationId xmlns:a16="http://schemas.microsoft.com/office/drawing/2014/main" id="{2E0C33B9-498F-6D98-B9EE-880B6FD7F217}"/>
              </a:ext>
            </a:extLst>
          </p:cNvPr>
          <p:cNvSpPr/>
          <p:nvPr/>
        </p:nvSpPr>
        <p:spPr>
          <a:xfrm>
            <a:off x="2725254" y="1092058"/>
            <a:ext cx="162000" cy="162000"/>
          </a:xfrm>
          <a:prstGeom prst="ellipse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7" name="ZoneTexte 2356">
            <a:extLst>
              <a:ext uri="{FF2B5EF4-FFF2-40B4-BE49-F238E27FC236}">
                <a16:creationId xmlns:a16="http://schemas.microsoft.com/office/drawing/2014/main" id="{0D1C9602-0C91-4D09-6C44-4AB95C2D8D1D}"/>
              </a:ext>
            </a:extLst>
          </p:cNvPr>
          <p:cNvSpPr txBox="1"/>
          <p:nvPr/>
        </p:nvSpPr>
        <p:spPr>
          <a:xfrm>
            <a:off x="2684457" y="1065041"/>
            <a:ext cx="2423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3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AC6031-0DD7-4D18-4E5B-016AF087D8C9}"/>
              </a:ext>
            </a:extLst>
          </p:cNvPr>
          <p:cNvSpPr txBox="1"/>
          <p:nvPr/>
        </p:nvSpPr>
        <p:spPr>
          <a:xfrm>
            <a:off x="866450" y="523414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  </a:t>
            </a:r>
            <a:r>
              <a:rPr lang="en-US" sz="9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Blocking late-phase plasticity</a:t>
            </a:r>
          </a:p>
          <a:p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6335AF-58F1-8565-36B8-2E168F8AB375}"/>
              </a:ext>
            </a:extLst>
          </p:cNvPr>
          <p:cNvSpPr/>
          <p:nvPr/>
        </p:nvSpPr>
        <p:spPr>
          <a:xfrm>
            <a:off x="1297920" y="5777161"/>
            <a:ext cx="408783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2E1201-FC39-8FE2-C8CA-DB69B269CBF4}"/>
              </a:ext>
            </a:extLst>
          </p:cNvPr>
          <p:cNvSpPr/>
          <p:nvPr/>
        </p:nvSpPr>
        <p:spPr>
          <a:xfrm>
            <a:off x="2262575" y="5777161"/>
            <a:ext cx="408783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4E11E7-98B3-B8E7-DAE1-8BFF380902EE}"/>
              </a:ext>
            </a:extLst>
          </p:cNvPr>
          <p:cNvSpPr/>
          <p:nvPr/>
        </p:nvSpPr>
        <p:spPr>
          <a:xfrm>
            <a:off x="1708628" y="5777161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8C71B6-653C-5442-E428-CDFE1859F38B}"/>
              </a:ext>
            </a:extLst>
          </p:cNvPr>
          <p:cNvSpPr/>
          <p:nvPr/>
        </p:nvSpPr>
        <p:spPr>
          <a:xfrm>
            <a:off x="2671490" y="5777161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CBF33A-0578-6802-9C29-931F5804B7AF}"/>
              </a:ext>
            </a:extLst>
          </p:cNvPr>
          <p:cNvSpPr/>
          <p:nvPr/>
        </p:nvSpPr>
        <p:spPr>
          <a:xfrm>
            <a:off x="3237999" y="5777161"/>
            <a:ext cx="408783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9A296A-A17E-3F5B-9E01-DE68EFEE2E40}"/>
              </a:ext>
            </a:extLst>
          </p:cNvPr>
          <p:cNvSpPr/>
          <p:nvPr/>
        </p:nvSpPr>
        <p:spPr>
          <a:xfrm>
            <a:off x="4180501" y="5777161"/>
            <a:ext cx="408783" cy="17202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D21429-8348-5BA4-175C-4AFA65885C8E}"/>
              </a:ext>
            </a:extLst>
          </p:cNvPr>
          <p:cNvSpPr/>
          <p:nvPr/>
        </p:nvSpPr>
        <p:spPr>
          <a:xfrm>
            <a:off x="3645865" y="5777161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526BBA-172C-4AF4-DD31-57FEC27AC7A5}"/>
              </a:ext>
            </a:extLst>
          </p:cNvPr>
          <p:cNvSpPr/>
          <p:nvPr/>
        </p:nvSpPr>
        <p:spPr>
          <a:xfrm>
            <a:off x="4589415" y="5777161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3B41F58-9258-39D4-00EA-96C40586992A}"/>
              </a:ext>
            </a:extLst>
          </p:cNvPr>
          <p:cNvSpPr txBox="1"/>
          <p:nvPr/>
        </p:nvSpPr>
        <p:spPr>
          <a:xfrm>
            <a:off x="506340" y="5493726"/>
            <a:ext cx="1232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7D950AF-5C93-9D7E-D2D2-6A67519651EB}"/>
              </a:ext>
            </a:extLst>
          </p:cNvPr>
          <p:cNvSpPr txBox="1"/>
          <p:nvPr/>
        </p:nvSpPr>
        <p:spPr>
          <a:xfrm>
            <a:off x="1505678" y="5493726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0778A56-4240-08E3-89D3-EE1BD7A0E779}"/>
              </a:ext>
            </a:extLst>
          </p:cNvPr>
          <p:cNvSpPr txBox="1"/>
          <p:nvPr/>
        </p:nvSpPr>
        <p:spPr>
          <a:xfrm>
            <a:off x="4310554" y="5493726"/>
            <a:ext cx="623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III (end)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7F12BBF-587E-1CC6-3173-A6BBF0AC0956}"/>
              </a:ext>
            </a:extLst>
          </p:cNvPr>
          <p:cNvSpPr txBox="1"/>
          <p:nvPr/>
        </p:nvSpPr>
        <p:spPr>
          <a:xfrm>
            <a:off x="3433465" y="5493726"/>
            <a:ext cx="610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III (start)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35F54A6-DC3F-5007-9803-A6C8460C2CCC}"/>
              </a:ext>
            </a:extLst>
          </p:cNvPr>
          <p:cNvSpPr txBox="1"/>
          <p:nvPr/>
        </p:nvSpPr>
        <p:spPr>
          <a:xfrm>
            <a:off x="2471044" y="5493726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II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C0A6934F-8D45-DA27-0765-46A69041412C}"/>
              </a:ext>
            </a:extLst>
          </p:cNvPr>
          <p:cNvPicPr>
            <a:picLocks/>
          </p:cNvPicPr>
          <p:nvPr/>
        </p:nvPicPr>
        <p:blipFill>
          <a:blip r:embed="rId13"/>
          <a:srcRect/>
          <a:stretch/>
        </p:blipFill>
        <p:spPr>
          <a:xfrm>
            <a:off x="1291511" y="6063090"/>
            <a:ext cx="410400" cy="4104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937C00C5-FFB8-F75C-DBFB-C75817D93280}"/>
              </a:ext>
            </a:extLst>
          </p:cNvPr>
          <p:cNvPicPr>
            <a:picLocks/>
          </p:cNvPicPr>
          <p:nvPr/>
        </p:nvPicPr>
        <p:blipFill>
          <a:blip r:embed="rId14"/>
          <a:srcRect/>
          <a:stretch/>
        </p:blipFill>
        <p:spPr>
          <a:xfrm>
            <a:off x="1703142" y="6063090"/>
            <a:ext cx="410400" cy="4104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AEF88EF-37B0-4C65-23A0-6F831338ECB2}"/>
              </a:ext>
            </a:extLst>
          </p:cNvPr>
          <p:cNvPicPr>
            <a:picLocks/>
          </p:cNvPicPr>
          <p:nvPr/>
        </p:nvPicPr>
        <p:blipFill>
          <a:blip r:embed="rId15"/>
          <a:srcRect/>
          <a:stretch/>
        </p:blipFill>
        <p:spPr>
          <a:xfrm>
            <a:off x="2256005" y="6063090"/>
            <a:ext cx="410400" cy="4104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2C23DBA-7FD9-76AE-E8E0-2B88C027E0B3}"/>
              </a:ext>
            </a:extLst>
          </p:cNvPr>
          <p:cNvPicPr>
            <a:picLocks/>
          </p:cNvPicPr>
          <p:nvPr/>
        </p:nvPicPr>
        <p:blipFill>
          <a:blip r:embed="rId16"/>
          <a:srcRect/>
          <a:stretch/>
        </p:blipFill>
        <p:spPr>
          <a:xfrm>
            <a:off x="2667636" y="6063090"/>
            <a:ext cx="410400" cy="41040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26B8409E-F8A2-FD79-D8A8-47AC64522758}"/>
              </a:ext>
            </a:extLst>
          </p:cNvPr>
          <p:cNvPicPr>
            <a:picLocks/>
          </p:cNvPicPr>
          <p:nvPr/>
        </p:nvPicPr>
        <p:blipFill>
          <a:blip r:embed="rId17"/>
          <a:srcRect/>
          <a:stretch/>
        </p:blipFill>
        <p:spPr>
          <a:xfrm>
            <a:off x="3236989" y="6065496"/>
            <a:ext cx="410400" cy="4104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B40440B-E51D-9E22-949C-24663D6CC011}"/>
              </a:ext>
            </a:extLst>
          </p:cNvPr>
          <p:cNvPicPr>
            <a:picLocks/>
          </p:cNvPicPr>
          <p:nvPr/>
        </p:nvPicPr>
        <p:blipFill>
          <a:blip r:embed="rId18"/>
          <a:srcRect/>
          <a:stretch/>
        </p:blipFill>
        <p:spPr>
          <a:xfrm>
            <a:off x="3648620" y="6065496"/>
            <a:ext cx="410400" cy="4104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8C04DE94-6097-3958-0537-CA52423F9EF9}"/>
              </a:ext>
            </a:extLst>
          </p:cNvPr>
          <p:cNvPicPr>
            <a:picLocks/>
          </p:cNvPicPr>
          <p:nvPr/>
        </p:nvPicPr>
        <p:blipFill>
          <a:blip r:embed="rId19"/>
          <a:srcRect/>
          <a:stretch/>
        </p:blipFill>
        <p:spPr>
          <a:xfrm>
            <a:off x="4182171" y="6065496"/>
            <a:ext cx="410400" cy="41040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10652F8-8055-CE48-5F6E-E321C3B50A5A}"/>
              </a:ext>
            </a:extLst>
          </p:cNvPr>
          <p:cNvPicPr>
            <a:picLocks/>
          </p:cNvPicPr>
          <p:nvPr/>
        </p:nvPicPr>
        <p:blipFill>
          <a:blip r:embed="rId20"/>
          <a:srcRect/>
          <a:stretch/>
        </p:blipFill>
        <p:spPr>
          <a:xfrm>
            <a:off x="4593802" y="6065496"/>
            <a:ext cx="410400" cy="41040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29E99F1-2305-2084-20EA-0593E452D0B6}"/>
              </a:ext>
            </a:extLst>
          </p:cNvPr>
          <p:cNvPicPr>
            <a:picLocks/>
          </p:cNvPicPr>
          <p:nvPr/>
        </p:nvPicPr>
        <p:blipFill>
          <a:blip r:embed="rId21"/>
          <a:srcRect/>
          <a:stretch/>
        </p:blipFill>
        <p:spPr>
          <a:xfrm>
            <a:off x="1291511" y="6546599"/>
            <a:ext cx="410400" cy="4104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F7687100-1B38-67D4-2625-41D25BB2D9A8}"/>
              </a:ext>
            </a:extLst>
          </p:cNvPr>
          <p:cNvPicPr>
            <a:picLocks/>
          </p:cNvPicPr>
          <p:nvPr/>
        </p:nvPicPr>
        <p:blipFill>
          <a:blip r:embed="rId22"/>
          <a:srcRect/>
          <a:stretch/>
        </p:blipFill>
        <p:spPr>
          <a:xfrm>
            <a:off x="1703142" y="6546599"/>
            <a:ext cx="410400" cy="4104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9F943F8D-814C-4669-AE6F-8CCCAAF482C9}"/>
              </a:ext>
            </a:extLst>
          </p:cNvPr>
          <p:cNvPicPr>
            <a:picLocks/>
          </p:cNvPicPr>
          <p:nvPr/>
        </p:nvPicPr>
        <p:blipFill>
          <a:blip r:embed="rId23"/>
          <a:srcRect/>
          <a:stretch/>
        </p:blipFill>
        <p:spPr>
          <a:xfrm>
            <a:off x="2256005" y="6546599"/>
            <a:ext cx="410400" cy="41040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1EA77D67-FCC1-7548-FF83-63E60A11A80D}"/>
              </a:ext>
            </a:extLst>
          </p:cNvPr>
          <p:cNvPicPr>
            <a:picLocks/>
          </p:cNvPicPr>
          <p:nvPr/>
        </p:nvPicPr>
        <p:blipFill>
          <a:blip r:embed="rId24"/>
          <a:srcRect/>
          <a:stretch/>
        </p:blipFill>
        <p:spPr>
          <a:xfrm>
            <a:off x="2667636" y="6546599"/>
            <a:ext cx="410400" cy="410400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DBAD774A-8B93-EAD3-80F2-03A4E66BD228}"/>
              </a:ext>
            </a:extLst>
          </p:cNvPr>
          <p:cNvPicPr>
            <a:picLocks/>
          </p:cNvPicPr>
          <p:nvPr/>
        </p:nvPicPr>
        <p:blipFill>
          <a:blip r:embed="rId25"/>
          <a:srcRect/>
          <a:stretch/>
        </p:blipFill>
        <p:spPr>
          <a:xfrm>
            <a:off x="3236989" y="6541704"/>
            <a:ext cx="410400" cy="410400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060222F-D73C-9C82-EE7D-E76906F35A55}"/>
              </a:ext>
            </a:extLst>
          </p:cNvPr>
          <p:cNvPicPr>
            <a:picLocks/>
          </p:cNvPicPr>
          <p:nvPr/>
        </p:nvPicPr>
        <p:blipFill>
          <a:blip r:embed="rId26"/>
          <a:srcRect/>
          <a:stretch/>
        </p:blipFill>
        <p:spPr>
          <a:xfrm>
            <a:off x="3648620" y="6541704"/>
            <a:ext cx="410400" cy="41040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BEBF4DC4-7661-63AD-A482-F3FDAFAD6847}"/>
              </a:ext>
            </a:extLst>
          </p:cNvPr>
          <p:cNvPicPr>
            <a:picLocks/>
          </p:cNvPicPr>
          <p:nvPr/>
        </p:nvPicPr>
        <p:blipFill>
          <a:blip r:embed="rId27"/>
          <a:srcRect/>
          <a:stretch/>
        </p:blipFill>
        <p:spPr>
          <a:xfrm>
            <a:off x="4182171" y="6541704"/>
            <a:ext cx="410400" cy="4104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F2596384-7683-85A2-4879-DF97C99C9F9E}"/>
              </a:ext>
            </a:extLst>
          </p:cNvPr>
          <p:cNvPicPr>
            <a:picLocks/>
          </p:cNvPicPr>
          <p:nvPr/>
        </p:nvPicPr>
        <p:blipFill>
          <a:blip r:embed="rId28"/>
          <a:srcRect/>
          <a:stretch/>
        </p:blipFill>
        <p:spPr>
          <a:xfrm>
            <a:off x="4593802" y="6541704"/>
            <a:ext cx="410400" cy="410400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931CF6C4-8AC2-194E-7538-55167FD6F253}"/>
              </a:ext>
            </a:extLst>
          </p:cNvPr>
          <p:cNvSpPr txBox="1"/>
          <p:nvPr/>
        </p:nvSpPr>
        <p:spPr>
          <a:xfrm rot="16200000">
            <a:off x="592603" y="6592450"/>
            <a:ext cx="1232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 0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3EF1B48-987D-E65E-5E97-2BB85D0C3700}"/>
              </a:ext>
            </a:extLst>
          </p:cNvPr>
          <p:cNvSpPr txBox="1"/>
          <p:nvPr/>
        </p:nvSpPr>
        <p:spPr>
          <a:xfrm rot="16200000">
            <a:off x="593766" y="7067955"/>
            <a:ext cx="1232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 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7BBC20-A199-F581-EAEB-0F811CFAF26A}"/>
              </a:ext>
            </a:extLst>
          </p:cNvPr>
          <p:cNvSpPr/>
          <p:nvPr/>
        </p:nvSpPr>
        <p:spPr>
          <a:xfrm>
            <a:off x="1297920" y="7517623"/>
            <a:ext cx="408783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1FC760-FBCF-8349-1AA8-C0634932CC5C}"/>
              </a:ext>
            </a:extLst>
          </p:cNvPr>
          <p:cNvSpPr/>
          <p:nvPr/>
        </p:nvSpPr>
        <p:spPr>
          <a:xfrm>
            <a:off x="2262575" y="7517623"/>
            <a:ext cx="408783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4E2209-4F65-C07D-78D8-602EFC4A3660}"/>
              </a:ext>
            </a:extLst>
          </p:cNvPr>
          <p:cNvSpPr/>
          <p:nvPr/>
        </p:nvSpPr>
        <p:spPr>
          <a:xfrm>
            <a:off x="1708628" y="7517623"/>
            <a:ext cx="410200" cy="172028"/>
          </a:xfrm>
          <a:prstGeom prst="rect">
            <a:avLst/>
          </a:prstGeom>
          <a:solidFill>
            <a:srgbClr val="F1D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FD88EC-CA51-2EAD-54B4-FF53CE48B9AF}"/>
              </a:ext>
            </a:extLst>
          </p:cNvPr>
          <p:cNvSpPr/>
          <p:nvPr/>
        </p:nvSpPr>
        <p:spPr>
          <a:xfrm>
            <a:off x="2671490" y="7517623"/>
            <a:ext cx="410200" cy="172028"/>
          </a:xfrm>
          <a:prstGeom prst="rect">
            <a:avLst/>
          </a:prstGeom>
          <a:solidFill>
            <a:srgbClr val="F1D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00B20F5-A40F-505F-8FCD-F5B9E0C6C3EF}"/>
              </a:ext>
            </a:extLst>
          </p:cNvPr>
          <p:cNvSpPr/>
          <p:nvPr/>
        </p:nvSpPr>
        <p:spPr>
          <a:xfrm>
            <a:off x="3237999" y="7517623"/>
            <a:ext cx="408783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2E530DD-7038-7FC2-8D89-EE27EE5659E5}"/>
              </a:ext>
            </a:extLst>
          </p:cNvPr>
          <p:cNvSpPr/>
          <p:nvPr/>
        </p:nvSpPr>
        <p:spPr>
          <a:xfrm>
            <a:off x="4180501" y="7517623"/>
            <a:ext cx="408783" cy="17202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D9A43D0-A128-FD9D-8EFC-C50FBB5305C9}"/>
              </a:ext>
            </a:extLst>
          </p:cNvPr>
          <p:cNvSpPr/>
          <p:nvPr/>
        </p:nvSpPr>
        <p:spPr>
          <a:xfrm>
            <a:off x="3645865" y="7517623"/>
            <a:ext cx="410200" cy="172028"/>
          </a:xfrm>
          <a:prstGeom prst="rect">
            <a:avLst/>
          </a:prstGeom>
          <a:solidFill>
            <a:srgbClr val="F1D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A982EB-19F8-C434-3300-29ACBBA95506}"/>
              </a:ext>
            </a:extLst>
          </p:cNvPr>
          <p:cNvSpPr/>
          <p:nvPr/>
        </p:nvSpPr>
        <p:spPr>
          <a:xfrm>
            <a:off x="4589415" y="7517623"/>
            <a:ext cx="410200" cy="172028"/>
          </a:xfrm>
          <a:prstGeom prst="rect">
            <a:avLst/>
          </a:prstGeom>
          <a:solidFill>
            <a:srgbClr val="F1D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8B57FCA-7106-5133-563B-2D51CCCFB16A}"/>
              </a:ext>
            </a:extLst>
          </p:cNvPr>
          <p:cNvSpPr txBox="1"/>
          <p:nvPr/>
        </p:nvSpPr>
        <p:spPr>
          <a:xfrm>
            <a:off x="1505678" y="7251213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D2F13A3D-F646-566B-826C-C9FC1DC26A96}"/>
              </a:ext>
            </a:extLst>
          </p:cNvPr>
          <p:cNvSpPr txBox="1"/>
          <p:nvPr/>
        </p:nvSpPr>
        <p:spPr>
          <a:xfrm>
            <a:off x="2471044" y="7251213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II</a:t>
            </a:r>
          </a:p>
        </p:txBody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id="{BA96A74D-141A-4B6B-5A7D-8B6AA91397D8}"/>
              </a:ext>
            </a:extLst>
          </p:cNvPr>
          <p:cNvPicPr>
            <a:picLocks/>
          </p:cNvPicPr>
          <p:nvPr/>
        </p:nvPicPr>
        <p:blipFill>
          <a:blip r:embed="rId29"/>
          <a:srcRect/>
          <a:stretch/>
        </p:blipFill>
        <p:spPr>
          <a:xfrm>
            <a:off x="1299403" y="7811444"/>
            <a:ext cx="394615" cy="394615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2E24D548-EBD0-767B-89B5-6D5E99E6D3BF}"/>
              </a:ext>
            </a:extLst>
          </p:cNvPr>
          <p:cNvPicPr>
            <a:picLocks/>
          </p:cNvPicPr>
          <p:nvPr/>
        </p:nvPicPr>
        <p:blipFill>
          <a:blip r:embed="rId30"/>
          <a:srcRect/>
          <a:stretch/>
        </p:blipFill>
        <p:spPr>
          <a:xfrm>
            <a:off x="1711034" y="7811444"/>
            <a:ext cx="394615" cy="394615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B011BEC5-3719-BB77-1618-CB13ABBD3219}"/>
              </a:ext>
            </a:extLst>
          </p:cNvPr>
          <p:cNvPicPr>
            <a:picLocks/>
          </p:cNvPicPr>
          <p:nvPr/>
        </p:nvPicPr>
        <p:blipFill>
          <a:blip r:embed="rId31"/>
          <a:srcRect/>
          <a:stretch/>
        </p:blipFill>
        <p:spPr>
          <a:xfrm>
            <a:off x="2263897" y="7811444"/>
            <a:ext cx="394615" cy="394615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EA40D715-A6AC-FB5D-6408-C998FFD7EF1C}"/>
              </a:ext>
            </a:extLst>
          </p:cNvPr>
          <p:cNvPicPr>
            <a:picLocks/>
          </p:cNvPicPr>
          <p:nvPr/>
        </p:nvPicPr>
        <p:blipFill>
          <a:blip r:embed="rId32"/>
          <a:srcRect/>
          <a:stretch/>
        </p:blipFill>
        <p:spPr>
          <a:xfrm>
            <a:off x="2675528" y="7811444"/>
            <a:ext cx="394615" cy="394615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1B7F219A-BCE7-16F1-3F9A-EAC543F2BFAB}"/>
              </a:ext>
            </a:extLst>
          </p:cNvPr>
          <p:cNvPicPr>
            <a:picLocks/>
          </p:cNvPicPr>
          <p:nvPr/>
        </p:nvPicPr>
        <p:blipFill>
          <a:blip r:embed="rId33"/>
          <a:srcRect/>
          <a:stretch/>
        </p:blipFill>
        <p:spPr>
          <a:xfrm>
            <a:off x="3244881" y="7813850"/>
            <a:ext cx="394615" cy="394615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9A3545D4-081E-287B-7592-21503475E038}"/>
              </a:ext>
            </a:extLst>
          </p:cNvPr>
          <p:cNvPicPr>
            <a:picLocks/>
          </p:cNvPicPr>
          <p:nvPr/>
        </p:nvPicPr>
        <p:blipFill>
          <a:blip r:embed="rId34"/>
          <a:srcRect/>
          <a:stretch/>
        </p:blipFill>
        <p:spPr>
          <a:xfrm>
            <a:off x="3656512" y="7813850"/>
            <a:ext cx="394615" cy="394615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F4EE5845-D1EB-C999-1D02-70428E3C5C7A}"/>
              </a:ext>
            </a:extLst>
          </p:cNvPr>
          <p:cNvPicPr>
            <a:picLocks/>
          </p:cNvPicPr>
          <p:nvPr/>
        </p:nvPicPr>
        <p:blipFill>
          <a:blip r:embed="rId35"/>
          <a:srcRect/>
          <a:stretch/>
        </p:blipFill>
        <p:spPr>
          <a:xfrm>
            <a:off x="4190063" y="7813850"/>
            <a:ext cx="394615" cy="394615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E91E4261-7A21-5C8B-4D24-76C24CB5777F}"/>
              </a:ext>
            </a:extLst>
          </p:cNvPr>
          <p:cNvPicPr>
            <a:picLocks/>
          </p:cNvPicPr>
          <p:nvPr/>
        </p:nvPicPr>
        <p:blipFill>
          <a:blip r:embed="rId36"/>
          <a:srcRect/>
          <a:stretch/>
        </p:blipFill>
        <p:spPr>
          <a:xfrm>
            <a:off x="4601694" y="7813850"/>
            <a:ext cx="394615" cy="394615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C353F8E8-60D8-A1EF-9FBB-87CF5CCE029A}"/>
              </a:ext>
            </a:extLst>
          </p:cNvPr>
          <p:cNvPicPr>
            <a:picLocks/>
          </p:cNvPicPr>
          <p:nvPr/>
        </p:nvPicPr>
        <p:blipFill>
          <a:blip r:embed="rId37"/>
          <a:srcRect/>
          <a:stretch/>
        </p:blipFill>
        <p:spPr>
          <a:xfrm>
            <a:off x="1299403" y="8294953"/>
            <a:ext cx="394615" cy="394615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D34D11DD-4772-5050-43B8-E29D925E8287}"/>
              </a:ext>
            </a:extLst>
          </p:cNvPr>
          <p:cNvPicPr>
            <a:picLocks/>
          </p:cNvPicPr>
          <p:nvPr/>
        </p:nvPicPr>
        <p:blipFill>
          <a:blip r:embed="rId38"/>
          <a:srcRect/>
          <a:stretch/>
        </p:blipFill>
        <p:spPr>
          <a:xfrm>
            <a:off x="1711034" y="8294953"/>
            <a:ext cx="394615" cy="394615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1BB1E38E-5EB6-AE00-EA9F-50BD2C02B80C}"/>
              </a:ext>
            </a:extLst>
          </p:cNvPr>
          <p:cNvPicPr>
            <a:picLocks/>
          </p:cNvPicPr>
          <p:nvPr/>
        </p:nvPicPr>
        <p:blipFill>
          <a:blip r:embed="rId39"/>
          <a:srcRect/>
          <a:stretch/>
        </p:blipFill>
        <p:spPr>
          <a:xfrm>
            <a:off x="2263897" y="8294953"/>
            <a:ext cx="394615" cy="394615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55F9FFAC-32CA-DAE0-6CC2-7813701A48FE}"/>
              </a:ext>
            </a:extLst>
          </p:cNvPr>
          <p:cNvPicPr>
            <a:picLocks/>
          </p:cNvPicPr>
          <p:nvPr/>
        </p:nvPicPr>
        <p:blipFill>
          <a:blip r:embed="rId40"/>
          <a:srcRect/>
          <a:stretch/>
        </p:blipFill>
        <p:spPr>
          <a:xfrm>
            <a:off x="2675528" y="8294953"/>
            <a:ext cx="394615" cy="394615"/>
          </a:xfrm>
          <a:prstGeom prst="rect">
            <a:avLst/>
          </a:prstGeom>
        </p:spPr>
      </p:pic>
      <p:pic>
        <p:nvPicPr>
          <p:cNvPr id="63" name="Image 62">
            <a:extLst>
              <a:ext uri="{FF2B5EF4-FFF2-40B4-BE49-F238E27FC236}">
                <a16:creationId xmlns:a16="http://schemas.microsoft.com/office/drawing/2014/main" id="{5E712421-224E-EECA-3441-98DE1F47B7A4}"/>
              </a:ext>
            </a:extLst>
          </p:cNvPr>
          <p:cNvPicPr>
            <a:picLocks/>
          </p:cNvPicPr>
          <p:nvPr/>
        </p:nvPicPr>
        <p:blipFill>
          <a:blip r:embed="rId41"/>
          <a:srcRect/>
          <a:stretch/>
        </p:blipFill>
        <p:spPr>
          <a:xfrm>
            <a:off x="3244881" y="8290058"/>
            <a:ext cx="394615" cy="394615"/>
          </a:xfrm>
          <a:prstGeom prst="rect">
            <a:avLst/>
          </a:prstGeom>
        </p:spPr>
      </p:pic>
      <p:pic>
        <p:nvPicPr>
          <p:cNvPr id="1856" name="Image 1855">
            <a:extLst>
              <a:ext uri="{FF2B5EF4-FFF2-40B4-BE49-F238E27FC236}">
                <a16:creationId xmlns:a16="http://schemas.microsoft.com/office/drawing/2014/main" id="{A6F78664-565F-AE78-AE25-457FD203B20B}"/>
              </a:ext>
            </a:extLst>
          </p:cNvPr>
          <p:cNvPicPr>
            <a:picLocks/>
          </p:cNvPicPr>
          <p:nvPr/>
        </p:nvPicPr>
        <p:blipFill>
          <a:blip r:embed="rId42"/>
          <a:srcRect/>
          <a:stretch/>
        </p:blipFill>
        <p:spPr>
          <a:xfrm>
            <a:off x="3656512" y="8290058"/>
            <a:ext cx="394615" cy="394615"/>
          </a:xfrm>
          <a:prstGeom prst="rect">
            <a:avLst/>
          </a:prstGeom>
        </p:spPr>
      </p:pic>
      <p:pic>
        <p:nvPicPr>
          <p:cNvPr id="1857" name="Image 1856">
            <a:extLst>
              <a:ext uri="{FF2B5EF4-FFF2-40B4-BE49-F238E27FC236}">
                <a16:creationId xmlns:a16="http://schemas.microsoft.com/office/drawing/2014/main" id="{9CD2F97F-A016-E246-F7C0-C1F02F8CE17B}"/>
              </a:ext>
            </a:extLst>
          </p:cNvPr>
          <p:cNvPicPr>
            <a:picLocks/>
          </p:cNvPicPr>
          <p:nvPr/>
        </p:nvPicPr>
        <p:blipFill>
          <a:blip r:embed="rId43"/>
          <a:srcRect/>
          <a:stretch/>
        </p:blipFill>
        <p:spPr>
          <a:xfrm>
            <a:off x="4190063" y="8290058"/>
            <a:ext cx="394615" cy="394615"/>
          </a:xfrm>
          <a:prstGeom prst="rect">
            <a:avLst/>
          </a:prstGeom>
        </p:spPr>
      </p:pic>
      <p:pic>
        <p:nvPicPr>
          <p:cNvPr id="1858" name="Image 1857">
            <a:extLst>
              <a:ext uri="{FF2B5EF4-FFF2-40B4-BE49-F238E27FC236}">
                <a16:creationId xmlns:a16="http://schemas.microsoft.com/office/drawing/2014/main" id="{8E62D21F-A217-0CE2-DE9A-6D00F333522A}"/>
              </a:ext>
            </a:extLst>
          </p:cNvPr>
          <p:cNvPicPr>
            <a:picLocks/>
          </p:cNvPicPr>
          <p:nvPr/>
        </p:nvPicPr>
        <p:blipFill>
          <a:blip r:embed="rId44"/>
          <a:srcRect/>
          <a:stretch/>
        </p:blipFill>
        <p:spPr>
          <a:xfrm>
            <a:off x="4601694" y="8290058"/>
            <a:ext cx="394615" cy="394615"/>
          </a:xfrm>
          <a:prstGeom prst="rect">
            <a:avLst/>
          </a:prstGeom>
        </p:spPr>
      </p:pic>
      <p:sp>
        <p:nvSpPr>
          <p:cNvPr id="1859" name="Rectangle 1858">
            <a:extLst>
              <a:ext uri="{FF2B5EF4-FFF2-40B4-BE49-F238E27FC236}">
                <a16:creationId xmlns:a16="http://schemas.microsoft.com/office/drawing/2014/main" id="{27B995BD-BB17-2B70-4CEA-0C1798018C85}"/>
              </a:ext>
            </a:extLst>
          </p:cNvPr>
          <p:cNvSpPr/>
          <p:nvPr/>
        </p:nvSpPr>
        <p:spPr>
          <a:xfrm>
            <a:off x="1563712" y="2104295"/>
            <a:ext cx="349118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60" name="Rectangle 1859">
            <a:extLst>
              <a:ext uri="{FF2B5EF4-FFF2-40B4-BE49-F238E27FC236}">
                <a16:creationId xmlns:a16="http://schemas.microsoft.com/office/drawing/2014/main" id="{5269846A-E877-65D9-2260-7695E3716066}"/>
              </a:ext>
            </a:extLst>
          </p:cNvPr>
          <p:cNvSpPr/>
          <p:nvPr/>
        </p:nvSpPr>
        <p:spPr>
          <a:xfrm>
            <a:off x="1913719" y="2104295"/>
            <a:ext cx="336713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1" name="Rectangle 1860">
            <a:extLst>
              <a:ext uri="{FF2B5EF4-FFF2-40B4-BE49-F238E27FC236}">
                <a16:creationId xmlns:a16="http://schemas.microsoft.com/office/drawing/2014/main" id="{E147026D-1AEC-960C-796B-43362E539F51}"/>
              </a:ext>
            </a:extLst>
          </p:cNvPr>
          <p:cNvSpPr/>
          <p:nvPr/>
        </p:nvSpPr>
        <p:spPr>
          <a:xfrm>
            <a:off x="2251682" y="2104295"/>
            <a:ext cx="349118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62" name="Rectangle 1861">
            <a:extLst>
              <a:ext uri="{FF2B5EF4-FFF2-40B4-BE49-F238E27FC236}">
                <a16:creationId xmlns:a16="http://schemas.microsoft.com/office/drawing/2014/main" id="{39BBE230-CAC6-2B44-3C57-A52D9A37A2B8}"/>
              </a:ext>
            </a:extLst>
          </p:cNvPr>
          <p:cNvSpPr/>
          <p:nvPr/>
        </p:nvSpPr>
        <p:spPr>
          <a:xfrm>
            <a:off x="2601429" y="2104295"/>
            <a:ext cx="336713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3" name="Rectangle 1862">
            <a:extLst>
              <a:ext uri="{FF2B5EF4-FFF2-40B4-BE49-F238E27FC236}">
                <a16:creationId xmlns:a16="http://schemas.microsoft.com/office/drawing/2014/main" id="{B7E6843B-91A9-4A59-650B-19BB9E4AD5DE}"/>
              </a:ext>
            </a:extLst>
          </p:cNvPr>
          <p:cNvSpPr/>
          <p:nvPr/>
        </p:nvSpPr>
        <p:spPr>
          <a:xfrm>
            <a:off x="3178299" y="2064319"/>
            <a:ext cx="349118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64" name="Rectangle 1863">
            <a:extLst>
              <a:ext uri="{FF2B5EF4-FFF2-40B4-BE49-F238E27FC236}">
                <a16:creationId xmlns:a16="http://schemas.microsoft.com/office/drawing/2014/main" id="{FB82A880-A3EC-4099-8D81-396B71A95FA2}"/>
              </a:ext>
            </a:extLst>
          </p:cNvPr>
          <p:cNvSpPr/>
          <p:nvPr/>
        </p:nvSpPr>
        <p:spPr>
          <a:xfrm>
            <a:off x="3528306" y="2064319"/>
            <a:ext cx="336713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5" name="Rectangle 1864">
            <a:extLst>
              <a:ext uri="{FF2B5EF4-FFF2-40B4-BE49-F238E27FC236}">
                <a16:creationId xmlns:a16="http://schemas.microsoft.com/office/drawing/2014/main" id="{9D8ECBA2-0AC8-0AB6-7A5F-AA611D653486}"/>
              </a:ext>
            </a:extLst>
          </p:cNvPr>
          <p:cNvSpPr/>
          <p:nvPr/>
        </p:nvSpPr>
        <p:spPr>
          <a:xfrm>
            <a:off x="3866269" y="2064319"/>
            <a:ext cx="349118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66" name="Rectangle 1865">
            <a:extLst>
              <a:ext uri="{FF2B5EF4-FFF2-40B4-BE49-F238E27FC236}">
                <a16:creationId xmlns:a16="http://schemas.microsoft.com/office/drawing/2014/main" id="{BB7FAD9A-1532-C54D-AD14-F01AB9BDF5C9}"/>
              </a:ext>
            </a:extLst>
          </p:cNvPr>
          <p:cNvSpPr/>
          <p:nvPr/>
        </p:nvSpPr>
        <p:spPr>
          <a:xfrm>
            <a:off x="4216016" y="2064319"/>
            <a:ext cx="336713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9" name="Rectangle 1868">
            <a:extLst>
              <a:ext uri="{FF2B5EF4-FFF2-40B4-BE49-F238E27FC236}">
                <a16:creationId xmlns:a16="http://schemas.microsoft.com/office/drawing/2014/main" id="{F71D3560-BCB1-DF40-C8C0-4F5741296796}"/>
              </a:ext>
            </a:extLst>
          </p:cNvPr>
          <p:cNvSpPr/>
          <p:nvPr/>
        </p:nvSpPr>
        <p:spPr>
          <a:xfrm>
            <a:off x="4787854" y="2070116"/>
            <a:ext cx="349118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70" name="Rectangle 1869">
            <a:extLst>
              <a:ext uri="{FF2B5EF4-FFF2-40B4-BE49-F238E27FC236}">
                <a16:creationId xmlns:a16="http://schemas.microsoft.com/office/drawing/2014/main" id="{1453A0B3-EFB6-D58A-B8D2-D1CB5C270A56}"/>
              </a:ext>
            </a:extLst>
          </p:cNvPr>
          <p:cNvSpPr/>
          <p:nvPr/>
        </p:nvSpPr>
        <p:spPr>
          <a:xfrm>
            <a:off x="5143837" y="2070116"/>
            <a:ext cx="336713" cy="172028"/>
          </a:xfrm>
          <a:prstGeom prst="rect">
            <a:avLst/>
          </a:prstGeom>
          <a:solidFill>
            <a:srgbClr val="F1D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1" name="Rectangle 1870">
            <a:extLst>
              <a:ext uri="{FF2B5EF4-FFF2-40B4-BE49-F238E27FC236}">
                <a16:creationId xmlns:a16="http://schemas.microsoft.com/office/drawing/2014/main" id="{5EE680EE-E727-7599-50BA-8CE32A5BFD5B}"/>
              </a:ext>
            </a:extLst>
          </p:cNvPr>
          <p:cNvSpPr/>
          <p:nvPr/>
        </p:nvSpPr>
        <p:spPr>
          <a:xfrm>
            <a:off x="5481800" y="2070116"/>
            <a:ext cx="349118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72" name="Rectangle 1871">
            <a:extLst>
              <a:ext uri="{FF2B5EF4-FFF2-40B4-BE49-F238E27FC236}">
                <a16:creationId xmlns:a16="http://schemas.microsoft.com/office/drawing/2014/main" id="{04145B17-33C5-1E86-C664-1BFD35700367}"/>
              </a:ext>
            </a:extLst>
          </p:cNvPr>
          <p:cNvSpPr/>
          <p:nvPr/>
        </p:nvSpPr>
        <p:spPr>
          <a:xfrm>
            <a:off x="5831547" y="2070116"/>
            <a:ext cx="336713" cy="172028"/>
          </a:xfrm>
          <a:prstGeom prst="rect">
            <a:avLst/>
          </a:prstGeom>
          <a:solidFill>
            <a:srgbClr val="F1D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3" name="Rectangle 1872">
            <a:extLst>
              <a:ext uri="{FF2B5EF4-FFF2-40B4-BE49-F238E27FC236}">
                <a16:creationId xmlns:a16="http://schemas.microsoft.com/office/drawing/2014/main" id="{A66E37C8-AF7D-50D6-7658-55621FF14AD8}"/>
              </a:ext>
            </a:extLst>
          </p:cNvPr>
          <p:cNvSpPr/>
          <p:nvPr/>
        </p:nvSpPr>
        <p:spPr>
          <a:xfrm>
            <a:off x="4040694" y="4794819"/>
            <a:ext cx="349118" cy="10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74" name="ZoneTexte 1873">
            <a:extLst>
              <a:ext uri="{FF2B5EF4-FFF2-40B4-BE49-F238E27FC236}">
                <a16:creationId xmlns:a16="http://schemas.microsoft.com/office/drawing/2014/main" id="{FCF62B45-FF81-78F6-44E4-4B19564A3CDF}"/>
              </a:ext>
            </a:extLst>
          </p:cNvPr>
          <p:cNvSpPr txBox="1"/>
          <p:nvPr/>
        </p:nvSpPr>
        <p:spPr>
          <a:xfrm>
            <a:off x="3680083" y="4733403"/>
            <a:ext cx="425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tonic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75" name="Rectangle 1874">
            <a:extLst>
              <a:ext uri="{FF2B5EF4-FFF2-40B4-BE49-F238E27FC236}">
                <a16:creationId xmlns:a16="http://schemas.microsoft.com/office/drawing/2014/main" id="{6EEFD8C3-A595-F463-5972-6256058FFA59}"/>
              </a:ext>
            </a:extLst>
          </p:cNvPr>
          <p:cNvSpPr/>
          <p:nvPr/>
        </p:nvSpPr>
        <p:spPr>
          <a:xfrm>
            <a:off x="4814213" y="4794819"/>
            <a:ext cx="349118" cy="108000"/>
          </a:xfrm>
          <a:prstGeom prst="rect">
            <a:avLst/>
          </a:prstGeom>
          <a:solidFill>
            <a:srgbClr val="BDD7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76" name="ZoneTexte 1875">
            <a:extLst>
              <a:ext uri="{FF2B5EF4-FFF2-40B4-BE49-F238E27FC236}">
                <a16:creationId xmlns:a16="http://schemas.microsoft.com/office/drawing/2014/main" id="{21BF275F-F1B4-AE59-9494-0B6657CDAC6E}"/>
              </a:ext>
            </a:extLst>
          </p:cNvPr>
          <p:cNvSpPr txBox="1"/>
          <p:nvPr/>
        </p:nvSpPr>
        <p:spPr>
          <a:xfrm>
            <a:off x="4441245" y="4733403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burst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77" name="Rectangle 1876">
            <a:extLst>
              <a:ext uri="{FF2B5EF4-FFF2-40B4-BE49-F238E27FC236}">
                <a16:creationId xmlns:a16="http://schemas.microsoft.com/office/drawing/2014/main" id="{9C7AD65F-F5D9-D704-2C32-82FDF30E4D2C}"/>
              </a:ext>
            </a:extLst>
          </p:cNvPr>
          <p:cNvSpPr/>
          <p:nvPr/>
        </p:nvSpPr>
        <p:spPr>
          <a:xfrm>
            <a:off x="5866381" y="4794819"/>
            <a:ext cx="349118" cy="108000"/>
          </a:xfrm>
          <a:prstGeom prst="rect">
            <a:avLst/>
          </a:prstGeom>
          <a:solidFill>
            <a:srgbClr val="F1D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78" name="ZoneTexte 1877">
            <a:extLst>
              <a:ext uri="{FF2B5EF4-FFF2-40B4-BE49-F238E27FC236}">
                <a16:creationId xmlns:a16="http://schemas.microsoft.com/office/drawing/2014/main" id="{50A0BF33-C273-203F-4839-18469AFED12B}"/>
              </a:ext>
            </a:extLst>
          </p:cNvPr>
          <p:cNvSpPr txBox="1"/>
          <p:nvPr/>
        </p:nvSpPr>
        <p:spPr>
          <a:xfrm>
            <a:off x="5221562" y="4733403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low activity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79" name="Rectangle 1878">
            <a:extLst>
              <a:ext uri="{FF2B5EF4-FFF2-40B4-BE49-F238E27FC236}">
                <a16:creationId xmlns:a16="http://schemas.microsoft.com/office/drawing/2014/main" id="{99081A18-15BC-D241-29BA-181A10BE5AAE}"/>
              </a:ext>
            </a:extLst>
          </p:cNvPr>
          <p:cNvSpPr/>
          <p:nvPr/>
        </p:nvSpPr>
        <p:spPr>
          <a:xfrm>
            <a:off x="5136019" y="5760546"/>
            <a:ext cx="408783" cy="172028"/>
          </a:xfrm>
          <a:prstGeom prst="rect">
            <a:avLst/>
          </a:prstGeom>
          <a:pattFill prst="lgConfetti">
            <a:fgClr>
              <a:schemeClr val="tx1">
                <a:lumMod val="65000"/>
                <a:lumOff val="35000"/>
              </a:schemeClr>
            </a:fgClr>
            <a:bgClr>
              <a:schemeClr val="bg1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0" name="Rectangle 1879">
            <a:extLst>
              <a:ext uri="{FF2B5EF4-FFF2-40B4-BE49-F238E27FC236}">
                <a16:creationId xmlns:a16="http://schemas.microsoft.com/office/drawing/2014/main" id="{52F493C5-C221-1CD9-9101-DCB246EA685F}"/>
              </a:ext>
            </a:extLst>
          </p:cNvPr>
          <p:cNvSpPr/>
          <p:nvPr/>
        </p:nvSpPr>
        <p:spPr>
          <a:xfrm>
            <a:off x="5544933" y="5760546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1" name="ZoneTexte 1880">
            <a:extLst>
              <a:ext uri="{FF2B5EF4-FFF2-40B4-BE49-F238E27FC236}">
                <a16:creationId xmlns:a16="http://schemas.microsoft.com/office/drawing/2014/main" id="{306A95E3-3407-525F-42B3-87C42C0B10E5}"/>
              </a:ext>
            </a:extLst>
          </p:cNvPr>
          <p:cNvSpPr txBox="1"/>
          <p:nvPr/>
        </p:nvSpPr>
        <p:spPr>
          <a:xfrm>
            <a:off x="5266072" y="5493726"/>
            <a:ext cx="528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IV</a:t>
            </a:r>
          </a:p>
        </p:txBody>
      </p:sp>
      <p:pic>
        <p:nvPicPr>
          <p:cNvPr id="1882" name="Image 1881">
            <a:extLst>
              <a:ext uri="{FF2B5EF4-FFF2-40B4-BE49-F238E27FC236}">
                <a16:creationId xmlns:a16="http://schemas.microsoft.com/office/drawing/2014/main" id="{9B65E202-F069-77C7-1B66-76215FA94132}"/>
              </a:ext>
            </a:extLst>
          </p:cNvPr>
          <p:cNvPicPr>
            <a:picLocks/>
          </p:cNvPicPr>
          <p:nvPr/>
        </p:nvPicPr>
        <p:blipFill>
          <a:blip r:embed="rId45"/>
          <a:srcRect/>
          <a:stretch/>
        </p:blipFill>
        <p:spPr>
          <a:xfrm>
            <a:off x="5137689" y="6048881"/>
            <a:ext cx="410400" cy="410400"/>
          </a:xfrm>
          <a:prstGeom prst="rect">
            <a:avLst/>
          </a:prstGeom>
        </p:spPr>
      </p:pic>
      <p:pic>
        <p:nvPicPr>
          <p:cNvPr id="1883" name="Image 1882">
            <a:extLst>
              <a:ext uri="{FF2B5EF4-FFF2-40B4-BE49-F238E27FC236}">
                <a16:creationId xmlns:a16="http://schemas.microsoft.com/office/drawing/2014/main" id="{A548E56A-45E6-57DC-ACEA-64413CC4034A}"/>
              </a:ext>
            </a:extLst>
          </p:cNvPr>
          <p:cNvPicPr>
            <a:picLocks/>
          </p:cNvPicPr>
          <p:nvPr/>
        </p:nvPicPr>
        <p:blipFill>
          <a:blip r:embed="rId46"/>
          <a:srcRect/>
          <a:stretch/>
        </p:blipFill>
        <p:spPr>
          <a:xfrm>
            <a:off x="5549320" y="6048881"/>
            <a:ext cx="410400" cy="410400"/>
          </a:xfrm>
          <a:prstGeom prst="rect">
            <a:avLst/>
          </a:prstGeom>
        </p:spPr>
      </p:pic>
      <p:pic>
        <p:nvPicPr>
          <p:cNvPr id="1884" name="Image 1883">
            <a:extLst>
              <a:ext uri="{FF2B5EF4-FFF2-40B4-BE49-F238E27FC236}">
                <a16:creationId xmlns:a16="http://schemas.microsoft.com/office/drawing/2014/main" id="{64FA2505-E9BA-871D-44A3-75AC71C67064}"/>
              </a:ext>
            </a:extLst>
          </p:cNvPr>
          <p:cNvPicPr>
            <a:picLocks/>
          </p:cNvPicPr>
          <p:nvPr/>
        </p:nvPicPr>
        <p:blipFill>
          <a:blip r:embed="rId47"/>
          <a:srcRect/>
          <a:stretch/>
        </p:blipFill>
        <p:spPr>
          <a:xfrm>
            <a:off x="5137689" y="6525089"/>
            <a:ext cx="410400" cy="410400"/>
          </a:xfrm>
          <a:prstGeom prst="rect">
            <a:avLst/>
          </a:prstGeom>
        </p:spPr>
      </p:pic>
      <p:pic>
        <p:nvPicPr>
          <p:cNvPr id="1885" name="Image 1884">
            <a:extLst>
              <a:ext uri="{FF2B5EF4-FFF2-40B4-BE49-F238E27FC236}">
                <a16:creationId xmlns:a16="http://schemas.microsoft.com/office/drawing/2014/main" id="{A63699F4-32A5-8602-8DC8-5220E3F5B2CE}"/>
              </a:ext>
            </a:extLst>
          </p:cNvPr>
          <p:cNvPicPr>
            <a:picLocks/>
          </p:cNvPicPr>
          <p:nvPr/>
        </p:nvPicPr>
        <p:blipFill>
          <a:blip r:embed="rId48"/>
          <a:srcRect/>
          <a:stretch/>
        </p:blipFill>
        <p:spPr>
          <a:xfrm>
            <a:off x="5549320" y="6525089"/>
            <a:ext cx="410400" cy="410400"/>
          </a:xfrm>
          <a:prstGeom prst="rect">
            <a:avLst/>
          </a:prstGeom>
        </p:spPr>
      </p:pic>
      <p:sp>
        <p:nvSpPr>
          <p:cNvPr id="1886" name="Rectangle 1885">
            <a:extLst>
              <a:ext uri="{FF2B5EF4-FFF2-40B4-BE49-F238E27FC236}">
                <a16:creationId xmlns:a16="http://schemas.microsoft.com/office/drawing/2014/main" id="{EC80F8A9-7020-B17E-AA11-927A02F8B246}"/>
              </a:ext>
            </a:extLst>
          </p:cNvPr>
          <p:cNvSpPr/>
          <p:nvPr/>
        </p:nvSpPr>
        <p:spPr>
          <a:xfrm>
            <a:off x="5136019" y="7501008"/>
            <a:ext cx="408783" cy="172028"/>
          </a:xfrm>
          <a:prstGeom prst="rect">
            <a:avLst/>
          </a:prstGeom>
          <a:pattFill prst="lgConfetti">
            <a:fgClr>
              <a:schemeClr val="tx1">
                <a:lumMod val="65000"/>
                <a:lumOff val="35000"/>
              </a:schemeClr>
            </a:fgClr>
            <a:bgClr>
              <a:schemeClr val="bg1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7" name="Rectangle 1886">
            <a:extLst>
              <a:ext uri="{FF2B5EF4-FFF2-40B4-BE49-F238E27FC236}">
                <a16:creationId xmlns:a16="http://schemas.microsoft.com/office/drawing/2014/main" id="{A484CD44-849B-E361-A6D2-92E13D8ED0E4}"/>
              </a:ext>
            </a:extLst>
          </p:cNvPr>
          <p:cNvSpPr/>
          <p:nvPr/>
        </p:nvSpPr>
        <p:spPr>
          <a:xfrm>
            <a:off x="5544933" y="7501008"/>
            <a:ext cx="410200" cy="172028"/>
          </a:xfrm>
          <a:prstGeom prst="rect">
            <a:avLst/>
          </a:prstGeom>
          <a:solidFill>
            <a:srgbClr val="F1D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8" name="ZoneTexte 1887">
            <a:extLst>
              <a:ext uri="{FF2B5EF4-FFF2-40B4-BE49-F238E27FC236}">
                <a16:creationId xmlns:a16="http://schemas.microsoft.com/office/drawing/2014/main" id="{C4D7AB4A-BBA0-99AC-34CF-145C095EC1DA}"/>
              </a:ext>
            </a:extLst>
          </p:cNvPr>
          <p:cNvSpPr txBox="1"/>
          <p:nvPr/>
        </p:nvSpPr>
        <p:spPr>
          <a:xfrm>
            <a:off x="5266072" y="7251213"/>
            <a:ext cx="528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IV</a:t>
            </a:r>
          </a:p>
        </p:txBody>
      </p:sp>
      <p:pic>
        <p:nvPicPr>
          <p:cNvPr id="1889" name="Image 1888">
            <a:extLst>
              <a:ext uri="{FF2B5EF4-FFF2-40B4-BE49-F238E27FC236}">
                <a16:creationId xmlns:a16="http://schemas.microsoft.com/office/drawing/2014/main" id="{82262C0B-6053-ECE6-3C32-0BB0557EF059}"/>
              </a:ext>
            </a:extLst>
          </p:cNvPr>
          <p:cNvPicPr>
            <a:picLocks/>
          </p:cNvPicPr>
          <p:nvPr/>
        </p:nvPicPr>
        <p:blipFill>
          <a:blip r:embed="rId49"/>
          <a:srcRect/>
          <a:stretch/>
        </p:blipFill>
        <p:spPr>
          <a:xfrm>
            <a:off x="5145581" y="7797235"/>
            <a:ext cx="394615" cy="394615"/>
          </a:xfrm>
          <a:prstGeom prst="rect">
            <a:avLst/>
          </a:prstGeom>
        </p:spPr>
      </p:pic>
      <p:pic>
        <p:nvPicPr>
          <p:cNvPr id="1890" name="Image 1889">
            <a:extLst>
              <a:ext uri="{FF2B5EF4-FFF2-40B4-BE49-F238E27FC236}">
                <a16:creationId xmlns:a16="http://schemas.microsoft.com/office/drawing/2014/main" id="{482FB401-2C3A-4981-F54A-EB44B38A757A}"/>
              </a:ext>
            </a:extLst>
          </p:cNvPr>
          <p:cNvPicPr>
            <a:picLocks/>
          </p:cNvPicPr>
          <p:nvPr/>
        </p:nvPicPr>
        <p:blipFill>
          <a:blip r:embed="rId50"/>
          <a:srcRect/>
          <a:stretch/>
        </p:blipFill>
        <p:spPr>
          <a:xfrm>
            <a:off x="5557212" y="7797235"/>
            <a:ext cx="394615" cy="394615"/>
          </a:xfrm>
          <a:prstGeom prst="rect">
            <a:avLst/>
          </a:prstGeom>
        </p:spPr>
      </p:pic>
      <p:pic>
        <p:nvPicPr>
          <p:cNvPr id="1891" name="Image 1890">
            <a:extLst>
              <a:ext uri="{FF2B5EF4-FFF2-40B4-BE49-F238E27FC236}">
                <a16:creationId xmlns:a16="http://schemas.microsoft.com/office/drawing/2014/main" id="{29C4C39D-0ACE-50FE-2596-F326CE35551C}"/>
              </a:ext>
            </a:extLst>
          </p:cNvPr>
          <p:cNvPicPr>
            <a:picLocks/>
          </p:cNvPicPr>
          <p:nvPr/>
        </p:nvPicPr>
        <p:blipFill>
          <a:blip r:embed="rId51"/>
          <a:srcRect/>
          <a:stretch/>
        </p:blipFill>
        <p:spPr>
          <a:xfrm>
            <a:off x="5145581" y="8273443"/>
            <a:ext cx="394615" cy="394615"/>
          </a:xfrm>
          <a:prstGeom prst="rect">
            <a:avLst/>
          </a:prstGeom>
        </p:spPr>
      </p:pic>
      <p:pic>
        <p:nvPicPr>
          <p:cNvPr id="1892" name="Image 1891">
            <a:extLst>
              <a:ext uri="{FF2B5EF4-FFF2-40B4-BE49-F238E27FC236}">
                <a16:creationId xmlns:a16="http://schemas.microsoft.com/office/drawing/2014/main" id="{6D97895D-25CB-AA6D-BBF9-7CAFBC63C385}"/>
              </a:ext>
            </a:extLst>
          </p:cNvPr>
          <p:cNvPicPr>
            <a:picLocks/>
          </p:cNvPicPr>
          <p:nvPr/>
        </p:nvPicPr>
        <p:blipFill>
          <a:blip r:embed="rId52"/>
          <a:srcRect/>
          <a:stretch/>
        </p:blipFill>
        <p:spPr>
          <a:xfrm>
            <a:off x="5557212" y="8273443"/>
            <a:ext cx="394615" cy="394615"/>
          </a:xfrm>
          <a:prstGeom prst="rect">
            <a:avLst/>
          </a:prstGeom>
        </p:spPr>
      </p:pic>
      <p:sp>
        <p:nvSpPr>
          <p:cNvPr id="1893" name="ZoneTexte 1892">
            <a:extLst>
              <a:ext uri="{FF2B5EF4-FFF2-40B4-BE49-F238E27FC236}">
                <a16:creationId xmlns:a16="http://schemas.microsoft.com/office/drawing/2014/main" id="{07DFFC41-752E-BE0B-3622-EF59F5712534}"/>
              </a:ext>
            </a:extLst>
          </p:cNvPr>
          <p:cNvSpPr txBox="1"/>
          <p:nvPr/>
        </p:nvSpPr>
        <p:spPr>
          <a:xfrm>
            <a:off x="4256748" y="7251213"/>
            <a:ext cx="623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III (end)</a:t>
            </a:r>
          </a:p>
        </p:txBody>
      </p:sp>
      <p:sp>
        <p:nvSpPr>
          <p:cNvPr id="1899" name="ZoneTexte 1898">
            <a:extLst>
              <a:ext uri="{FF2B5EF4-FFF2-40B4-BE49-F238E27FC236}">
                <a16:creationId xmlns:a16="http://schemas.microsoft.com/office/drawing/2014/main" id="{35D2D981-2F73-0801-51BB-F3DAF8170709}"/>
              </a:ext>
            </a:extLst>
          </p:cNvPr>
          <p:cNvSpPr txBox="1"/>
          <p:nvPr/>
        </p:nvSpPr>
        <p:spPr>
          <a:xfrm>
            <a:off x="3379659" y="7251213"/>
            <a:ext cx="610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III (start)</a:t>
            </a:r>
          </a:p>
        </p:txBody>
      </p:sp>
      <p:pic>
        <p:nvPicPr>
          <p:cNvPr id="1919" name="Image 1918">
            <a:extLst>
              <a:ext uri="{FF2B5EF4-FFF2-40B4-BE49-F238E27FC236}">
                <a16:creationId xmlns:a16="http://schemas.microsoft.com/office/drawing/2014/main" id="{3AEC9F43-2D32-B263-6D67-A6100ABC7C1B}"/>
              </a:ext>
            </a:extLst>
          </p:cNvPr>
          <p:cNvPicPr>
            <a:picLocks/>
          </p:cNvPicPr>
          <p:nvPr/>
        </p:nvPicPr>
        <p:blipFill>
          <a:blip r:embed="rId53"/>
          <a:stretch>
            <a:fillRect/>
          </a:stretch>
        </p:blipFill>
        <p:spPr>
          <a:xfrm>
            <a:off x="4793801" y="1897950"/>
            <a:ext cx="1384300" cy="136800"/>
          </a:xfrm>
          <a:prstGeom prst="rect">
            <a:avLst/>
          </a:prstGeom>
        </p:spPr>
      </p:pic>
      <p:pic>
        <p:nvPicPr>
          <p:cNvPr id="2113" name="Image 2112">
            <a:extLst>
              <a:ext uri="{FF2B5EF4-FFF2-40B4-BE49-F238E27FC236}">
                <a16:creationId xmlns:a16="http://schemas.microsoft.com/office/drawing/2014/main" id="{F477BA89-915C-A76E-A178-CCCD5D9F5A07}"/>
              </a:ext>
            </a:extLst>
          </p:cNvPr>
          <p:cNvPicPr>
            <a:picLocks/>
          </p:cNvPicPr>
          <p:nvPr/>
        </p:nvPicPr>
        <p:blipFill>
          <a:blip r:embed="rId54"/>
          <a:stretch>
            <a:fillRect/>
          </a:stretch>
        </p:blipFill>
        <p:spPr>
          <a:xfrm>
            <a:off x="1570788" y="1897950"/>
            <a:ext cx="1384300" cy="136884"/>
          </a:xfrm>
          <a:prstGeom prst="rect">
            <a:avLst/>
          </a:prstGeom>
        </p:spPr>
      </p:pic>
      <p:sp>
        <p:nvSpPr>
          <p:cNvPr id="2114" name="ZoneTexte 2113">
            <a:extLst>
              <a:ext uri="{FF2B5EF4-FFF2-40B4-BE49-F238E27FC236}">
                <a16:creationId xmlns:a16="http://schemas.microsoft.com/office/drawing/2014/main" id="{2585B593-8B61-A7D5-8112-27EF26B131BE}"/>
              </a:ext>
            </a:extLst>
          </p:cNvPr>
          <p:cNvSpPr txBox="1"/>
          <p:nvPr/>
        </p:nvSpPr>
        <p:spPr>
          <a:xfrm rot="16200000">
            <a:off x="823620" y="2509902"/>
            <a:ext cx="5629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early, w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15" name="ZoneTexte 2114">
            <a:extLst>
              <a:ext uri="{FF2B5EF4-FFF2-40B4-BE49-F238E27FC236}">
                <a16:creationId xmlns:a16="http://schemas.microsoft.com/office/drawing/2014/main" id="{7987F760-4362-4F14-8D9F-26B3DA715FE4}"/>
              </a:ext>
            </a:extLst>
          </p:cNvPr>
          <p:cNvSpPr txBox="1"/>
          <p:nvPr/>
        </p:nvSpPr>
        <p:spPr>
          <a:xfrm rot="16200000">
            <a:off x="890396" y="3235333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late, l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16" name="ZoneTexte 2115">
            <a:extLst>
              <a:ext uri="{FF2B5EF4-FFF2-40B4-BE49-F238E27FC236}">
                <a16:creationId xmlns:a16="http://schemas.microsoft.com/office/drawing/2014/main" id="{65065B2C-1F24-936B-BDD9-430A3ED7F64C}"/>
              </a:ext>
            </a:extLst>
          </p:cNvPr>
          <p:cNvSpPr txBox="1"/>
          <p:nvPr/>
        </p:nvSpPr>
        <p:spPr>
          <a:xfrm rot="16200000">
            <a:off x="805991" y="4012415"/>
            <a:ext cx="5982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total,, </a:t>
            </a:r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wl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17" name="ZoneTexte 2116">
            <a:extLst>
              <a:ext uri="{FF2B5EF4-FFF2-40B4-BE49-F238E27FC236}">
                <a16:creationId xmlns:a16="http://schemas.microsoft.com/office/drawing/2014/main" id="{AE3E2FF3-7324-44CD-07ED-E09AD6D69BD6}"/>
              </a:ext>
            </a:extLst>
          </p:cNvPr>
          <p:cNvSpPr txBox="1"/>
          <p:nvPr/>
        </p:nvSpPr>
        <p:spPr>
          <a:xfrm rot="16200000">
            <a:off x="849762" y="1896314"/>
            <a:ext cx="5180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activity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18" name="ZoneTexte 2117">
            <a:extLst>
              <a:ext uri="{FF2B5EF4-FFF2-40B4-BE49-F238E27FC236}">
                <a16:creationId xmlns:a16="http://schemas.microsoft.com/office/drawing/2014/main" id="{501F7FA2-85D8-0952-3D93-F8DD6D990798}"/>
              </a:ext>
            </a:extLst>
          </p:cNvPr>
          <p:cNvSpPr txBox="1"/>
          <p:nvPr/>
        </p:nvSpPr>
        <p:spPr>
          <a:xfrm rot="16200000">
            <a:off x="806355" y="1312288"/>
            <a:ext cx="6078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plasticity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2120" name="Image 2119">
            <a:extLst>
              <a:ext uri="{FF2B5EF4-FFF2-40B4-BE49-F238E27FC236}">
                <a16:creationId xmlns:a16="http://schemas.microsoft.com/office/drawing/2014/main" id="{3CFFF81D-EDEE-5EB4-3952-6DA714A65BEF}"/>
              </a:ext>
            </a:extLst>
          </p:cNvPr>
          <p:cNvPicPr>
            <a:picLocks/>
          </p:cNvPicPr>
          <p:nvPr/>
        </p:nvPicPr>
        <p:blipFill>
          <a:blip r:embed="rId55"/>
          <a:stretch>
            <a:fillRect/>
          </a:stretch>
        </p:blipFill>
        <p:spPr>
          <a:xfrm>
            <a:off x="3174792" y="1897950"/>
            <a:ext cx="1384300" cy="136800"/>
          </a:xfrm>
          <a:prstGeom prst="rect">
            <a:avLst/>
          </a:prstGeom>
        </p:spPr>
      </p:pic>
      <p:grpSp>
        <p:nvGrpSpPr>
          <p:cNvPr id="2121" name="Groupe 2120">
            <a:extLst>
              <a:ext uri="{FF2B5EF4-FFF2-40B4-BE49-F238E27FC236}">
                <a16:creationId xmlns:a16="http://schemas.microsoft.com/office/drawing/2014/main" id="{84F14AA7-AAD9-4C2B-A6D4-8E5413FB8BF0}"/>
              </a:ext>
            </a:extLst>
          </p:cNvPr>
          <p:cNvGrpSpPr/>
          <p:nvPr/>
        </p:nvGrpSpPr>
        <p:grpSpPr>
          <a:xfrm>
            <a:off x="4000067" y="1533758"/>
            <a:ext cx="289142" cy="153107"/>
            <a:chOff x="4413392" y="6320971"/>
            <a:chExt cx="506951" cy="406417"/>
          </a:xfrm>
        </p:grpSpPr>
        <p:cxnSp>
          <p:nvCxnSpPr>
            <p:cNvPr id="2122" name="Connecteur droit avec flèche 2121">
              <a:extLst>
                <a:ext uri="{FF2B5EF4-FFF2-40B4-BE49-F238E27FC236}">
                  <a16:creationId xmlns:a16="http://schemas.microsoft.com/office/drawing/2014/main" id="{69D5AFFD-B6EA-6C27-B5F9-9E0E948091F9}"/>
                </a:ext>
              </a:extLst>
            </p:cNvPr>
            <p:cNvCxnSpPr>
              <a:cxnSpLocks/>
            </p:cNvCxnSpPr>
            <p:nvPr/>
          </p:nvCxnSpPr>
          <p:spPr>
            <a:xfrm>
              <a:off x="4673720" y="6320971"/>
              <a:ext cx="0" cy="406417"/>
            </a:xfrm>
            <a:prstGeom prst="straightConnector1">
              <a:avLst/>
            </a:prstGeom>
            <a:ln w="15875">
              <a:solidFill>
                <a:srgbClr val="007F8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3" name="Connecteur droit avec flèche 2122">
              <a:extLst>
                <a:ext uri="{FF2B5EF4-FFF2-40B4-BE49-F238E27FC236}">
                  <a16:creationId xmlns:a16="http://schemas.microsoft.com/office/drawing/2014/main" id="{F5F12BE2-4ECE-79AB-6499-395A88AF7D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3392" y="6529302"/>
              <a:ext cx="506951" cy="0"/>
            </a:xfrm>
            <a:prstGeom prst="straightConnector1">
              <a:avLst/>
            </a:prstGeom>
            <a:ln w="15875">
              <a:solidFill>
                <a:srgbClr val="007F8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6" name="Groupe 2125">
            <a:extLst>
              <a:ext uri="{FF2B5EF4-FFF2-40B4-BE49-F238E27FC236}">
                <a16:creationId xmlns:a16="http://schemas.microsoft.com/office/drawing/2014/main" id="{19030EBA-EE01-83EE-44CE-C66813F4C161}"/>
              </a:ext>
            </a:extLst>
          </p:cNvPr>
          <p:cNvGrpSpPr/>
          <p:nvPr/>
        </p:nvGrpSpPr>
        <p:grpSpPr>
          <a:xfrm>
            <a:off x="4078170" y="1530479"/>
            <a:ext cx="155206" cy="154800"/>
            <a:chOff x="3844012" y="1128409"/>
            <a:chExt cx="155206" cy="154800"/>
          </a:xfrm>
        </p:grpSpPr>
        <p:cxnSp>
          <p:nvCxnSpPr>
            <p:cNvPr id="2124" name="Connecteur droit 2123">
              <a:extLst>
                <a:ext uri="{FF2B5EF4-FFF2-40B4-BE49-F238E27FC236}">
                  <a16:creationId xmlns:a16="http://schemas.microsoft.com/office/drawing/2014/main" id="{2A7A1791-3FB2-BF5C-E61D-4B6F035621FC}"/>
                </a:ext>
              </a:extLst>
            </p:cNvPr>
            <p:cNvCxnSpPr>
              <a:cxnSpLocks/>
            </p:cNvCxnSpPr>
            <p:nvPr/>
          </p:nvCxnSpPr>
          <p:spPr>
            <a:xfrm>
              <a:off x="3844215" y="1128409"/>
              <a:ext cx="154800" cy="15480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5" name="Connecteur droit 2124">
              <a:extLst>
                <a:ext uri="{FF2B5EF4-FFF2-40B4-BE49-F238E27FC236}">
                  <a16:creationId xmlns:a16="http://schemas.microsoft.com/office/drawing/2014/main" id="{521A1814-2E30-41D2-5B5E-616C391054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4012" y="1128409"/>
              <a:ext cx="155206" cy="15480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7" name="Ellipse 2126">
            <a:extLst>
              <a:ext uri="{FF2B5EF4-FFF2-40B4-BE49-F238E27FC236}">
                <a16:creationId xmlns:a16="http://schemas.microsoft.com/office/drawing/2014/main" id="{758EA736-9FD8-3BD6-27C7-DD6BAAA138CF}"/>
              </a:ext>
            </a:extLst>
          </p:cNvPr>
          <p:cNvSpPr/>
          <p:nvPr/>
        </p:nvSpPr>
        <p:spPr>
          <a:xfrm>
            <a:off x="968697" y="559788"/>
            <a:ext cx="180000" cy="180000"/>
          </a:xfrm>
          <a:prstGeom prst="ellipse">
            <a:avLst/>
          </a:prstGeom>
          <a:gradFill>
            <a:gsLst>
              <a:gs pos="27000">
                <a:schemeClr val="accent3">
                  <a:lumMod val="0"/>
                  <a:lumOff val="100000"/>
                </a:schemeClr>
              </a:gs>
              <a:gs pos="74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8" name="Ellipse 2127">
            <a:extLst>
              <a:ext uri="{FF2B5EF4-FFF2-40B4-BE49-F238E27FC236}">
                <a16:creationId xmlns:a16="http://schemas.microsoft.com/office/drawing/2014/main" id="{F61CCD41-425C-E629-0277-7128C2B7AF5F}"/>
              </a:ext>
            </a:extLst>
          </p:cNvPr>
          <p:cNvSpPr/>
          <p:nvPr/>
        </p:nvSpPr>
        <p:spPr>
          <a:xfrm>
            <a:off x="1234436" y="559788"/>
            <a:ext cx="180000" cy="180000"/>
          </a:xfrm>
          <a:prstGeom prst="ellipse">
            <a:avLst/>
          </a:prstGeom>
          <a:gradFill>
            <a:gsLst>
              <a:gs pos="27000">
                <a:schemeClr val="accent3">
                  <a:lumMod val="0"/>
                  <a:lumOff val="100000"/>
                </a:schemeClr>
              </a:gs>
              <a:gs pos="74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9" name="Ellipse 2128">
            <a:extLst>
              <a:ext uri="{FF2B5EF4-FFF2-40B4-BE49-F238E27FC236}">
                <a16:creationId xmlns:a16="http://schemas.microsoft.com/office/drawing/2014/main" id="{41EE381A-3EB3-438A-8609-0E0FE9DC92EF}"/>
              </a:ext>
            </a:extLst>
          </p:cNvPr>
          <p:cNvSpPr/>
          <p:nvPr/>
        </p:nvSpPr>
        <p:spPr>
          <a:xfrm>
            <a:off x="968697" y="803175"/>
            <a:ext cx="180000" cy="180000"/>
          </a:xfrm>
          <a:prstGeom prst="ellipse">
            <a:avLst/>
          </a:prstGeom>
          <a:gradFill>
            <a:gsLst>
              <a:gs pos="27000">
                <a:schemeClr val="accent3">
                  <a:lumMod val="0"/>
                  <a:lumOff val="100000"/>
                </a:schemeClr>
              </a:gs>
              <a:gs pos="74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0" name="Ellipse 2129">
            <a:extLst>
              <a:ext uri="{FF2B5EF4-FFF2-40B4-BE49-F238E27FC236}">
                <a16:creationId xmlns:a16="http://schemas.microsoft.com/office/drawing/2014/main" id="{6ECD40AC-2A51-A654-B7A1-49467508E337}"/>
              </a:ext>
            </a:extLst>
          </p:cNvPr>
          <p:cNvSpPr/>
          <p:nvPr/>
        </p:nvSpPr>
        <p:spPr>
          <a:xfrm>
            <a:off x="1234436" y="803175"/>
            <a:ext cx="180000" cy="180000"/>
          </a:xfrm>
          <a:prstGeom prst="ellipse">
            <a:avLst/>
          </a:prstGeom>
          <a:gradFill>
            <a:gsLst>
              <a:gs pos="27000">
                <a:schemeClr val="accent3">
                  <a:lumMod val="0"/>
                  <a:lumOff val="100000"/>
                </a:schemeClr>
              </a:gs>
              <a:gs pos="74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2" name="Connecteur droit avec flèche 2131">
            <a:extLst>
              <a:ext uri="{FF2B5EF4-FFF2-40B4-BE49-F238E27FC236}">
                <a16:creationId xmlns:a16="http://schemas.microsoft.com/office/drawing/2014/main" id="{CE9808D0-704D-0B18-F4FD-AA56B7035F2F}"/>
              </a:ext>
            </a:extLst>
          </p:cNvPr>
          <p:cNvCxnSpPr>
            <a:stCxn id="2127" idx="6"/>
            <a:endCxn id="2128" idx="2"/>
          </p:cNvCxnSpPr>
          <p:nvPr/>
        </p:nvCxnSpPr>
        <p:spPr>
          <a:xfrm>
            <a:off x="1148697" y="649788"/>
            <a:ext cx="85739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3" name="Connecteur droit avec flèche 2132">
            <a:extLst>
              <a:ext uri="{FF2B5EF4-FFF2-40B4-BE49-F238E27FC236}">
                <a16:creationId xmlns:a16="http://schemas.microsoft.com/office/drawing/2014/main" id="{387D4584-D6AD-6936-7088-3CC32DE133C0}"/>
              </a:ext>
            </a:extLst>
          </p:cNvPr>
          <p:cNvCxnSpPr>
            <a:cxnSpLocks/>
            <a:stCxn id="2127" idx="6"/>
            <a:endCxn id="2130" idx="2"/>
          </p:cNvCxnSpPr>
          <p:nvPr/>
        </p:nvCxnSpPr>
        <p:spPr>
          <a:xfrm>
            <a:off x="1148697" y="649788"/>
            <a:ext cx="85739" cy="243387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6" name="Connecteur droit avec flèche 2135">
            <a:extLst>
              <a:ext uri="{FF2B5EF4-FFF2-40B4-BE49-F238E27FC236}">
                <a16:creationId xmlns:a16="http://schemas.microsoft.com/office/drawing/2014/main" id="{659B0E5F-9D3D-0A00-D8C7-175AB14D2708}"/>
              </a:ext>
            </a:extLst>
          </p:cNvPr>
          <p:cNvCxnSpPr>
            <a:cxnSpLocks/>
            <a:stCxn id="2129" idx="6"/>
            <a:endCxn id="2128" idx="2"/>
          </p:cNvCxnSpPr>
          <p:nvPr/>
        </p:nvCxnSpPr>
        <p:spPr>
          <a:xfrm flipV="1">
            <a:off x="1148697" y="649788"/>
            <a:ext cx="85739" cy="243387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1" name="Connecteur droit avec flèche 2140">
            <a:extLst>
              <a:ext uri="{FF2B5EF4-FFF2-40B4-BE49-F238E27FC236}">
                <a16:creationId xmlns:a16="http://schemas.microsoft.com/office/drawing/2014/main" id="{2ED0B9A5-C31D-95D6-8AE4-15942030AD48}"/>
              </a:ext>
            </a:extLst>
          </p:cNvPr>
          <p:cNvCxnSpPr>
            <a:cxnSpLocks/>
            <a:stCxn id="2129" idx="6"/>
            <a:endCxn id="2130" idx="2"/>
          </p:cNvCxnSpPr>
          <p:nvPr/>
        </p:nvCxnSpPr>
        <p:spPr>
          <a:xfrm>
            <a:off x="1148697" y="893175"/>
            <a:ext cx="85739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4" name="Ellipse 2143">
            <a:extLst>
              <a:ext uri="{FF2B5EF4-FFF2-40B4-BE49-F238E27FC236}">
                <a16:creationId xmlns:a16="http://schemas.microsoft.com/office/drawing/2014/main" id="{CA698449-9DEF-7980-0EE7-7DF7A1461B91}"/>
              </a:ext>
            </a:extLst>
          </p:cNvPr>
          <p:cNvSpPr>
            <a:spLocks noChangeAspect="1"/>
          </p:cNvSpPr>
          <p:nvPr/>
        </p:nvSpPr>
        <p:spPr>
          <a:xfrm>
            <a:off x="1138962" y="425157"/>
            <a:ext cx="108000" cy="108000"/>
          </a:xfrm>
          <a:prstGeom prst="ellipse">
            <a:avLst/>
          </a:prstGeom>
          <a:gradFill>
            <a:gsLst>
              <a:gs pos="27000">
                <a:schemeClr val="accent3">
                  <a:lumMod val="0"/>
                  <a:lumOff val="100000"/>
                </a:schemeClr>
              </a:gs>
              <a:gs pos="74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6" name="Connecteur droit avec flèche 2145">
            <a:extLst>
              <a:ext uri="{FF2B5EF4-FFF2-40B4-BE49-F238E27FC236}">
                <a16:creationId xmlns:a16="http://schemas.microsoft.com/office/drawing/2014/main" id="{EB96587A-4806-222D-1024-7431F5CCDFFC}"/>
              </a:ext>
            </a:extLst>
          </p:cNvPr>
          <p:cNvCxnSpPr>
            <a:cxnSpLocks/>
            <a:stCxn id="2144" idx="6"/>
            <a:endCxn id="2128" idx="0"/>
          </p:cNvCxnSpPr>
          <p:nvPr/>
        </p:nvCxnSpPr>
        <p:spPr>
          <a:xfrm>
            <a:off x="1246962" y="479157"/>
            <a:ext cx="77474" cy="80631"/>
          </a:xfrm>
          <a:prstGeom prst="straightConnector1">
            <a:avLst/>
          </a:prstGeom>
          <a:ln w="3175">
            <a:solidFill>
              <a:srgbClr val="E287AC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2" name="Connecteur droit avec flèche 2151">
            <a:extLst>
              <a:ext uri="{FF2B5EF4-FFF2-40B4-BE49-F238E27FC236}">
                <a16:creationId xmlns:a16="http://schemas.microsoft.com/office/drawing/2014/main" id="{D6125014-A61F-CB56-480D-D60B5A75E000}"/>
              </a:ext>
            </a:extLst>
          </p:cNvPr>
          <p:cNvCxnSpPr>
            <a:cxnSpLocks/>
            <a:stCxn id="2144" idx="2"/>
            <a:endCxn id="2127" idx="0"/>
          </p:cNvCxnSpPr>
          <p:nvPr/>
        </p:nvCxnSpPr>
        <p:spPr>
          <a:xfrm flipH="1">
            <a:off x="1058697" y="479157"/>
            <a:ext cx="80265" cy="80631"/>
          </a:xfrm>
          <a:prstGeom prst="straightConnector1">
            <a:avLst/>
          </a:prstGeom>
          <a:ln w="3175">
            <a:solidFill>
              <a:srgbClr val="E287AC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7D19D5F3-1181-E90A-FF45-099872D79A83}"/>
              </a:ext>
            </a:extLst>
          </p:cNvPr>
          <p:cNvSpPr txBox="1"/>
          <p:nvPr/>
        </p:nvSpPr>
        <p:spPr>
          <a:xfrm rot="16200000">
            <a:off x="584199" y="62945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circuit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C7ADA78F-0AC2-2322-BB20-F33DB235FB2A}"/>
              </a:ext>
            </a:extLst>
          </p:cNvPr>
          <p:cNvCxnSpPr>
            <a:cxnSpLocks/>
          </p:cNvCxnSpPr>
          <p:nvPr/>
        </p:nvCxnSpPr>
        <p:spPr>
          <a:xfrm>
            <a:off x="2528291" y="4848819"/>
            <a:ext cx="450739" cy="0"/>
          </a:xfrm>
          <a:prstGeom prst="line">
            <a:avLst/>
          </a:prstGeom>
          <a:ln w="63500">
            <a:gradFill flip="none" rotWithShape="1">
              <a:gsLst>
                <a:gs pos="27000">
                  <a:srgbClr val="A0A0A0"/>
                </a:gs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tx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8" name="ZoneTexte 1797">
            <a:extLst>
              <a:ext uri="{FF2B5EF4-FFF2-40B4-BE49-F238E27FC236}">
                <a16:creationId xmlns:a16="http://schemas.microsoft.com/office/drawing/2014/main" id="{5C8565A2-FD1A-DDAC-82E3-4BA5C21FD52F}"/>
              </a:ext>
            </a:extLst>
          </p:cNvPr>
          <p:cNvSpPr txBox="1"/>
          <p:nvPr/>
        </p:nvSpPr>
        <p:spPr>
          <a:xfrm>
            <a:off x="1444252" y="4733403"/>
            <a:ext cx="7473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corr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 activity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799" name="ZoneTexte 1798">
            <a:extLst>
              <a:ext uri="{FF2B5EF4-FFF2-40B4-BE49-F238E27FC236}">
                <a16:creationId xmlns:a16="http://schemas.microsoft.com/office/drawing/2014/main" id="{7AE6E8B1-1711-1590-9DA3-05DBE4E84DFB}"/>
              </a:ext>
            </a:extLst>
          </p:cNvPr>
          <p:cNvSpPr txBox="1"/>
          <p:nvPr/>
        </p:nvSpPr>
        <p:spPr>
          <a:xfrm>
            <a:off x="2066417" y="4733403"/>
            <a:ext cx="5004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(weak)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01" name="ZoneTexte 1800">
            <a:extLst>
              <a:ext uri="{FF2B5EF4-FFF2-40B4-BE49-F238E27FC236}">
                <a16:creationId xmlns:a16="http://schemas.microsoft.com/office/drawing/2014/main" id="{7E3D6C2E-30C4-765D-F868-040AF3282AEF}"/>
              </a:ext>
            </a:extLst>
          </p:cNvPr>
          <p:cNvSpPr txBox="1"/>
          <p:nvPr/>
        </p:nvSpPr>
        <p:spPr>
          <a:xfrm>
            <a:off x="2974094" y="4733403"/>
            <a:ext cx="5565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(strong)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A2A7C5F-EBD5-9347-20B1-00327B4E6D78}"/>
              </a:ext>
            </a:extLst>
          </p:cNvPr>
          <p:cNvSpPr txBox="1"/>
          <p:nvPr/>
        </p:nvSpPr>
        <p:spPr>
          <a:xfrm rot="16200000">
            <a:off x="595227" y="8308654"/>
            <a:ext cx="1232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 0</a:t>
            </a:r>
          </a:p>
        </p:txBody>
      </p:sp>
      <p:sp>
        <p:nvSpPr>
          <p:cNvPr id="1792" name="ZoneTexte 1791">
            <a:extLst>
              <a:ext uri="{FF2B5EF4-FFF2-40B4-BE49-F238E27FC236}">
                <a16:creationId xmlns:a16="http://schemas.microsoft.com/office/drawing/2014/main" id="{5FD5565F-B7C0-48B9-17DB-BBF03D32770E}"/>
              </a:ext>
            </a:extLst>
          </p:cNvPr>
          <p:cNvSpPr txBox="1"/>
          <p:nvPr/>
        </p:nvSpPr>
        <p:spPr>
          <a:xfrm rot="16200000">
            <a:off x="595227" y="8709228"/>
            <a:ext cx="1232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 9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0F8790A-07F4-DA8E-0347-1DD69C7DE77A}"/>
              </a:ext>
            </a:extLst>
          </p:cNvPr>
          <p:cNvSpPr txBox="1"/>
          <p:nvPr/>
        </p:nvSpPr>
        <p:spPr>
          <a:xfrm>
            <a:off x="907590" y="7104269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  </a:t>
            </a:r>
            <a:r>
              <a:rPr lang="en-US" sz="9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Blocking collective burst firing</a:t>
            </a:r>
          </a:p>
          <a:p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5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EB6C82CE-B47B-6A62-6458-66DB93FEEE63}"/>
              </a:ext>
            </a:extLst>
          </p:cNvPr>
          <p:cNvSpPr txBox="1"/>
          <p:nvPr/>
        </p:nvSpPr>
        <p:spPr>
          <a:xfrm>
            <a:off x="42013" y="-131882"/>
            <a:ext cx="74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8CA92F8-37D1-54A5-E54A-64832700C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7829"/>
            <a:ext cx="6858000" cy="793034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E49DD13-1545-D746-2F80-ACB6F6FDA7AE}"/>
              </a:ext>
            </a:extLst>
          </p:cNvPr>
          <p:cNvSpPr txBox="1"/>
          <p:nvPr/>
        </p:nvSpPr>
        <p:spPr>
          <a:xfrm>
            <a:off x="3210757" y="109278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State</a:t>
            </a:r>
            <a:r>
              <a:rPr lang="en-US" sz="1100" dirty="0"/>
              <a:t> #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068B4FE-0F9D-C0D8-0E98-1BC5E2D87C63}"/>
              </a:ext>
            </a:extLst>
          </p:cNvPr>
          <p:cNvSpPr txBox="1"/>
          <p:nvPr/>
        </p:nvSpPr>
        <p:spPr>
          <a:xfrm>
            <a:off x="58992" y="74664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endParaRPr lang="en-US" sz="11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0025070-6686-FECB-8087-02496FDC305F}"/>
              </a:ext>
            </a:extLst>
          </p:cNvPr>
          <p:cNvSpPr txBox="1"/>
          <p:nvPr/>
        </p:nvSpPr>
        <p:spPr>
          <a:xfrm>
            <a:off x="486116" y="74664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endParaRPr lang="en-US" sz="11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A43D5F6-3797-0AE9-7919-AFAE3C32EE71}"/>
              </a:ext>
            </a:extLst>
          </p:cNvPr>
          <p:cNvSpPr txBox="1"/>
          <p:nvPr/>
        </p:nvSpPr>
        <p:spPr>
          <a:xfrm>
            <a:off x="913240" y="74664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  <a:endParaRPr lang="en-US" sz="11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3E37853-6D99-88C6-5742-E0F498F6E755}"/>
              </a:ext>
            </a:extLst>
          </p:cNvPr>
          <p:cNvSpPr txBox="1"/>
          <p:nvPr/>
        </p:nvSpPr>
        <p:spPr>
          <a:xfrm>
            <a:off x="1418910" y="74664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</a:t>
            </a:r>
            <a:endParaRPr lang="en-US" sz="11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DC22604-9689-C4B0-0C23-9BC4EE14BF53}"/>
              </a:ext>
            </a:extLst>
          </p:cNvPr>
          <p:cNvSpPr txBox="1"/>
          <p:nvPr/>
        </p:nvSpPr>
        <p:spPr>
          <a:xfrm>
            <a:off x="1924580" y="74664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21</a:t>
            </a:r>
            <a:endParaRPr lang="en-US" sz="11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409CD1E-EAE6-9459-98A0-35ECDE8BB367}"/>
              </a:ext>
            </a:extLst>
          </p:cNvPr>
          <p:cNvSpPr txBox="1"/>
          <p:nvPr/>
        </p:nvSpPr>
        <p:spPr>
          <a:xfrm>
            <a:off x="2430250" y="74664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22</a:t>
            </a:r>
            <a:endParaRPr lang="en-US" sz="11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1B098E7-ECA0-ECB2-1B3C-FDCFFD97E58B}"/>
              </a:ext>
            </a:extLst>
          </p:cNvPr>
          <p:cNvSpPr txBox="1"/>
          <p:nvPr/>
        </p:nvSpPr>
        <p:spPr>
          <a:xfrm>
            <a:off x="2935920" y="74664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39</a:t>
            </a:r>
            <a:endParaRPr lang="en-US" sz="11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F8AD696-36BB-4EA2-7C9C-12D5BCD1CB48}"/>
              </a:ext>
            </a:extLst>
          </p:cNvPr>
          <p:cNvSpPr txBox="1"/>
          <p:nvPr/>
        </p:nvSpPr>
        <p:spPr>
          <a:xfrm>
            <a:off x="3441590" y="74664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40</a:t>
            </a:r>
            <a:endParaRPr lang="en-US" sz="11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0E3811E-BEEC-8354-E8B8-C2DCFDBEEA7E}"/>
              </a:ext>
            </a:extLst>
          </p:cNvPr>
          <p:cNvSpPr txBox="1"/>
          <p:nvPr/>
        </p:nvSpPr>
        <p:spPr>
          <a:xfrm>
            <a:off x="3947260" y="74664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41</a:t>
            </a:r>
            <a:endParaRPr lang="en-US" sz="11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8E5EA90-D321-7906-295F-1B37082CAFCD}"/>
              </a:ext>
            </a:extLst>
          </p:cNvPr>
          <p:cNvSpPr txBox="1"/>
          <p:nvPr/>
        </p:nvSpPr>
        <p:spPr>
          <a:xfrm>
            <a:off x="4958600" y="74664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59</a:t>
            </a:r>
            <a:endParaRPr lang="en-US" sz="11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E0AEC8C-50F2-E768-6A03-7F9E2C8AD35C}"/>
              </a:ext>
            </a:extLst>
          </p:cNvPr>
          <p:cNvSpPr txBox="1"/>
          <p:nvPr/>
        </p:nvSpPr>
        <p:spPr>
          <a:xfrm>
            <a:off x="5464270" y="74664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60</a:t>
            </a:r>
            <a:endParaRPr lang="en-US" sz="11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3CDD705-8C62-1161-6872-E0524E2649F4}"/>
              </a:ext>
            </a:extLst>
          </p:cNvPr>
          <p:cNvSpPr txBox="1"/>
          <p:nvPr/>
        </p:nvSpPr>
        <p:spPr>
          <a:xfrm>
            <a:off x="5969940" y="74664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61</a:t>
            </a:r>
            <a:endParaRPr lang="en-US" sz="11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ABFFD68-7B32-BC93-1AEC-863306CA529E}"/>
              </a:ext>
            </a:extLst>
          </p:cNvPr>
          <p:cNvSpPr txBox="1"/>
          <p:nvPr/>
        </p:nvSpPr>
        <p:spPr>
          <a:xfrm>
            <a:off x="6475604" y="74664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62</a:t>
            </a:r>
            <a:endParaRPr lang="en-US" sz="11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FD82468-FF41-1AE4-E71B-55FF5B9D9054}"/>
              </a:ext>
            </a:extLst>
          </p:cNvPr>
          <p:cNvSpPr txBox="1"/>
          <p:nvPr/>
        </p:nvSpPr>
        <p:spPr>
          <a:xfrm>
            <a:off x="4452930" y="74664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42</a:t>
            </a:r>
            <a:endParaRPr lang="en-US" sz="11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F06BBF4-4CB4-597C-8379-96E875598BDF}"/>
              </a:ext>
            </a:extLst>
          </p:cNvPr>
          <p:cNvSpPr txBox="1"/>
          <p:nvPr/>
        </p:nvSpPr>
        <p:spPr>
          <a:xfrm>
            <a:off x="-71177" y="541190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Learn 0</a:t>
            </a:r>
            <a:endParaRPr lang="en-US" sz="11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C476412-EDA8-024F-1E6D-F186DD151727}"/>
              </a:ext>
            </a:extLst>
          </p:cNvPr>
          <p:cNvSpPr txBox="1"/>
          <p:nvPr/>
        </p:nvSpPr>
        <p:spPr>
          <a:xfrm>
            <a:off x="289748" y="385615"/>
            <a:ext cx="4716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Rest</a:t>
            </a:r>
            <a:endParaRPr lang="en-US" sz="11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F88FD4C-3865-7423-5E12-7F7AA380FFAA}"/>
              </a:ext>
            </a:extLst>
          </p:cNvPr>
          <p:cNvSpPr txBox="1"/>
          <p:nvPr/>
        </p:nvSpPr>
        <p:spPr>
          <a:xfrm>
            <a:off x="827887" y="541190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Learn 9</a:t>
            </a:r>
            <a:endParaRPr lang="en-US" sz="11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FDAC0C6-D89A-DDEB-38A0-83F962E8EA4C}"/>
              </a:ext>
            </a:extLst>
          </p:cNvPr>
          <p:cNvSpPr txBox="1"/>
          <p:nvPr/>
        </p:nvSpPr>
        <p:spPr>
          <a:xfrm>
            <a:off x="1304592" y="385615"/>
            <a:ext cx="4716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Rest</a:t>
            </a:r>
            <a:endParaRPr lang="en-US" sz="11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167ED1A-8146-BAF8-6ADD-7C0FA5D7E7A6}"/>
              </a:ext>
            </a:extLst>
          </p:cNvPr>
          <p:cNvSpPr txBox="1"/>
          <p:nvPr/>
        </p:nvSpPr>
        <p:spPr>
          <a:xfrm>
            <a:off x="1779306" y="541190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Learn 0</a:t>
            </a:r>
            <a:endParaRPr lang="en-US" sz="11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B1FF0F5-C030-259A-80E4-86D79C632000}"/>
              </a:ext>
            </a:extLst>
          </p:cNvPr>
          <p:cNvSpPr txBox="1"/>
          <p:nvPr/>
        </p:nvSpPr>
        <p:spPr>
          <a:xfrm>
            <a:off x="2342394" y="385615"/>
            <a:ext cx="4716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Rest</a:t>
            </a:r>
            <a:endParaRPr lang="en-US" sz="11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86A3584-44DB-1DBD-2F21-54B097CC0A9F}"/>
              </a:ext>
            </a:extLst>
          </p:cNvPr>
          <p:cNvSpPr txBox="1"/>
          <p:nvPr/>
        </p:nvSpPr>
        <p:spPr>
          <a:xfrm>
            <a:off x="2805027" y="541190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Learn 9</a:t>
            </a:r>
            <a:endParaRPr lang="en-US" sz="11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BA8F225-740A-E05B-4B6D-A26010BDBA90}"/>
              </a:ext>
            </a:extLst>
          </p:cNvPr>
          <p:cNvSpPr txBox="1"/>
          <p:nvPr/>
        </p:nvSpPr>
        <p:spPr>
          <a:xfrm>
            <a:off x="3284495" y="385615"/>
            <a:ext cx="4716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Rest</a:t>
            </a:r>
            <a:endParaRPr lang="en-US" sz="11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C4F2557-2CF2-1A90-8E18-77269BDBBF02}"/>
              </a:ext>
            </a:extLst>
          </p:cNvPr>
          <p:cNvSpPr txBox="1"/>
          <p:nvPr/>
        </p:nvSpPr>
        <p:spPr>
          <a:xfrm>
            <a:off x="3830748" y="541190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Learn 0</a:t>
            </a:r>
            <a:endParaRPr lang="en-US" sz="11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E33379B-4445-F4C5-0EC2-87B7A9A163BA}"/>
              </a:ext>
            </a:extLst>
          </p:cNvPr>
          <p:cNvSpPr txBox="1"/>
          <p:nvPr/>
        </p:nvSpPr>
        <p:spPr>
          <a:xfrm>
            <a:off x="4390490" y="385615"/>
            <a:ext cx="4716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Rest</a:t>
            </a:r>
            <a:endParaRPr lang="en-US" sz="11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2C6A21B-7688-B2BF-7174-131F74A6F92E}"/>
              </a:ext>
            </a:extLst>
          </p:cNvPr>
          <p:cNvSpPr txBox="1"/>
          <p:nvPr/>
        </p:nvSpPr>
        <p:spPr>
          <a:xfrm>
            <a:off x="4858960" y="541190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Learn 9</a:t>
            </a:r>
            <a:endParaRPr lang="en-US" sz="11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B07A9F7-F912-C341-11C5-80B422A47DB3}"/>
              </a:ext>
            </a:extLst>
          </p:cNvPr>
          <p:cNvSpPr txBox="1"/>
          <p:nvPr/>
        </p:nvSpPr>
        <p:spPr>
          <a:xfrm>
            <a:off x="5307175" y="385615"/>
            <a:ext cx="4716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Rest</a:t>
            </a:r>
            <a:endParaRPr lang="en-US" sz="11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2836689-81C8-4DCB-8523-5A6F084BC412}"/>
              </a:ext>
            </a:extLst>
          </p:cNvPr>
          <p:cNvSpPr txBox="1"/>
          <p:nvPr/>
        </p:nvSpPr>
        <p:spPr>
          <a:xfrm>
            <a:off x="5900280" y="541190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Noise</a:t>
            </a:r>
            <a:endParaRPr lang="en-US" sz="11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F5701E9-835B-8B85-0A9C-9884E8A43E89}"/>
              </a:ext>
            </a:extLst>
          </p:cNvPr>
          <p:cNvSpPr txBox="1"/>
          <p:nvPr/>
        </p:nvSpPr>
        <p:spPr>
          <a:xfrm>
            <a:off x="6311055" y="385615"/>
            <a:ext cx="4716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7547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>
            <a:extLst>
              <a:ext uri="{FF2B5EF4-FFF2-40B4-BE49-F238E27FC236}">
                <a16:creationId xmlns:a16="http://schemas.microsoft.com/office/drawing/2014/main" id="{9F522B0E-00C9-89E2-3473-51819984D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7829"/>
            <a:ext cx="6858000" cy="793034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649123E-8016-DF6C-1AC6-B6C9E748A8B7}"/>
              </a:ext>
            </a:extLst>
          </p:cNvPr>
          <p:cNvSpPr txBox="1"/>
          <p:nvPr/>
        </p:nvSpPr>
        <p:spPr>
          <a:xfrm>
            <a:off x="-195416" y="-184666"/>
            <a:ext cx="91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noBurst</a:t>
            </a:r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D7D44ED-AB47-C739-174E-40599C35B55A}"/>
              </a:ext>
            </a:extLst>
          </p:cNvPr>
          <p:cNvSpPr txBox="1"/>
          <p:nvPr/>
        </p:nvSpPr>
        <p:spPr>
          <a:xfrm>
            <a:off x="3210757" y="109278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State</a:t>
            </a:r>
            <a:r>
              <a:rPr lang="en-US" sz="1100" dirty="0"/>
              <a:t> #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7326D3D-795F-E64B-4D3F-3152342AA3C5}"/>
              </a:ext>
            </a:extLst>
          </p:cNvPr>
          <p:cNvSpPr txBox="1"/>
          <p:nvPr/>
        </p:nvSpPr>
        <p:spPr>
          <a:xfrm>
            <a:off x="58992" y="74664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endParaRPr lang="en-US" sz="11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3CD2C1-FE4E-4A5B-4CCD-85A0BF5982D6}"/>
              </a:ext>
            </a:extLst>
          </p:cNvPr>
          <p:cNvSpPr txBox="1"/>
          <p:nvPr/>
        </p:nvSpPr>
        <p:spPr>
          <a:xfrm>
            <a:off x="486116" y="74664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endParaRPr lang="en-US" sz="11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16F5AAC-4491-C9AA-4020-C34F6B1A6493}"/>
              </a:ext>
            </a:extLst>
          </p:cNvPr>
          <p:cNvSpPr txBox="1"/>
          <p:nvPr/>
        </p:nvSpPr>
        <p:spPr>
          <a:xfrm>
            <a:off x="913240" y="74664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  <a:endParaRPr lang="en-US" sz="11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8233D0F-74CD-D468-4AC7-D03906564AE2}"/>
              </a:ext>
            </a:extLst>
          </p:cNvPr>
          <p:cNvSpPr txBox="1"/>
          <p:nvPr/>
        </p:nvSpPr>
        <p:spPr>
          <a:xfrm>
            <a:off x="1418910" y="74664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</a:t>
            </a:r>
            <a:endParaRPr lang="en-US" sz="11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F4D909D-378A-1D48-4017-C2730C196ADC}"/>
              </a:ext>
            </a:extLst>
          </p:cNvPr>
          <p:cNvSpPr txBox="1"/>
          <p:nvPr/>
        </p:nvSpPr>
        <p:spPr>
          <a:xfrm>
            <a:off x="1924580" y="74664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21</a:t>
            </a:r>
            <a:endParaRPr lang="en-US" sz="11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CE862D1-1BDD-7618-3D33-6EAB9DD59BCB}"/>
              </a:ext>
            </a:extLst>
          </p:cNvPr>
          <p:cNvSpPr txBox="1"/>
          <p:nvPr/>
        </p:nvSpPr>
        <p:spPr>
          <a:xfrm>
            <a:off x="2430250" y="74664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22</a:t>
            </a:r>
            <a:endParaRPr lang="en-US" sz="11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E643342-AB26-E0D1-9850-E8CDE631C989}"/>
              </a:ext>
            </a:extLst>
          </p:cNvPr>
          <p:cNvSpPr txBox="1"/>
          <p:nvPr/>
        </p:nvSpPr>
        <p:spPr>
          <a:xfrm>
            <a:off x="2935920" y="74664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39</a:t>
            </a:r>
            <a:endParaRPr lang="en-US" sz="11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D803B88-DB21-A38F-F47F-E97556032E0C}"/>
              </a:ext>
            </a:extLst>
          </p:cNvPr>
          <p:cNvSpPr txBox="1"/>
          <p:nvPr/>
        </p:nvSpPr>
        <p:spPr>
          <a:xfrm>
            <a:off x="3441590" y="74664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40</a:t>
            </a:r>
            <a:endParaRPr lang="en-US" sz="11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A8F2E27-1A5E-FF8F-3075-556454C3131F}"/>
              </a:ext>
            </a:extLst>
          </p:cNvPr>
          <p:cNvSpPr txBox="1"/>
          <p:nvPr/>
        </p:nvSpPr>
        <p:spPr>
          <a:xfrm>
            <a:off x="3947260" y="74664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41</a:t>
            </a:r>
            <a:endParaRPr lang="en-US" sz="11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662E1F4-2B40-6A28-CC19-AEB8F90F636F}"/>
              </a:ext>
            </a:extLst>
          </p:cNvPr>
          <p:cNvSpPr txBox="1"/>
          <p:nvPr/>
        </p:nvSpPr>
        <p:spPr>
          <a:xfrm>
            <a:off x="4958600" y="74664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59</a:t>
            </a:r>
            <a:endParaRPr lang="en-US" sz="11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283A65-1353-B6B0-1758-FF1B10EBAB3F}"/>
              </a:ext>
            </a:extLst>
          </p:cNvPr>
          <p:cNvSpPr txBox="1"/>
          <p:nvPr/>
        </p:nvSpPr>
        <p:spPr>
          <a:xfrm>
            <a:off x="5464270" y="74664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60</a:t>
            </a:r>
            <a:endParaRPr lang="en-US" sz="11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ED7F5E7-8776-1F84-BBAA-EA0BDE1FE951}"/>
              </a:ext>
            </a:extLst>
          </p:cNvPr>
          <p:cNvSpPr txBox="1"/>
          <p:nvPr/>
        </p:nvSpPr>
        <p:spPr>
          <a:xfrm>
            <a:off x="5969940" y="74664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61</a:t>
            </a:r>
            <a:endParaRPr lang="en-US" sz="11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D25C39C-5B06-C60D-5FC3-A62BCBCB8DA8}"/>
              </a:ext>
            </a:extLst>
          </p:cNvPr>
          <p:cNvSpPr txBox="1"/>
          <p:nvPr/>
        </p:nvSpPr>
        <p:spPr>
          <a:xfrm>
            <a:off x="6475604" y="74664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62</a:t>
            </a:r>
            <a:endParaRPr lang="en-US" sz="11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0964181-CD97-6188-8B0D-95C04D7A3E1A}"/>
              </a:ext>
            </a:extLst>
          </p:cNvPr>
          <p:cNvSpPr txBox="1"/>
          <p:nvPr/>
        </p:nvSpPr>
        <p:spPr>
          <a:xfrm>
            <a:off x="4452930" y="74664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42</a:t>
            </a:r>
            <a:endParaRPr lang="en-US" sz="11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FD48F79-D6AE-A86D-310C-DB67659B23E7}"/>
              </a:ext>
            </a:extLst>
          </p:cNvPr>
          <p:cNvSpPr txBox="1"/>
          <p:nvPr/>
        </p:nvSpPr>
        <p:spPr>
          <a:xfrm>
            <a:off x="-71177" y="541190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Learn 0</a:t>
            </a:r>
            <a:endParaRPr lang="en-US" sz="11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734208B-32B6-A538-7D20-282FBF2BF419}"/>
              </a:ext>
            </a:extLst>
          </p:cNvPr>
          <p:cNvSpPr txBox="1"/>
          <p:nvPr/>
        </p:nvSpPr>
        <p:spPr>
          <a:xfrm>
            <a:off x="289748" y="385615"/>
            <a:ext cx="4716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Rest</a:t>
            </a:r>
            <a:endParaRPr lang="en-US" sz="11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271C856-0450-49E1-FC09-B3D11F0F3FFE}"/>
              </a:ext>
            </a:extLst>
          </p:cNvPr>
          <p:cNvSpPr txBox="1"/>
          <p:nvPr/>
        </p:nvSpPr>
        <p:spPr>
          <a:xfrm>
            <a:off x="827887" y="541190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Learn 9</a:t>
            </a:r>
            <a:endParaRPr lang="en-US" sz="11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E08B1FB-53BC-FF71-6BF7-9FFF236201C5}"/>
              </a:ext>
            </a:extLst>
          </p:cNvPr>
          <p:cNvSpPr txBox="1"/>
          <p:nvPr/>
        </p:nvSpPr>
        <p:spPr>
          <a:xfrm>
            <a:off x="1304592" y="385615"/>
            <a:ext cx="4716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Rest</a:t>
            </a:r>
            <a:endParaRPr lang="en-US" sz="11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413BDB2-F8B8-E1FE-75D3-A9151B59B162}"/>
              </a:ext>
            </a:extLst>
          </p:cNvPr>
          <p:cNvSpPr txBox="1"/>
          <p:nvPr/>
        </p:nvSpPr>
        <p:spPr>
          <a:xfrm>
            <a:off x="1779306" y="541190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Learn 0</a:t>
            </a:r>
            <a:endParaRPr lang="en-US" sz="11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03EF59-1167-D9CE-C91C-A3634D31638A}"/>
              </a:ext>
            </a:extLst>
          </p:cNvPr>
          <p:cNvSpPr txBox="1"/>
          <p:nvPr/>
        </p:nvSpPr>
        <p:spPr>
          <a:xfrm>
            <a:off x="2342394" y="385615"/>
            <a:ext cx="4716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Rest</a:t>
            </a:r>
            <a:endParaRPr lang="en-US" sz="11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8C9DB0D-801D-8BA1-1B8F-C55ACE26559F}"/>
              </a:ext>
            </a:extLst>
          </p:cNvPr>
          <p:cNvSpPr txBox="1"/>
          <p:nvPr/>
        </p:nvSpPr>
        <p:spPr>
          <a:xfrm>
            <a:off x="2805027" y="541190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Learn 9</a:t>
            </a:r>
            <a:endParaRPr lang="en-US" sz="11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774DF20-3D59-A35B-EF9A-337BD21319C0}"/>
              </a:ext>
            </a:extLst>
          </p:cNvPr>
          <p:cNvSpPr txBox="1"/>
          <p:nvPr/>
        </p:nvSpPr>
        <p:spPr>
          <a:xfrm>
            <a:off x="3284495" y="385615"/>
            <a:ext cx="4716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Rest</a:t>
            </a:r>
            <a:endParaRPr lang="en-US" sz="11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25FB6F4-5025-A503-2BD9-4FDE894A763D}"/>
              </a:ext>
            </a:extLst>
          </p:cNvPr>
          <p:cNvSpPr txBox="1"/>
          <p:nvPr/>
        </p:nvSpPr>
        <p:spPr>
          <a:xfrm>
            <a:off x="3830748" y="541190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Learn 0</a:t>
            </a:r>
            <a:endParaRPr lang="en-US" sz="11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CA9E46E-7EA8-3F9B-8B7A-3E148E0DC033}"/>
              </a:ext>
            </a:extLst>
          </p:cNvPr>
          <p:cNvSpPr txBox="1"/>
          <p:nvPr/>
        </p:nvSpPr>
        <p:spPr>
          <a:xfrm>
            <a:off x="4390490" y="385615"/>
            <a:ext cx="4716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Rest</a:t>
            </a:r>
            <a:endParaRPr lang="en-US" sz="11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93DA2AB-8F92-5F44-857B-9B3428FC728E}"/>
              </a:ext>
            </a:extLst>
          </p:cNvPr>
          <p:cNvSpPr txBox="1"/>
          <p:nvPr/>
        </p:nvSpPr>
        <p:spPr>
          <a:xfrm>
            <a:off x="4858960" y="541190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Learn 9</a:t>
            </a:r>
            <a:endParaRPr lang="en-US" sz="11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5F0EF38-B4B6-C6F3-085D-4C2962A40A80}"/>
              </a:ext>
            </a:extLst>
          </p:cNvPr>
          <p:cNvSpPr txBox="1"/>
          <p:nvPr/>
        </p:nvSpPr>
        <p:spPr>
          <a:xfrm>
            <a:off x="5307175" y="385615"/>
            <a:ext cx="4716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Rest</a:t>
            </a:r>
            <a:endParaRPr lang="en-US" sz="11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D5C6D4C-C2F2-BA73-93BE-C307EFE342DF}"/>
              </a:ext>
            </a:extLst>
          </p:cNvPr>
          <p:cNvSpPr txBox="1"/>
          <p:nvPr/>
        </p:nvSpPr>
        <p:spPr>
          <a:xfrm>
            <a:off x="5900280" y="541190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Noise</a:t>
            </a:r>
            <a:endParaRPr lang="en-US" sz="11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8FAD944-13C0-2046-73F2-8156602477A1}"/>
              </a:ext>
            </a:extLst>
          </p:cNvPr>
          <p:cNvSpPr txBox="1"/>
          <p:nvPr/>
        </p:nvSpPr>
        <p:spPr>
          <a:xfrm>
            <a:off x="6311055" y="385615"/>
            <a:ext cx="4716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768759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33766</TotalTime>
  <Words>182</Words>
  <Application>Microsoft Macintosh PowerPoint</Application>
  <PresentationFormat>Format A4 (210 x 297 mm)</PresentationFormat>
  <Paragraphs>124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Helvetica Neue Light</vt:lpstr>
      <vt:lpstr>Helvetica Neue Medium</vt:lpstr>
      <vt:lpstr>Helvetica Neue Thin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Kathleen Jacquerie</dc:creator>
  <cp:lastModifiedBy>Kathleen Jacquerie</cp:lastModifiedBy>
  <cp:revision>479</cp:revision>
  <dcterms:created xsi:type="dcterms:W3CDTF">2022-11-18T05:31:33Z</dcterms:created>
  <dcterms:modified xsi:type="dcterms:W3CDTF">2024-04-16T13:14:04Z</dcterms:modified>
</cp:coreProperties>
</file>