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4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54"/>
    <a:srgbClr val="C593F2"/>
    <a:srgbClr val="9F75C0"/>
    <a:srgbClr val="D883FF"/>
    <a:srgbClr val="F1D5FF"/>
    <a:srgbClr val="1F4E79"/>
    <a:srgbClr val="009193"/>
    <a:srgbClr val="E287AC"/>
    <a:srgbClr val="F8DBE7"/>
    <a:srgbClr val="BDD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6"/>
    <p:restoredTop sz="96197"/>
  </p:normalViewPr>
  <p:slideViewPr>
    <p:cSldViewPr snapToGrid="0">
      <p:cViewPr>
        <p:scale>
          <a:sx n="168" d="100"/>
          <a:sy n="168" d="100"/>
        </p:scale>
        <p:origin x="896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que 26">
            <a:extLst>
              <a:ext uri="{FF2B5EF4-FFF2-40B4-BE49-F238E27FC236}">
                <a16:creationId xmlns:a16="http://schemas.microsoft.com/office/drawing/2014/main" id="{B4D9A085-9759-8750-B8C0-C1E9E3AC6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624430" y="3366403"/>
            <a:ext cx="805068" cy="805068"/>
          </a:xfrm>
          <a:prstGeom prst="rect">
            <a:avLst/>
          </a:prstGeom>
        </p:spPr>
      </p:pic>
      <p:sp>
        <p:nvSpPr>
          <p:cNvPr id="2010" name="Rectangle 2009">
            <a:extLst>
              <a:ext uri="{FF2B5EF4-FFF2-40B4-BE49-F238E27FC236}">
                <a16:creationId xmlns:a16="http://schemas.microsoft.com/office/drawing/2014/main" id="{6B7D6F35-5239-828A-CD14-8B8AB49C778C}"/>
              </a:ext>
            </a:extLst>
          </p:cNvPr>
          <p:cNvSpPr/>
          <p:nvPr/>
        </p:nvSpPr>
        <p:spPr>
          <a:xfrm>
            <a:off x="2536615" y="1365962"/>
            <a:ext cx="180000" cy="43256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Rectangle 2010">
            <a:extLst>
              <a:ext uri="{FF2B5EF4-FFF2-40B4-BE49-F238E27FC236}">
                <a16:creationId xmlns:a16="http://schemas.microsoft.com/office/drawing/2014/main" id="{42CF51BA-84DB-2944-F0F5-3186D4365123}"/>
              </a:ext>
            </a:extLst>
          </p:cNvPr>
          <p:cNvSpPr/>
          <p:nvPr/>
        </p:nvSpPr>
        <p:spPr>
          <a:xfrm>
            <a:off x="2204801" y="1175953"/>
            <a:ext cx="180000" cy="771021"/>
          </a:xfrm>
          <a:prstGeom prst="rect">
            <a:avLst/>
          </a:prstGeom>
          <a:solidFill>
            <a:srgbClr val="F8DB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Ellipse 2011">
            <a:extLst>
              <a:ext uri="{FF2B5EF4-FFF2-40B4-BE49-F238E27FC236}">
                <a16:creationId xmlns:a16="http://schemas.microsoft.com/office/drawing/2014/main" id="{25DDB5C1-94F8-D796-2281-3FA2BDD69B4D}"/>
              </a:ext>
            </a:extLst>
          </p:cNvPr>
          <p:cNvSpPr/>
          <p:nvPr/>
        </p:nvSpPr>
        <p:spPr>
          <a:xfrm>
            <a:off x="2205081" y="1175953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13" name="Ellipse 2012">
            <a:extLst>
              <a:ext uri="{FF2B5EF4-FFF2-40B4-BE49-F238E27FC236}">
                <a16:creationId xmlns:a16="http://schemas.microsoft.com/office/drawing/2014/main" id="{0CC6E7AC-A3FB-D70B-BDF3-95C19BBCC447}"/>
              </a:ext>
            </a:extLst>
          </p:cNvPr>
          <p:cNvSpPr/>
          <p:nvPr/>
        </p:nvSpPr>
        <p:spPr>
          <a:xfrm>
            <a:off x="2537321" y="1367144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2014" name="Ellipse 2013">
            <a:extLst>
              <a:ext uri="{FF2B5EF4-FFF2-40B4-BE49-F238E27FC236}">
                <a16:creationId xmlns:a16="http://schemas.microsoft.com/office/drawing/2014/main" id="{9C7699DF-C618-E1E6-CE95-099370CCA5C8}"/>
              </a:ext>
            </a:extLst>
          </p:cNvPr>
          <p:cNvSpPr/>
          <p:nvPr/>
        </p:nvSpPr>
        <p:spPr>
          <a:xfrm>
            <a:off x="2205081" y="1419340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Ellipse 2014">
            <a:extLst>
              <a:ext uri="{FF2B5EF4-FFF2-40B4-BE49-F238E27FC236}">
                <a16:creationId xmlns:a16="http://schemas.microsoft.com/office/drawing/2014/main" id="{4CB7D76F-33BC-27D4-F80B-5D08A4369D7E}"/>
              </a:ext>
            </a:extLst>
          </p:cNvPr>
          <p:cNvSpPr/>
          <p:nvPr/>
        </p:nvSpPr>
        <p:spPr>
          <a:xfrm>
            <a:off x="2537321" y="1610531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cxnSp>
        <p:nvCxnSpPr>
          <p:cNvPr id="2016" name="Connecteur droit avec flèche 2015">
            <a:extLst>
              <a:ext uri="{FF2B5EF4-FFF2-40B4-BE49-F238E27FC236}">
                <a16:creationId xmlns:a16="http://schemas.microsoft.com/office/drawing/2014/main" id="{BB1F8AAD-3B31-B4E6-12DD-148DCCEF8755}"/>
              </a:ext>
            </a:extLst>
          </p:cNvPr>
          <p:cNvCxnSpPr>
            <a:stCxn id="2012" idx="6"/>
            <a:endCxn id="2013" idx="2"/>
          </p:cNvCxnSpPr>
          <p:nvPr/>
        </p:nvCxnSpPr>
        <p:spPr>
          <a:xfrm>
            <a:off x="2385081" y="1265953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necteur droit avec flèche 2016">
            <a:extLst>
              <a:ext uri="{FF2B5EF4-FFF2-40B4-BE49-F238E27FC236}">
                <a16:creationId xmlns:a16="http://schemas.microsoft.com/office/drawing/2014/main" id="{B918158F-418E-B961-5229-132F6406E174}"/>
              </a:ext>
            </a:extLst>
          </p:cNvPr>
          <p:cNvCxnSpPr>
            <a:cxnSpLocks/>
            <a:stCxn id="2012" idx="6"/>
            <a:endCxn id="2015" idx="2"/>
          </p:cNvCxnSpPr>
          <p:nvPr/>
        </p:nvCxnSpPr>
        <p:spPr>
          <a:xfrm>
            <a:off x="2385081" y="1265953"/>
            <a:ext cx="152240" cy="434578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necteur droit avec flèche 2017">
            <a:extLst>
              <a:ext uri="{FF2B5EF4-FFF2-40B4-BE49-F238E27FC236}">
                <a16:creationId xmlns:a16="http://schemas.microsoft.com/office/drawing/2014/main" id="{E755B36C-01EC-FE61-4448-39BC0572551B}"/>
              </a:ext>
            </a:extLst>
          </p:cNvPr>
          <p:cNvCxnSpPr>
            <a:cxnSpLocks/>
            <a:stCxn id="2014" idx="6"/>
            <a:endCxn id="2013" idx="2"/>
          </p:cNvCxnSpPr>
          <p:nvPr/>
        </p:nvCxnSpPr>
        <p:spPr>
          <a:xfrm flipV="1">
            <a:off x="2385081" y="1457144"/>
            <a:ext cx="152240" cy="52196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9" name="Connecteur droit avec flèche 2018">
            <a:extLst>
              <a:ext uri="{FF2B5EF4-FFF2-40B4-BE49-F238E27FC236}">
                <a16:creationId xmlns:a16="http://schemas.microsoft.com/office/drawing/2014/main" id="{E54AFC03-B4E0-C613-5382-D11B0C6A8275}"/>
              </a:ext>
            </a:extLst>
          </p:cNvPr>
          <p:cNvCxnSpPr>
            <a:cxnSpLocks/>
            <a:stCxn id="2014" idx="6"/>
            <a:endCxn id="2015" idx="2"/>
          </p:cNvCxnSpPr>
          <p:nvPr/>
        </p:nvCxnSpPr>
        <p:spPr>
          <a:xfrm>
            <a:off x="2385081" y="1509340"/>
            <a:ext cx="152240" cy="19119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0" name="Ellipse 2019">
            <a:extLst>
              <a:ext uri="{FF2B5EF4-FFF2-40B4-BE49-F238E27FC236}">
                <a16:creationId xmlns:a16="http://schemas.microsoft.com/office/drawing/2014/main" id="{A16843C8-8058-2026-0181-D6BCD2362BEA}"/>
              </a:ext>
            </a:extLst>
          </p:cNvPr>
          <p:cNvSpPr>
            <a:spLocks noChangeAspect="1"/>
          </p:cNvSpPr>
          <p:nvPr/>
        </p:nvSpPr>
        <p:spPr>
          <a:xfrm>
            <a:off x="2375346" y="1041322"/>
            <a:ext cx="108000" cy="108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21" name="Connecteur droit avec flèche 2020">
            <a:extLst>
              <a:ext uri="{FF2B5EF4-FFF2-40B4-BE49-F238E27FC236}">
                <a16:creationId xmlns:a16="http://schemas.microsoft.com/office/drawing/2014/main" id="{373C112F-372B-FECC-DE93-76876ACB0F8A}"/>
              </a:ext>
            </a:extLst>
          </p:cNvPr>
          <p:cNvCxnSpPr>
            <a:cxnSpLocks/>
            <a:stCxn id="2020" idx="6"/>
            <a:endCxn id="2013" idx="0"/>
          </p:cNvCxnSpPr>
          <p:nvPr/>
        </p:nvCxnSpPr>
        <p:spPr>
          <a:xfrm>
            <a:off x="2483346" y="1095322"/>
            <a:ext cx="143975" cy="271822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2" name="Connecteur droit avec flèche 2021">
            <a:extLst>
              <a:ext uri="{FF2B5EF4-FFF2-40B4-BE49-F238E27FC236}">
                <a16:creationId xmlns:a16="http://schemas.microsoft.com/office/drawing/2014/main" id="{A0B7F4C4-145C-51C5-5AE9-6F4777409CDF}"/>
              </a:ext>
            </a:extLst>
          </p:cNvPr>
          <p:cNvCxnSpPr>
            <a:cxnSpLocks/>
            <a:stCxn id="2020" idx="2"/>
            <a:endCxn id="2012" idx="0"/>
          </p:cNvCxnSpPr>
          <p:nvPr/>
        </p:nvCxnSpPr>
        <p:spPr>
          <a:xfrm flipH="1">
            <a:off x="2295081" y="1095322"/>
            <a:ext cx="80265" cy="80631"/>
          </a:xfrm>
          <a:prstGeom prst="straightConnector1">
            <a:avLst/>
          </a:prstGeom>
          <a:ln w="3175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3" name="ZoneTexte 2022">
            <a:extLst>
              <a:ext uri="{FF2B5EF4-FFF2-40B4-BE49-F238E27FC236}">
                <a16:creationId xmlns:a16="http://schemas.microsoft.com/office/drawing/2014/main" id="{8FE0E62D-EB26-9F75-D336-928A4A4901AA}"/>
              </a:ext>
            </a:extLst>
          </p:cNvPr>
          <p:cNvSpPr txBox="1"/>
          <p:nvPr/>
        </p:nvSpPr>
        <p:spPr>
          <a:xfrm rot="16200000">
            <a:off x="1470053" y="1428023"/>
            <a:ext cx="514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circuit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024" name="Graphique 2023">
            <a:extLst>
              <a:ext uri="{FF2B5EF4-FFF2-40B4-BE49-F238E27FC236}">
                <a16:creationId xmlns:a16="http://schemas.microsoft.com/office/drawing/2014/main" id="{D8B65EF2-BF40-0855-0B2B-E7B168284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95830" y="3366403"/>
            <a:ext cx="805068" cy="805068"/>
          </a:xfrm>
          <a:prstGeom prst="rect">
            <a:avLst/>
          </a:prstGeom>
        </p:spPr>
      </p:pic>
      <p:pic>
        <p:nvPicPr>
          <p:cNvPr id="2026" name="Graphique 2025">
            <a:extLst>
              <a:ext uri="{FF2B5EF4-FFF2-40B4-BE49-F238E27FC236}">
                <a16:creationId xmlns:a16="http://schemas.microsoft.com/office/drawing/2014/main" id="{D77101E6-69C8-AF34-9788-A1C4AC0042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5830" y="3902763"/>
            <a:ext cx="805068" cy="805068"/>
          </a:xfrm>
          <a:prstGeom prst="rect">
            <a:avLst/>
          </a:prstGeom>
        </p:spPr>
      </p:pic>
      <p:pic>
        <p:nvPicPr>
          <p:cNvPr id="2028" name="Graphique 2027">
            <a:extLst>
              <a:ext uri="{FF2B5EF4-FFF2-40B4-BE49-F238E27FC236}">
                <a16:creationId xmlns:a16="http://schemas.microsoft.com/office/drawing/2014/main" id="{C83055C0-7348-6FFD-D54F-046AC34F0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720938" y="3366403"/>
            <a:ext cx="805068" cy="805068"/>
          </a:xfrm>
          <a:prstGeom prst="rect">
            <a:avLst/>
          </a:prstGeom>
        </p:spPr>
      </p:pic>
      <p:pic>
        <p:nvPicPr>
          <p:cNvPr id="2030" name="Graphique 2029">
            <a:extLst>
              <a:ext uri="{FF2B5EF4-FFF2-40B4-BE49-F238E27FC236}">
                <a16:creationId xmlns:a16="http://schemas.microsoft.com/office/drawing/2014/main" id="{CC1C2616-569C-F4F7-585E-E25AEF2D3A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720938" y="3902763"/>
            <a:ext cx="805068" cy="805068"/>
          </a:xfrm>
          <a:prstGeom prst="rect">
            <a:avLst/>
          </a:prstGeom>
        </p:spPr>
      </p:pic>
      <p:pic>
        <p:nvPicPr>
          <p:cNvPr id="2032" name="Graphique 2031">
            <a:extLst>
              <a:ext uri="{FF2B5EF4-FFF2-40B4-BE49-F238E27FC236}">
                <a16:creationId xmlns:a16="http://schemas.microsoft.com/office/drawing/2014/main" id="{FEB124A0-E1A5-EE15-28E4-764F653469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2568330" y="3366403"/>
            <a:ext cx="805068" cy="805068"/>
          </a:xfrm>
          <a:prstGeom prst="rect">
            <a:avLst/>
          </a:prstGeom>
        </p:spPr>
      </p:pic>
      <p:pic>
        <p:nvPicPr>
          <p:cNvPr id="2034" name="Graphique 2033">
            <a:extLst>
              <a:ext uri="{FF2B5EF4-FFF2-40B4-BE49-F238E27FC236}">
                <a16:creationId xmlns:a16="http://schemas.microsoft.com/office/drawing/2014/main" id="{3AFB4A93-44C1-1A5D-7673-3B91E52E16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568330" y="3902763"/>
            <a:ext cx="805068" cy="805068"/>
          </a:xfrm>
          <a:prstGeom prst="rect">
            <a:avLst/>
          </a:prstGeom>
        </p:spPr>
      </p:pic>
      <p:pic>
        <p:nvPicPr>
          <p:cNvPr id="2038" name="Graphique 2037">
            <a:extLst>
              <a:ext uri="{FF2B5EF4-FFF2-40B4-BE49-F238E27FC236}">
                <a16:creationId xmlns:a16="http://schemas.microsoft.com/office/drawing/2014/main" id="{DC4828DA-D0E6-966B-1A1D-6E67E22FF0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624430" y="3902763"/>
            <a:ext cx="805068" cy="805068"/>
          </a:xfrm>
          <a:prstGeom prst="rect">
            <a:avLst/>
          </a:prstGeom>
        </p:spPr>
      </p:pic>
      <p:sp>
        <p:nvSpPr>
          <p:cNvPr id="2044" name="ZoneTexte 2043">
            <a:extLst>
              <a:ext uri="{FF2B5EF4-FFF2-40B4-BE49-F238E27FC236}">
                <a16:creationId xmlns:a16="http://schemas.microsoft.com/office/drawing/2014/main" id="{544F985C-8AC8-DB9D-010F-1E1AA7FBC0F9}"/>
              </a:ext>
            </a:extLst>
          </p:cNvPr>
          <p:cNvSpPr txBox="1"/>
          <p:nvPr/>
        </p:nvSpPr>
        <p:spPr>
          <a:xfrm rot="16200000">
            <a:off x="1537186" y="4048978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</a:p>
        </p:txBody>
      </p:sp>
      <p:sp>
        <p:nvSpPr>
          <p:cNvPr id="2047" name="ZoneTexte 2046">
            <a:extLst>
              <a:ext uri="{FF2B5EF4-FFF2-40B4-BE49-F238E27FC236}">
                <a16:creationId xmlns:a16="http://schemas.microsoft.com/office/drawing/2014/main" id="{4D63B287-A534-E1AF-2BB6-E1BE62FA34EA}"/>
              </a:ext>
            </a:extLst>
          </p:cNvPr>
          <p:cNvSpPr txBox="1"/>
          <p:nvPr/>
        </p:nvSpPr>
        <p:spPr>
          <a:xfrm rot="16200000">
            <a:off x="3579112" y="352031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48" name="ZoneTexte 2047">
            <a:extLst>
              <a:ext uri="{FF2B5EF4-FFF2-40B4-BE49-F238E27FC236}">
                <a16:creationId xmlns:a16="http://schemas.microsoft.com/office/drawing/2014/main" id="{E059A81E-5B79-2731-E3B3-E057C0AA2034}"/>
              </a:ext>
            </a:extLst>
          </p:cNvPr>
          <p:cNvSpPr txBox="1"/>
          <p:nvPr/>
        </p:nvSpPr>
        <p:spPr>
          <a:xfrm rot="16200000">
            <a:off x="3554265" y="404128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RF2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051" name="Groupe 2050">
            <a:extLst>
              <a:ext uri="{FF2B5EF4-FFF2-40B4-BE49-F238E27FC236}">
                <a16:creationId xmlns:a16="http://schemas.microsoft.com/office/drawing/2014/main" id="{594FA61B-A544-2EE2-D2E5-7AC00744DC0D}"/>
              </a:ext>
            </a:extLst>
          </p:cNvPr>
          <p:cNvGrpSpPr/>
          <p:nvPr/>
        </p:nvGrpSpPr>
        <p:grpSpPr>
          <a:xfrm>
            <a:off x="3615966" y="1251991"/>
            <a:ext cx="673179" cy="608553"/>
            <a:chOff x="554844" y="1855631"/>
            <a:chExt cx="249847" cy="219337"/>
          </a:xfrm>
        </p:grpSpPr>
        <p:sp>
          <p:nvSpPr>
            <p:cNvPr id="2052" name="Rectangle 2051">
              <a:extLst>
                <a:ext uri="{FF2B5EF4-FFF2-40B4-BE49-F238E27FC236}">
                  <a16:creationId xmlns:a16="http://schemas.microsoft.com/office/drawing/2014/main" id="{17CAE05C-3980-D682-F076-BB3622D49080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3" name="Rectangle 2052">
              <a:extLst>
                <a:ext uri="{FF2B5EF4-FFF2-40B4-BE49-F238E27FC236}">
                  <a16:creationId xmlns:a16="http://schemas.microsoft.com/office/drawing/2014/main" id="{26A814E0-7F6D-129E-C246-60F166CBA9D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4" name="Rectangle 2053">
              <a:extLst>
                <a:ext uri="{FF2B5EF4-FFF2-40B4-BE49-F238E27FC236}">
                  <a16:creationId xmlns:a16="http://schemas.microsoft.com/office/drawing/2014/main" id="{A36DB6D6-BBC9-C3F1-5A4F-54697FCC37BB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5" name="Rectangle 2054">
              <a:extLst>
                <a:ext uri="{FF2B5EF4-FFF2-40B4-BE49-F238E27FC236}">
                  <a16:creationId xmlns:a16="http://schemas.microsoft.com/office/drawing/2014/main" id="{613C3CB7-F4D5-1169-A07D-D96DDE2689D5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08AA7AC2-721B-6B9D-1364-F4143856147B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447D9BA3-87A6-73FF-EC82-36F0BB496375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43A76A1F-E8F7-8489-CF26-61C7004AA1D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158AAD95-D96D-370B-EF53-3CA3E967EFD1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59AFA17C-957E-CBCD-4620-68B5F85D109E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Rectangle 2060">
              <a:extLst>
                <a:ext uri="{FF2B5EF4-FFF2-40B4-BE49-F238E27FC236}">
                  <a16:creationId xmlns:a16="http://schemas.microsoft.com/office/drawing/2014/main" id="{620433D2-235C-C26E-49AA-EB258B3409CF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C50A72F7-B653-8953-7CF6-A89B18AA0B2B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0E9DE277-6741-1DAB-B40D-97434368AD04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ADC890AD-48AF-0DF5-498A-F1DC2B297172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2064">
              <a:extLst>
                <a:ext uri="{FF2B5EF4-FFF2-40B4-BE49-F238E27FC236}">
                  <a16:creationId xmlns:a16="http://schemas.microsoft.com/office/drawing/2014/main" id="{8BC5DA08-2668-1F4C-0DD5-2B7E9758EC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9510811A-D567-3DAE-96C2-5E19DB1D49FE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6828B57A-72B1-6F66-950A-FFF0CC7664B0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8" name="ZoneTexte 2067">
            <a:extLst>
              <a:ext uri="{FF2B5EF4-FFF2-40B4-BE49-F238E27FC236}">
                <a16:creationId xmlns:a16="http://schemas.microsoft.com/office/drawing/2014/main" id="{BD739491-5329-6262-C8E0-512C6AE62FCA}"/>
              </a:ext>
            </a:extLst>
          </p:cNvPr>
          <p:cNvSpPr txBox="1"/>
          <p:nvPr/>
        </p:nvSpPr>
        <p:spPr>
          <a:xfrm rot="16200000">
            <a:off x="1537186" y="3520315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RF1</a:t>
            </a:r>
          </a:p>
        </p:txBody>
      </p:sp>
      <p:sp>
        <p:nvSpPr>
          <p:cNvPr id="2069" name="ZoneTexte 2068">
            <a:extLst>
              <a:ext uri="{FF2B5EF4-FFF2-40B4-BE49-F238E27FC236}">
                <a16:creationId xmlns:a16="http://schemas.microsoft.com/office/drawing/2014/main" id="{504A8776-557B-6BAB-96F7-65CD78FB2FD1}"/>
              </a:ext>
            </a:extLst>
          </p:cNvPr>
          <p:cNvSpPr txBox="1"/>
          <p:nvPr/>
        </p:nvSpPr>
        <p:spPr>
          <a:xfrm>
            <a:off x="3329884" y="14353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#1</a:t>
            </a:r>
          </a:p>
        </p:txBody>
      </p:sp>
      <p:grpSp>
        <p:nvGrpSpPr>
          <p:cNvPr id="2070" name="Groupe 2069">
            <a:extLst>
              <a:ext uri="{FF2B5EF4-FFF2-40B4-BE49-F238E27FC236}">
                <a16:creationId xmlns:a16="http://schemas.microsoft.com/office/drawing/2014/main" id="{AB349C3A-24E2-2AC6-C44E-A76CE1005F19}"/>
              </a:ext>
            </a:extLst>
          </p:cNvPr>
          <p:cNvGrpSpPr/>
          <p:nvPr/>
        </p:nvGrpSpPr>
        <p:grpSpPr>
          <a:xfrm>
            <a:off x="3612374" y="1993005"/>
            <a:ext cx="673179" cy="608553"/>
            <a:chOff x="554844" y="1855631"/>
            <a:chExt cx="249847" cy="219337"/>
          </a:xfrm>
        </p:grpSpPr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CC045D97-656A-A2BA-DCCF-86820488ECD5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D6C0C1AF-8D74-6C69-6200-51602FD51A11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98FA8CBF-641A-C223-42A7-5A1D5E945F8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4" name="Rectangle 2073">
              <a:extLst>
                <a:ext uri="{FF2B5EF4-FFF2-40B4-BE49-F238E27FC236}">
                  <a16:creationId xmlns:a16="http://schemas.microsoft.com/office/drawing/2014/main" id="{EAF2528E-9A8A-8952-2FE3-4FACA22E9403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2074">
              <a:extLst>
                <a:ext uri="{FF2B5EF4-FFF2-40B4-BE49-F238E27FC236}">
                  <a16:creationId xmlns:a16="http://schemas.microsoft.com/office/drawing/2014/main" id="{8C9D0BEB-605F-926C-F2C0-E2EAA88BF9A5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2075">
              <a:extLst>
                <a:ext uri="{FF2B5EF4-FFF2-40B4-BE49-F238E27FC236}">
                  <a16:creationId xmlns:a16="http://schemas.microsoft.com/office/drawing/2014/main" id="{3A12782B-4DC6-BDC8-55E6-64B6F70F9D68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2076">
              <a:extLst>
                <a:ext uri="{FF2B5EF4-FFF2-40B4-BE49-F238E27FC236}">
                  <a16:creationId xmlns:a16="http://schemas.microsoft.com/office/drawing/2014/main" id="{F0D66A6C-5245-AEAA-F5E9-9090CD384A56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AC5C164A-C540-2226-7539-F5E570D6AEFF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2078">
              <a:extLst>
                <a:ext uri="{FF2B5EF4-FFF2-40B4-BE49-F238E27FC236}">
                  <a16:creationId xmlns:a16="http://schemas.microsoft.com/office/drawing/2014/main" id="{ED969A6C-B793-3C2C-2537-088903C7939A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2079">
              <a:extLst>
                <a:ext uri="{FF2B5EF4-FFF2-40B4-BE49-F238E27FC236}">
                  <a16:creationId xmlns:a16="http://schemas.microsoft.com/office/drawing/2014/main" id="{18893A2D-1889-E98F-ACF7-AA04935CD967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E207411E-0CC3-4E0E-D9F6-8CEBD41733D4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Rectangle 2081">
              <a:extLst>
                <a:ext uri="{FF2B5EF4-FFF2-40B4-BE49-F238E27FC236}">
                  <a16:creationId xmlns:a16="http://schemas.microsoft.com/office/drawing/2014/main" id="{074F9879-AE4C-A548-E120-9C4C6168DBD6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Rectangle 2082">
              <a:extLst>
                <a:ext uri="{FF2B5EF4-FFF2-40B4-BE49-F238E27FC236}">
                  <a16:creationId xmlns:a16="http://schemas.microsoft.com/office/drawing/2014/main" id="{6DEBBDD4-C702-E20A-7A0B-5A1756258B48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Rectangle 2083">
              <a:extLst>
                <a:ext uri="{FF2B5EF4-FFF2-40B4-BE49-F238E27FC236}">
                  <a16:creationId xmlns:a16="http://schemas.microsoft.com/office/drawing/2014/main" id="{37BD0976-CFD3-A7AD-6FB7-D9F7FCE6653A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Rectangle 2084">
              <a:extLst>
                <a:ext uri="{FF2B5EF4-FFF2-40B4-BE49-F238E27FC236}">
                  <a16:creationId xmlns:a16="http://schemas.microsoft.com/office/drawing/2014/main" id="{361DAA62-493F-941C-1BD8-806C80D46C5A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Rectangle 2085">
              <a:extLst>
                <a:ext uri="{FF2B5EF4-FFF2-40B4-BE49-F238E27FC236}">
                  <a16:creationId xmlns:a16="http://schemas.microsoft.com/office/drawing/2014/main" id="{3BECC019-0791-312E-277D-8C8A711CE619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7" name="ZoneTexte 2086">
            <a:extLst>
              <a:ext uri="{FF2B5EF4-FFF2-40B4-BE49-F238E27FC236}">
                <a16:creationId xmlns:a16="http://schemas.microsoft.com/office/drawing/2014/main" id="{C968C629-ED23-84A6-67A2-986A42592618}"/>
              </a:ext>
            </a:extLst>
          </p:cNvPr>
          <p:cNvSpPr txBox="1"/>
          <p:nvPr/>
        </p:nvSpPr>
        <p:spPr>
          <a:xfrm>
            <a:off x="3328137" y="21368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#2</a:t>
            </a:r>
          </a:p>
        </p:txBody>
      </p:sp>
      <p:grpSp>
        <p:nvGrpSpPr>
          <p:cNvPr id="2088" name="Groupe 2087">
            <a:extLst>
              <a:ext uri="{FF2B5EF4-FFF2-40B4-BE49-F238E27FC236}">
                <a16:creationId xmlns:a16="http://schemas.microsoft.com/office/drawing/2014/main" id="{24E23024-ED86-653B-7DC4-C221BA6F809F}"/>
              </a:ext>
            </a:extLst>
          </p:cNvPr>
          <p:cNvGrpSpPr/>
          <p:nvPr/>
        </p:nvGrpSpPr>
        <p:grpSpPr>
          <a:xfrm>
            <a:off x="4698037" y="1993005"/>
            <a:ext cx="673179" cy="608553"/>
            <a:chOff x="554844" y="1855631"/>
            <a:chExt cx="249847" cy="219337"/>
          </a:xfrm>
        </p:grpSpPr>
        <p:sp>
          <p:nvSpPr>
            <p:cNvPr id="2089" name="Rectangle 2088">
              <a:extLst>
                <a:ext uri="{FF2B5EF4-FFF2-40B4-BE49-F238E27FC236}">
                  <a16:creationId xmlns:a16="http://schemas.microsoft.com/office/drawing/2014/main" id="{244B1EF1-D739-63B4-BCF6-AACCC5AC17B6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Rectangle 2089">
              <a:extLst>
                <a:ext uri="{FF2B5EF4-FFF2-40B4-BE49-F238E27FC236}">
                  <a16:creationId xmlns:a16="http://schemas.microsoft.com/office/drawing/2014/main" id="{10A23C1A-E5E6-03D7-16D6-F0C1362E32E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Rectangle 2090">
              <a:extLst>
                <a:ext uri="{FF2B5EF4-FFF2-40B4-BE49-F238E27FC236}">
                  <a16:creationId xmlns:a16="http://schemas.microsoft.com/office/drawing/2014/main" id="{B798B00F-B5FD-292D-6BC0-FD13E1B4742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Rectangle 2091">
              <a:extLst>
                <a:ext uri="{FF2B5EF4-FFF2-40B4-BE49-F238E27FC236}">
                  <a16:creationId xmlns:a16="http://schemas.microsoft.com/office/drawing/2014/main" id="{E43AE7FD-CEE9-D8BB-BC01-772FB276220B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Rectangle 2092">
              <a:extLst>
                <a:ext uri="{FF2B5EF4-FFF2-40B4-BE49-F238E27FC236}">
                  <a16:creationId xmlns:a16="http://schemas.microsoft.com/office/drawing/2014/main" id="{DC546028-B257-8C6F-C516-1AED63EE6D46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Rectangle 2093">
              <a:extLst>
                <a:ext uri="{FF2B5EF4-FFF2-40B4-BE49-F238E27FC236}">
                  <a16:creationId xmlns:a16="http://schemas.microsoft.com/office/drawing/2014/main" id="{B63F4F2F-9B6F-EC22-993B-8E798F88E21B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Rectangle 2094">
              <a:extLst>
                <a:ext uri="{FF2B5EF4-FFF2-40B4-BE49-F238E27FC236}">
                  <a16:creationId xmlns:a16="http://schemas.microsoft.com/office/drawing/2014/main" id="{2DD0C1BE-CEF8-0005-0D2F-8EE6D1984952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Rectangle 2095">
              <a:extLst>
                <a:ext uri="{FF2B5EF4-FFF2-40B4-BE49-F238E27FC236}">
                  <a16:creationId xmlns:a16="http://schemas.microsoft.com/office/drawing/2014/main" id="{36D9C824-82CA-0348-21CB-396311B3BF40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51EB5BC2-64C1-177E-BC52-0161C0840982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Rectangle 2097">
              <a:extLst>
                <a:ext uri="{FF2B5EF4-FFF2-40B4-BE49-F238E27FC236}">
                  <a16:creationId xmlns:a16="http://schemas.microsoft.com/office/drawing/2014/main" id="{95739D19-132D-D0E8-E817-8A6EE295564E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Rectangle 2098">
              <a:extLst>
                <a:ext uri="{FF2B5EF4-FFF2-40B4-BE49-F238E27FC236}">
                  <a16:creationId xmlns:a16="http://schemas.microsoft.com/office/drawing/2014/main" id="{80B4AA3F-F103-0706-4E78-7515CD88FA4F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23EAF95B-B258-C312-7E04-8BA6B28820AC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1" name="Rectangle 2100">
              <a:extLst>
                <a:ext uri="{FF2B5EF4-FFF2-40B4-BE49-F238E27FC236}">
                  <a16:creationId xmlns:a16="http://schemas.microsoft.com/office/drawing/2014/main" id="{45749F9F-C799-A761-CE1C-2CA79533CAD9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2" name="Rectangle 2101">
              <a:extLst>
                <a:ext uri="{FF2B5EF4-FFF2-40B4-BE49-F238E27FC236}">
                  <a16:creationId xmlns:a16="http://schemas.microsoft.com/office/drawing/2014/main" id="{D0EB212D-133E-E41F-7889-F208D3CDE107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62315A3-96BE-A4A5-F3E6-9B544F0EE1F8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4" name="Rectangle 2103">
              <a:extLst>
                <a:ext uri="{FF2B5EF4-FFF2-40B4-BE49-F238E27FC236}">
                  <a16:creationId xmlns:a16="http://schemas.microsoft.com/office/drawing/2014/main" id="{58053BA5-669D-B7A7-B107-4F186BB593BB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5" name="ZoneTexte 2104">
            <a:extLst>
              <a:ext uri="{FF2B5EF4-FFF2-40B4-BE49-F238E27FC236}">
                <a16:creationId xmlns:a16="http://schemas.microsoft.com/office/drawing/2014/main" id="{15ECACF4-D39F-87CB-B5C5-FCC8BF9E814D}"/>
              </a:ext>
            </a:extLst>
          </p:cNvPr>
          <p:cNvSpPr txBox="1"/>
          <p:nvPr/>
        </p:nvSpPr>
        <p:spPr>
          <a:xfrm>
            <a:off x="4377519" y="2136851"/>
            <a:ext cx="375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#2</a:t>
            </a:r>
            <a:r>
              <a:rPr lang="en-US" sz="11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*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06" name="Ellipse 2105">
            <a:extLst>
              <a:ext uri="{FF2B5EF4-FFF2-40B4-BE49-F238E27FC236}">
                <a16:creationId xmlns:a16="http://schemas.microsoft.com/office/drawing/2014/main" id="{BA21EC55-45EF-0C0B-CAAD-03F978A807CE}"/>
              </a:ext>
            </a:extLst>
          </p:cNvPr>
          <p:cNvSpPr/>
          <p:nvPr/>
        </p:nvSpPr>
        <p:spPr>
          <a:xfrm>
            <a:off x="2204801" y="1766974"/>
            <a:ext cx="180000" cy="180000"/>
          </a:xfrm>
          <a:prstGeom prst="ellipse">
            <a:avLst/>
          </a:prstGeom>
          <a:gradFill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9" name="ZoneTexte 2108">
            <a:extLst>
              <a:ext uri="{FF2B5EF4-FFF2-40B4-BE49-F238E27FC236}">
                <a16:creationId xmlns:a16="http://schemas.microsoft.com/office/drawing/2014/main" id="{C8BB917A-62D5-05B3-4C16-DB5696235009}"/>
              </a:ext>
            </a:extLst>
          </p:cNvPr>
          <p:cNvSpPr txBox="1"/>
          <p:nvPr/>
        </p:nvSpPr>
        <p:spPr>
          <a:xfrm>
            <a:off x="2090182" y="1738335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16</a:t>
            </a:r>
          </a:p>
        </p:txBody>
      </p:sp>
      <p:cxnSp>
        <p:nvCxnSpPr>
          <p:cNvPr id="2110" name="Connecteur droit avec flèche 2109">
            <a:extLst>
              <a:ext uri="{FF2B5EF4-FFF2-40B4-BE49-F238E27FC236}">
                <a16:creationId xmlns:a16="http://schemas.microsoft.com/office/drawing/2014/main" id="{0F1930AA-190A-78F2-056C-8E0750AFBB32}"/>
              </a:ext>
            </a:extLst>
          </p:cNvPr>
          <p:cNvCxnSpPr>
            <a:cxnSpLocks/>
            <a:endCxn id="2015" idx="2"/>
          </p:cNvCxnSpPr>
          <p:nvPr/>
        </p:nvCxnSpPr>
        <p:spPr>
          <a:xfrm flipV="1">
            <a:off x="2388581" y="1700531"/>
            <a:ext cx="148740" cy="156061"/>
          </a:xfrm>
          <a:prstGeom prst="straightConnector1">
            <a:avLst/>
          </a:prstGeom>
          <a:ln w="317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4" name="ZoneTexte 2113">
            <a:extLst>
              <a:ext uri="{FF2B5EF4-FFF2-40B4-BE49-F238E27FC236}">
                <a16:creationId xmlns:a16="http://schemas.microsoft.com/office/drawing/2014/main" id="{15873DA6-393A-973F-794A-7DEC31345A96}"/>
              </a:ext>
            </a:extLst>
          </p:cNvPr>
          <p:cNvSpPr txBox="1"/>
          <p:nvPr/>
        </p:nvSpPr>
        <p:spPr>
          <a:xfrm rot="16200000">
            <a:off x="2063348" y="1565190"/>
            <a:ext cx="39316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…</a:t>
            </a: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082902F3-9628-9589-27E6-39A76C164AF3}"/>
              </a:ext>
            </a:extLst>
          </p:cNvPr>
          <p:cNvSpPr/>
          <p:nvPr/>
        </p:nvSpPr>
        <p:spPr>
          <a:xfrm>
            <a:off x="4796347" y="3961561"/>
            <a:ext cx="270514" cy="216000"/>
          </a:xfrm>
          <a:prstGeom prst="rect">
            <a:avLst/>
          </a:prstGeom>
          <a:noFill/>
          <a:ln w="19050">
            <a:solidFill>
              <a:srgbClr val="FFAB5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9" name="Rectangle 2118">
            <a:extLst>
              <a:ext uri="{FF2B5EF4-FFF2-40B4-BE49-F238E27FC236}">
                <a16:creationId xmlns:a16="http://schemas.microsoft.com/office/drawing/2014/main" id="{ACF73098-78D1-21C1-DDE9-092A1DEB7C8C}"/>
              </a:ext>
            </a:extLst>
          </p:cNvPr>
          <p:cNvSpPr/>
          <p:nvPr/>
        </p:nvSpPr>
        <p:spPr>
          <a:xfrm>
            <a:off x="5078871" y="3961561"/>
            <a:ext cx="273051" cy="216000"/>
          </a:xfrm>
          <a:prstGeom prst="rect">
            <a:avLst/>
          </a:prstGeom>
          <a:noFill/>
          <a:ln>
            <a:solidFill>
              <a:srgbClr val="FFAB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95F0CE1-4B86-6F10-85FF-8D2A0DB6FD7B}"/>
              </a:ext>
            </a:extLst>
          </p:cNvPr>
          <p:cNvGrpSpPr/>
          <p:nvPr/>
        </p:nvGrpSpPr>
        <p:grpSpPr>
          <a:xfrm>
            <a:off x="4698037" y="1251991"/>
            <a:ext cx="673179" cy="608553"/>
            <a:chOff x="554844" y="1855631"/>
            <a:chExt cx="249847" cy="2193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D3BF2A-D818-B4C7-0964-8D0994F662F2}"/>
                </a:ext>
              </a:extLst>
            </p:cNvPr>
            <p:cNvSpPr/>
            <p:nvPr/>
          </p:nvSpPr>
          <p:spPr>
            <a:xfrm>
              <a:off x="554844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AE146F-F1D5-F6E2-2A26-B7BEDFB2A3AA}"/>
                </a:ext>
              </a:extLst>
            </p:cNvPr>
            <p:cNvSpPr/>
            <p:nvPr/>
          </p:nvSpPr>
          <p:spPr>
            <a:xfrm>
              <a:off x="617306" y="1855631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F81867-9C87-E96E-8AF8-B9388D06E786}"/>
                </a:ext>
              </a:extLst>
            </p:cNvPr>
            <p:cNvSpPr/>
            <p:nvPr/>
          </p:nvSpPr>
          <p:spPr>
            <a:xfrm>
              <a:off x="679768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7EFBA8-45F3-BE43-F8C3-DC4D31DD562C}"/>
                </a:ext>
              </a:extLst>
            </p:cNvPr>
            <p:cNvSpPr/>
            <p:nvPr/>
          </p:nvSpPr>
          <p:spPr>
            <a:xfrm>
              <a:off x="742229" y="1855631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A6E752-58EB-F5D8-08EC-B2AE350A7DFE}"/>
                </a:ext>
              </a:extLst>
            </p:cNvPr>
            <p:cNvSpPr/>
            <p:nvPr/>
          </p:nvSpPr>
          <p:spPr>
            <a:xfrm>
              <a:off x="554844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5D6194-7AC4-ACF7-24B9-4645CB3F210C}"/>
                </a:ext>
              </a:extLst>
            </p:cNvPr>
            <p:cNvSpPr/>
            <p:nvPr/>
          </p:nvSpPr>
          <p:spPr>
            <a:xfrm>
              <a:off x="617306" y="1910465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5B1175-D47A-A42E-98E9-AA9DA4EC27A3}"/>
                </a:ext>
              </a:extLst>
            </p:cNvPr>
            <p:cNvSpPr/>
            <p:nvPr/>
          </p:nvSpPr>
          <p:spPr>
            <a:xfrm>
              <a:off x="679768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683BBA-BD21-CEEA-C9AE-B2E93F0C8555}"/>
                </a:ext>
              </a:extLst>
            </p:cNvPr>
            <p:cNvSpPr/>
            <p:nvPr/>
          </p:nvSpPr>
          <p:spPr>
            <a:xfrm>
              <a:off x="742229" y="1910465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FB59CF-4917-6A0A-0861-7CC50552E40F}"/>
                </a:ext>
              </a:extLst>
            </p:cNvPr>
            <p:cNvSpPr/>
            <p:nvPr/>
          </p:nvSpPr>
          <p:spPr>
            <a:xfrm>
              <a:off x="554844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580A53-118F-3314-8FDB-8F80F7975A09}"/>
                </a:ext>
              </a:extLst>
            </p:cNvPr>
            <p:cNvSpPr/>
            <p:nvPr/>
          </p:nvSpPr>
          <p:spPr>
            <a:xfrm>
              <a:off x="617306" y="1965300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15D59B-F795-0B05-2B3C-019E5F1FE532}"/>
                </a:ext>
              </a:extLst>
            </p:cNvPr>
            <p:cNvSpPr/>
            <p:nvPr/>
          </p:nvSpPr>
          <p:spPr>
            <a:xfrm>
              <a:off x="679768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E3A460-B2B4-273B-4CDD-13DDC7EA5A9D}"/>
                </a:ext>
              </a:extLst>
            </p:cNvPr>
            <p:cNvSpPr/>
            <p:nvPr/>
          </p:nvSpPr>
          <p:spPr>
            <a:xfrm>
              <a:off x="742229" y="1965300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6C4A62-2F4C-C63B-CB1E-6D184186935C}"/>
                </a:ext>
              </a:extLst>
            </p:cNvPr>
            <p:cNvSpPr/>
            <p:nvPr/>
          </p:nvSpPr>
          <p:spPr>
            <a:xfrm>
              <a:off x="554844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02417C-E9AC-8775-3E2B-4378F8DC65C8}"/>
                </a:ext>
              </a:extLst>
            </p:cNvPr>
            <p:cNvSpPr/>
            <p:nvPr/>
          </p:nvSpPr>
          <p:spPr>
            <a:xfrm>
              <a:off x="617306" y="2020134"/>
              <a:ext cx="62462" cy="54834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F505E4-FCFB-225B-490D-EF10AC2F7D9C}"/>
                </a:ext>
              </a:extLst>
            </p:cNvPr>
            <p:cNvSpPr/>
            <p:nvPr/>
          </p:nvSpPr>
          <p:spPr>
            <a:xfrm>
              <a:off x="679768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67B155-179D-89D6-7FB8-DAD47C7F825A}"/>
                </a:ext>
              </a:extLst>
            </p:cNvPr>
            <p:cNvSpPr/>
            <p:nvPr/>
          </p:nvSpPr>
          <p:spPr>
            <a:xfrm>
              <a:off x="742229" y="2020134"/>
              <a:ext cx="62462" cy="5483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1BB5DDF3-BFF9-CF99-3F2B-6287AC6EF739}"/>
              </a:ext>
            </a:extLst>
          </p:cNvPr>
          <p:cNvSpPr txBox="1"/>
          <p:nvPr/>
        </p:nvSpPr>
        <p:spPr>
          <a:xfrm>
            <a:off x="4377519" y="143530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F115D49-C024-F725-F27F-932CF4D2F8A8}"/>
              </a:ext>
            </a:extLst>
          </p:cNvPr>
          <p:cNvSpPr txBox="1"/>
          <p:nvPr/>
        </p:nvSpPr>
        <p:spPr>
          <a:xfrm>
            <a:off x="4560426" y="917876"/>
            <a:ext cx="976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 </a:t>
            </a:r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Overlapping</a:t>
            </a:r>
          </a:p>
        </p:txBody>
      </p:sp>
      <p:pic>
        <p:nvPicPr>
          <p:cNvPr id="23" name="Graphique 22" descr="Loupe contour">
            <a:extLst>
              <a:ext uri="{FF2B5EF4-FFF2-40B4-BE49-F238E27FC236}">
                <a16:creationId xmlns:a16="http://schemas.microsoft.com/office/drawing/2014/main" id="{0CAD7AEA-1AF6-ED58-9AAB-3E4BE187B47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77009" y="1709986"/>
            <a:ext cx="190483" cy="190483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20C26DE-DB81-BBCB-659D-21569699A51B}"/>
              </a:ext>
            </a:extLst>
          </p:cNvPr>
          <p:cNvSpPr txBox="1"/>
          <p:nvPr/>
        </p:nvSpPr>
        <p:spPr>
          <a:xfrm rot="16200000">
            <a:off x="1396315" y="2306897"/>
            <a:ext cx="6623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plasticity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33" name="Graphique 32" descr="Loupe contour">
            <a:extLst>
              <a:ext uri="{FF2B5EF4-FFF2-40B4-BE49-F238E27FC236}">
                <a16:creationId xmlns:a16="http://schemas.microsoft.com/office/drawing/2014/main" id="{83F57C64-83FD-95A4-E54D-AE9080DE44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90140" y="1997008"/>
            <a:ext cx="190483" cy="190483"/>
          </a:xfrm>
          <a:prstGeom prst="rect">
            <a:avLst/>
          </a:prstGeom>
        </p:spPr>
      </p:pic>
      <p:sp>
        <p:nvSpPr>
          <p:cNvPr id="35" name="Losange 34">
            <a:extLst>
              <a:ext uri="{FF2B5EF4-FFF2-40B4-BE49-F238E27FC236}">
                <a16:creationId xmlns:a16="http://schemas.microsoft.com/office/drawing/2014/main" id="{B637FD4B-9DC6-2463-A982-E83C734C26C8}"/>
              </a:ext>
            </a:extLst>
          </p:cNvPr>
          <p:cNvSpPr/>
          <p:nvPr/>
        </p:nvSpPr>
        <p:spPr>
          <a:xfrm>
            <a:off x="2093139" y="3247176"/>
            <a:ext cx="110043" cy="143097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osange 35">
            <a:extLst>
              <a:ext uri="{FF2B5EF4-FFF2-40B4-BE49-F238E27FC236}">
                <a16:creationId xmlns:a16="http://schemas.microsoft.com/office/drawing/2014/main" id="{74F90273-D6D8-0376-EFE4-2EADC7EFC972}"/>
              </a:ext>
            </a:extLst>
          </p:cNvPr>
          <p:cNvSpPr/>
          <p:nvPr/>
        </p:nvSpPr>
        <p:spPr>
          <a:xfrm>
            <a:off x="2971336" y="3247176"/>
            <a:ext cx="110043" cy="143097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07CAB297-98A2-6B11-B8FE-321566D19E36}"/>
              </a:ext>
            </a:extLst>
          </p:cNvPr>
          <p:cNvSpPr/>
          <p:nvPr/>
        </p:nvSpPr>
        <p:spPr>
          <a:xfrm>
            <a:off x="4125468" y="3247176"/>
            <a:ext cx="110043" cy="143097"/>
          </a:xfrm>
          <a:prstGeom prst="diamond">
            <a:avLst/>
          </a:prstGeom>
          <a:solidFill>
            <a:srgbClr val="009193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osange 37">
            <a:extLst>
              <a:ext uri="{FF2B5EF4-FFF2-40B4-BE49-F238E27FC236}">
                <a16:creationId xmlns:a16="http://schemas.microsoft.com/office/drawing/2014/main" id="{7A5E248C-AD2E-F547-2156-EE573141B3D8}"/>
              </a:ext>
            </a:extLst>
          </p:cNvPr>
          <p:cNvSpPr/>
          <p:nvPr/>
        </p:nvSpPr>
        <p:spPr>
          <a:xfrm>
            <a:off x="5008040" y="3247176"/>
            <a:ext cx="110043" cy="143097"/>
          </a:xfrm>
          <a:prstGeom prst="diamond">
            <a:avLst/>
          </a:prstGeom>
          <a:solidFill>
            <a:srgbClr val="C593F2"/>
          </a:solidFill>
          <a:ln>
            <a:solidFill>
              <a:srgbClr val="C593F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2BFA5B4-F7D4-3E10-7536-9510A17D2B56}"/>
              </a:ext>
            </a:extLst>
          </p:cNvPr>
          <p:cNvSpPr txBox="1"/>
          <p:nvPr/>
        </p:nvSpPr>
        <p:spPr>
          <a:xfrm>
            <a:off x="3660544" y="2994160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 </a:t>
            </a:r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Overlapping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76E873C-CCE9-95AE-4785-B67D5BCEA378}"/>
              </a:ext>
            </a:extLst>
          </p:cNvPr>
          <p:cNvGrpSpPr/>
          <p:nvPr/>
        </p:nvGrpSpPr>
        <p:grpSpPr>
          <a:xfrm>
            <a:off x="1889029" y="2082935"/>
            <a:ext cx="1481496" cy="600164"/>
            <a:chOff x="1800017" y="2160758"/>
            <a:chExt cx="1481496" cy="600164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AA9BA16-E8EE-6D41-1008-3D8B972A628D}"/>
                </a:ext>
              </a:extLst>
            </p:cNvPr>
            <p:cNvSpPr txBox="1"/>
            <p:nvPr/>
          </p:nvSpPr>
          <p:spPr>
            <a:xfrm>
              <a:off x="1800017" y="2160758"/>
              <a:ext cx="1481496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 Medium" panose="02000503000000020004" pitchFamily="2" charset="0"/>
                </a:rPr>
                <a:t>Early-phase plasticity fit</a:t>
              </a:r>
            </a:p>
            <a:p>
              <a:r>
                <a:rPr lang="en-US" sz="10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 Medium" panose="02000503000000020004" pitchFamily="2" charset="0"/>
                </a:rPr>
                <a:t>    2012        2016</a:t>
              </a:r>
            </a:p>
            <a:p>
              <a:endParaRPr lang="en-US" sz="3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endParaRPr>
            </a:p>
            <a:p>
              <a:r>
                <a:rPr lang="en-US" sz="10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 Medium" panose="02000503000000020004" pitchFamily="2" charset="0"/>
                </a:rPr>
                <a:t>Late-phase: activated</a:t>
              </a:r>
            </a:p>
          </p:txBody>
        </p:sp>
        <p:sp>
          <p:nvSpPr>
            <p:cNvPr id="34" name="Losange 33">
              <a:extLst>
                <a:ext uri="{FF2B5EF4-FFF2-40B4-BE49-F238E27FC236}">
                  <a16:creationId xmlns:a16="http://schemas.microsoft.com/office/drawing/2014/main" id="{B128159B-FC3C-3747-3869-16F16D8765E6}"/>
                </a:ext>
              </a:extLst>
            </p:cNvPr>
            <p:cNvSpPr/>
            <p:nvPr/>
          </p:nvSpPr>
          <p:spPr>
            <a:xfrm>
              <a:off x="1906718" y="2380521"/>
              <a:ext cx="74683" cy="93069"/>
            </a:xfrm>
            <a:prstGeom prst="diamond">
              <a:avLst/>
            </a:prstGeom>
            <a:solidFill>
              <a:srgbClr val="009193"/>
            </a:solidFill>
            <a:ln>
              <a:solidFill>
                <a:srgbClr val="0091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osange 40">
              <a:extLst>
                <a:ext uri="{FF2B5EF4-FFF2-40B4-BE49-F238E27FC236}">
                  <a16:creationId xmlns:a16="http://schemas.microsoft.com/office/drawing/2014/main" id="{67C646EE-B03B-5F37-39BC-D6E02403BC80}"/>
                </a:ext>
              </a:extLst>
            </p:cNvPr>
            <p:cNvSpPr/>
            <p:nvPr/>
          </p:nvSpPr>
          <p:spPr>
            <a:xfrm>
              <a:off x="2477069" y="2380521"/>
              <a:ext cx="74683" cy="93069"/>
            </a:xfrm>
            <a:prstGeom prst="diamond">
              <a:avLst/>
            </a:prstGeom>
            <a:solidFill>
              <a:srgbClr val="C593F2"/>
            </a:solidFill>
            <a:ln>
              <a:solidFill>
                <a:srgbClr val="C593F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2A0ECE6-4876-CC1D-C465-A2F452582932}"/>
              </a:ext>
            </a:extLst>
          </p:cNvPr>
          <p:cNvSpPr/>
          <p:nvPr/>
        </p:nvSpPr>
        <p:spPr>
          <a:xfrm>
            <a:off x="4793809" y="3425055"/>
            <a:ext cx="273051" cy="216000"/>
          </a:xfrm>
          <a:prstGeom prst="rect">
            <a:avLst/>
          </a:prstGeom>
          <a:noFill/>
          <a:ln w="19050">
            <a:solidFill>
              <a:srgbClr val="FFAB5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9" name="ZoneTexte 2588">
            <a:extLst>
              <a:ext uri="{FF2B5EF4-FFF2-40B4-BE49-F238E27FC236}">
                <a16:creationId xmlns:a16="http://schemas.microsoft.com/office/drawing/2014/main" id="{70F4F0D0-65CA-AAAF-62CB-26E58A639E47}"/>
              </a:ext>
            </a:extLst>
          </p:cNvPr>
          <p:cNvSpPr txBox="1"/>
          <p:nvPr/>
        </p:nvSpPr>
        <p:spPr>
          <a:xfrm>
            <a:off x="1604385" y="917876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91" name="ZoneTexte 2590">
            <a:extLst>
              <a:ext uri="{FF2B5EF4-FFF2-40B4-BE49-F238E27FC236}">
                <a16:creationId xmlns:a16="http://schemas.microsoft.com/office/drawing/2014/main" id="{81206C5B-00F1-60F7-DE08-1DB8F02395F7}"/>
              </a:ext>
            </a:extLst>
          </p:cNvPr>
          <p:cNvSpPr txBox="1"/>
          <p:nvPr/>
        </p:nvSpPr>
        <p:spPr>
          <a:xfrm>
            <a:off x="1604385" y="2972166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  </a:t>
            </a:r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Non-overlapping</a:t>
            </a:r>
          </a:p>
          <a:p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D05F0F6-F5D7-7625-7E8F-DE2EDF6E93F6}"/>
              </a:ext>
            </a:extLst>
          </p:cNvPr>
          <p:cNvSpPr txBox="1"/>
          <p:nvPr/>
        </p:nvSpPr>
        <p:spPr>
          <a:xfrm>
            <a:off x="3271879" y="917876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 </a:t>
            </a:r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Non-overlapping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EBA347-A061-6F2E-FD14-4A7BC290A3C3}"/>
              </a:ext>
            </a:extLst>
          </p:cNvPr>
          <p:cNvSpPr/>
          <p:nvPr/>
        </p:nvSpPr>
        <p:spPr>
          <a:xfrm>
            <a:off x="4793809" y="3659893"/>
            <a:ext cx="273051" cy="216000"/>
          </a:xfrm>
          <a:prstGeom prst="rect">
            <a:avLst/>
          </a:prstGeom>
          <a:noFill/>
          <a:ln w="19050">
            <a:solidFill>
              <a:srgbClr val="FFAB5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235CB9-CF8C-B9B5-A422-8868CCC0870C}"/>
              </a:ext>
            </a:extLst>
          </p:cNvPr>
          <p:cNvSpPr/>
          <p:nvPr/>
        </p:nvSpPr>
        <p:spPr>
          <a:xfrm>
            <a:off x="4702825" y="1252283"/>
            <a:ext cx="325730" cy="303984"/>
          </a:xfrm>
          <a:prstGeom prst="rect">
            <a:avLst/>
          </a:prstGeom>
          <a:noFill/>
          <a:ln w="19050">
            <a:solidFill>
              <a:srgbClr val="FFAB5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6F6D2C-DE9B-0DE7-E3DC-39B5FA4EA788}"/>
              </a:ext>
            </a:extLst>
          </p:cNvPr>
          <p:cNvSpPr/>
          <p:nvPr/>
        </p:nvSpPr>
        <p:spPr>
          <a:xfrm>
            <a:off x="4702825" y="1993004"/>
            <a:ext cx="325730" cy="303984"/>
          </a:xfrm>
          <a:prstGeom prst="rect">
            <a:avLst/>
          </a:prstGeom>
          <a:noFill/>
          <a:ln w="19050">
            <a:solidFill>
              <a:srgbClr val="FFAB54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2667FD-BD37-8914-D101-DDBEBA852EDA}"/>
              </a:ext>
            </a:extLst>
          </p:cNvPr>
          <p:cNvSpPr/>
          <p:nvPr/>
        </p:nvSpPr>
        <p:spPr>
          <a:xfrm>
            <a:off x="4701576" y="1570359"/>
            <a:ext cx="333049" cy="281893"/>
          </a:xfrm>
          <a:prstGeom prst="rect">
            <a:avLst/>
          </a:prstGeom>
          <a:noFill/>
          <a:ln w="19050">
            <a:solidFill>
              <a:srgbClr val="FFAB5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41018-68B5-5393-2ACD-28AA5D710296}"/>
              </a:ext>
            </a:extLst>
          </p:cNvPr>
          <p:cNvSpPr/>
          <p:nvPr/>
        </p:nvSpPr>
        <p:spPr>
          <a:xfrm>
            <a:off x="5046026" y="1990920"/>
            <a:ext cx="325190" cy="300273"/>
          </a:xfrm>
          <a:prstGeom prst="rect">
            <a:avLst/>
          </a:prstGeom>
          <a:noFill/>
          <a:ln w="19050">
            <a:solidFill>
              <a:srgbClr val="FFAB54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33464</TotalTime>
  <Words>39</Words>
  <Application>Microsoft Macintosh PowerPoint</Application>
  <PresentationFormat>Format A4 (210 x 297 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 Light</vt:lpstr>
      <vt:lpstr>Helvetica Neue Medium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503</cp:revision>
  <dcterms:created xsi:type="dcterms:W3CDTF">2022-11-18T05:31:33Z</dcterms:created>
  <dcterms:modified xsi:type="dcterms:W3CDTF">2024-04-22T03:44:03Z</dcterms:modified>
</cp:coreProperties>
</file>