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8" r:id="rId3"/>
    <p:sldId id="271" r:id="rId4"/>
    <p:sldId id="273" r:id="rId5"/>
    <p:sldId id="272" r:id="rId6"/>
    <p:sldId id="276" r:id="rId7"/>
    <p:sldId id="279" r:id="rId8"/>
    <p:sldId id="281" r:id="rId9"/>
    <p:sldId id="284" r:id="rId10"/>
    <p:sldId id="282" r:id="rId11"/>
    <p:sldId id="283" r:id="rId12"/>
    <p:sldId id="280" r:id="rId13"/>
    <p:sldId id="277" r:id="rId14"/>
    <p:sldId id="275" r:id="rId15"/>
    <p:sldId id="285" r:id="rId16"/>
    <p:sldId id="286" r:id="rId1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1F4E79"/>
    <a:srgbClr val="D13E45"/>
    <a:srgbClr val="99C1C0"/>
    <a:srgbClr val="007F80"/>
    <a:srgbClr val="BDD7EF"/>
    <a:srgbClr val="E287AC"/>
    <a:srgbClr val="F6D6E2"/>
    <a:srgbClr val="F0F1FF"/>
    <a:srgbClr val="F69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3"/>
    <p:restoredTop sz="96197"/>
  </p:normalViewPr>
  <p:slideViewPr>
    <p:cSldViewPr snapToGrid="0">
      <p:cViewPr>
        <p:scale>
          <a:sx n="113" d="100"/>
          <a:sy n="113" d="100"/>
        </p:scale>
        <p:origin x="201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e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emf"/><Relationship Id="rId18" Type="http://schemas.openxmlformats.org/officeDocument/2006/relationships/image" Target="../media/image158.emf"/><Relationship Id="rId26" Type="http://schemas.openxmlformats.org/officeDocument/2006/relationships/image" Target="../media/image166.emf"/><Relationship Id="rId39" Type="http://schemas.openxmlformats.org/officeDocument/2006/relationships/image" Target="../media/image179.emf"/><Relationship Id="rId21" Type="http://schemas.openxmlformats.org/officeDocument/2006/relationships/image" Target="../media/image161.emf"/><Relationship Id="rId34" Type="http://schemas.openxmlformats.org/officeDocument/2006/relationships/image" Target="../media/image174.emf"/><Relationship Id="rId42" Type="http://schemas.openxmlformats.org/officeDocument/2006/relationships/image" Target="../media/image182.emf"/><Relationship Id="rId7" Type="http://schemas.openxmlformats.org/officeDocument/2006/relationships/image" Target="../media/image147.emf"/><Relationship Id="rId2" Type="http://schemas.openxmlformats.org/officeDocument/2006/relationships/image" Target="../media/image6.png"/><Relationship Id="rId16" Type="http://schemas.openxmlformats.org/officeDocument/2006/relationships/image" Target="../media/image156.emf"/><Relationship Id="rId20" Type="http://schemas.openxmlformats.org/officeDocument/2006/relationships/image" Target="../media/image160.emf"/><Relationship Id="rId29" Type="http://schemas.openxmlformats.org/officeDocument/2006/relationships/image" Target="../media/image169.emf"/><Relationship Id="rId41" Type="http://schemas.openxmlformats.org/officeDocument/2006/relationships/image" Target="../media/image18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24" Type="http://schemas.openxmlformats.org/officeDocument/2006/relationships/image" Target="../media/image164.emf"/><Relationship Id="rId32" Type="http://schemas.openxmlformats.org/officeDocument/2006/relationships/image" Target="../media/image172.emf"/><Relationship Id="rId37" Type="http://schemas.openxmlformats.org/officeDocument/2006/relationships/image" Target="../media/image177.emf"/><Relationship Id="rId40" Type="http://schemas.openxmlformats.org/officeDocument/2006/relationships/image" Target="../media/image180.emf"/><Relationship Id="rId5" Type="http://schemas.openxmlformats.org/officeDocument/2006/relationships/image" Target="../media/image145.emf"/><Relationship Id="rId15" Type="http://schemas.openxmlformats.org/officeDocument/2006/relationships/image" Target="../media/image155.emf"/><Relationship Id="rId23" Type="http://schemas.openxmlformats.org/officeDocument/2006/relationships/image" Target="../media/image163.emf"/><Relationship Id="rId28" Type="http://schemas.openxmlformats.org/officeDocument/2006/relationships/image" Target="../media/image168.emf"/><Relationship Id="rId36" Type="http://schemas.openxmlformats.org/officeDocument/2006/relationships/image" Target="../media/image176.emf"/><Relationship Id="rId10" Type="http://schemas.openxmlformats.org/officeDocument/2006/relationships/image" Target="../media/image150.emf"/><Relationship Id="rId19" Type="http://schemas.openxmlformats.org/officeDocument/2006/relationships/image" Target="../media/image159.emf"/><Relationship Id="rId31" Type="http://schemas.openxmlformats.org/officeDocument/2006/relationships/image" Target="../media/image171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Relationship Id="rId14" Type="http://schemas.openxmlformats.org/officeDocument/2006/relationships/image" Target="../media/image154.emf"/><Relationship Id="rId22" Type="http://schemas.openxmlformats.org/officeDocument/2006/relationships/image" Target="../media/image162.emf"/><Relationship Id="rId27" Type="http://schemas.openxmlformats.org/officeDocument/2006/relationships/image" Target="../media/image167.emf"/><Relationship Id="rId30" Type="http://schemas.openxmlformats.org/officeDocument/2006/relationships/image" Target="../media/image170.emf"/><Relationship Id="rId35" Type="http://schemas.openxmlformats.org/officeDocument/2006/relationships/image" Target="../media/image175.emf"/><Relationship Id="rId43" Type="http://schemas.openxmlformats.org/officeDocument/2006/relationships/image" Target="../media/image183.emf"/><Relationship Id="rId8" Type="http://schemas.openxmlformats.org/officeDocument/2006/relationships/image" Target="../media/image148.emf"/><Relationship Id="rId3" Type="http://schemas.openxmlformats.org/officeDocument/2006/relationships/image" Target="../media/image7.svg"/><Relationship Id="rId12" Type="http://schemas.openxmlformats.org/officeDocument/2006/relationships/image" Target="../media/image152.emf"/><Relationship Id="rId17" Type="http://schemas.openxmlformats.org/officeDocument/2006/relationships/image" Target="../media/image157.emf"/><Relationship Id="rId25" Type="http://schemas.openxmlformats.org/officeDocument/2006/relationships/image" Target="../media/image165.emf"/><Relationship Id="rId33" Type="http://schemas.openxmlformats.org/officeDocument/2006/relationships/image" Target="../media/image173.emf"/><Relationship Id="rId38" Type="http://schemas.openxmlformats.org/officeDocument/2006/relationships/image" Target="../media/image17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21" Type="http://schemas.openxmlformats.org/officeDocument/2006/relationships/image" Target="../media/image42.emf"/><Relationship Id="rId34" Type="http://schemas.openxmlformats.org/officeDocument/2006/relationships/image" Target="../media/image149.emf"/><Relationship Id="rId42" Type="http://schemas.openxmlformats.org/officeDocument/2006/relationships/image" Target="../media/image157.emf"/><Relationship Id="rId47" Type="http://schemas.openxmlformats.org/officeDocument/2006/relationships/image" Target="../media/image162.emf"/><Relationship Id="rId50" Type="http://schemas.openxmlformats.org/officeDocument/2006/relationships/image" Target="../media/image165.emf"/><Relationship Id="rId55" Type="http://schemas.openxmlformats.org/officeDocument/2006/relationships/image" Target="../media/image170.emf"/><Relationship Id="rId63" Type="http://schemas.openxmlformats.org/officeDocument/2006/relationships/image" Target="../media/image178.emf"/><Relationship Id="rId68" Type="http://schemas.openxmlformats.org/officeDocument/2006/relationships/image" Target="../media/image183.emf"/><Relationship Id="rId7" Type="http://schemas.openxmlformats.org/officeDocument/2006/relationships/image" Target="../media/image33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9" Type="http://schemas.openxmlformats.org/officeDocument/2006/relationships/image" Target="../media/image144.emf"/><Relationship Id="rId11" Type="http://schemas.openxmlformats.org/officeDocument/2006/relationships/image" Target="../media/image36.emf"/><Relationship Id="rId24" Type="http://schemas.openxmlformats.org/officeDocument/2006/relationships/image" Target="../media/image44.emf"/><Relationship Id="rId32" Type="http://schemas.openxmlformats.org/officeDocument/2006/relationships/image" Target="../media/image147.emf"/><Relationship Id="rId37" Type="http://schemas.openxmlformats.org/officeDocument/2006/relationships/image" Target="../media/image152.emf"/><Relationship Id="rId40" Type="http://schemas.openxmlformats.org/officeDocument/2006/relationships/image" Target="../media/image155.emf"/><Relationship Id="rId45" Type="http://schemas.openxmlformats.org/officeDocument/2006/relationships/image" Target="../media/image160.emf"/><Relationship Id="rId53" Type="http://schemas.openxmlformats.org/officeDocument/2006/relationships/image" Target="../media/image168.emf"/><Relationship Id="rId58" Type="http://schemas.openxmlformats.org/officeDocument/2006/relationships/image" Target="../media/image173.emf"/><Relationship Id="rId66" Type="http://schemas.openxmlformats.org/officeDocument/2006/relationships/image" Target="../media/image181.emf"/><Relationship Id="rId5" Type="http://schemas.openxmlformats.org/officeDocument/2006/relationships/image" Target="../media/image12.emf"/><Relationship Id="rId61" Type="http://schemas.openxmlformats.org/officeDocument/2006/relationships/image" Target="../media/image176.emf"/><Relationship Id="rId19" Type="http://schemas.openxmlformats.org/officeDocument/2006/relationships/image" Target="../media/image40.emf"/><Relationship Id="rId14" Type="http://schemas.openxmlformats.org/officeDocument/2006/relationships/image" Target="../media/image37.emf"/><Relationship Id="rId22" Type="http://schemas.openxmlformats.org/officeDocument/2006/relationships/image" Target="../media/image29.emf"/><Relationship Id="rId27" Type="http://schemas.openxmlformats.org/officeDocument/2006/relationships/image" Target="../media/image6.png"/><Relationship Id="rId30" Type="http://schemas.openxmlformats.org/officeDocument/2006/relationships/image" Target="../media/image145.emf"/><Relationship Id="rId35" Type="http://schemas.openxmlformats.org/officeDocument/2006/relationships/image" Target="../media/image150.emf"/><Relationship Id="rId43" Type="http://schemas.openxmlformats.org/officeDocument/2006/relationships/image" Target="../media/image158.emf"/><Relationship Id="rId48" Type="http://schemas.openxmlformats.org/officeDocument/2006/relationships/image" Target="../media/image163.emf"/><Relationship Id="rId56" Type="http://schemas.openxmlformats.org/officeDocument/2006/relationships/image" Target="../media/image171.emf"/><Relationship Id="rId64" Type="http://schemas.openxmlformats.org/officeDocument/2006/relationships/image" Target="../media/image179.emf"/><Relationship Id="rId8" Type="http://schemas.openxmlformats.org/officeDocument/2006/relationships/image" Target="../media/image34.emf"/><Relationship Id="rId51" Type="http://schemas.openxmlformats.org/officeDocument/2006/relationships/image" Target="../media/image166.emf"/><Relationship Id="rId3" Type="http://schemas.openxmlformats.org/officeDocument/2006/relationships/image" Target="../media/image10.emf"/><Relationship Id="rId12" Type="http://schemas.openxmlformats.org/officeDocument/2006/relationships/image" Target="../media/image19.emf"/><Relationship Id="rId17" Type="http://schemas.openxmlformats.org/officeDocument/2006/relationships/image" Target="../media/image38.emf"/><Relationship Id="rId25" Type="http://schemas.openxmlformats.org/officeDocument/2006/relationships/image" Target="../media/image45.emf"/><Relationship Id="rId33" Type="http://schemas.openxmlformats.org/officeDocument/2006/relationships/image" Target="../media/image148.emf"/><Relationship Id="rId38" Type="http://schemas.openxmlformats.org/officeDocument/2006/relationships/image" Target="../media/image153.emf"/><Relationship Id="rId46" Type="http://schemas.openxmlformats.org/officeDocument/2006/relationships/image" Target="../media/image161.emf"/><Relationship Id="rId59" Type="http://schemas.openxmlformats.org/officeDocument/2006/relationships/image" Target="../media/image174.emf"/><Relationship Id="rId67" Type="http://schemas.openxmlformats.org/officeDocument/2006/relationships/image" Target="../media/image182.emf"/><Relationship Id="rId20" Type="http://schemas.openxmlformats.org/officeDocument/2006/relationships/image" Target="../media/image41.emf"/><Relationship Id="rId41" Type="http://schemas.openxmlformats.org/officeDocument/2006/relationships/image" Target="../media/image156.emf"/><Relationship Id="rId54" Type="http://schemas.openxmlformats.org/officeDocument/2006/relationships/image" Target="../media/image169.emf"/><Relationship Id="rId62" Type="http://schemas.openxmlformats.org/officeDocument/2006/relationships/image" Target="../media/image17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15" Type="http://schemas.openxmlformats.org/officeDocument/2006/relationships/image" Target="../media/image22.emf"/><Relationship Id="rId23" Type="http://schemas.openxmlformats.org/officeDocument/2006/relationships/image" Target="../media/image43.emf"/><Relationship Id="rId28" Type="http://schemas.openxmlformats.org/officeDocument/2006/relationships/image" Target="../media/image7.svg"/><Relationship Id="rId36" Type="http://schemas.openxmlformats.org/officeDocument/2006/relationships/image" Target="../media/image151.emf"/><Relationship Id="rId49" Type="http://schemas.openxmlformats.org/officeDocument/2006/relationships/image" Target="../media/image164.emf"/><Relationship Id="rId57" Type="http://schemas.openxmlformats.org/officeDocument/2006/relationships/image" Target="../media/image172.emf"/><Relationship Id="rId10" Type="http://schemas.openxmlformats.org/officeDocument/2006/relationships/image" Target="../media/image17.emf"/><Relationship Id="rId31" Type="http://schemas.openxmlformats.org/officeDocument/2006/relationships/image" Target="../media/image146.emf"/><Relationship Id="rId44" Type="http://schemas.openxmlformats.org/officeDocument/2006/relationships/image" Target="../media/image159.emf"/><Relationship Id="rId52" Type="http://schemas.openxmlformats.org/officeDocument/2006/relationships/image" Target="../media/image167.emf"/><Relationship Id="rId60" Type="http://schemas.openxmlformats.org/officeDocument/2006/relationships/image" Target="../media/image175.emf"/><Relationship Id="rId65" Type="http://schemas.openxmlformats.org/officeDocument/2006/relationships/image" Target="../media/image180.emf"/><Relationship Id="rId4" Type="http://schemas.openxmlformats.org/officeDocument/2006/relationships/image" Target="../media/image11.emf"/><Relationship Id="rId9" Type="http://schemas.openxmlformats.org/officeDocument/2006/relationships/image" Target="../media/image35.emf"/><Relationship Id="rId13" Type="http://schemas.openxmlformats.org/officeDocument/2006/relationships/image" Target="../media/image20.emf"/><Relationship Id="rId18" Type="http://schemas.openxmlformats.org/officeDocument/2006/relationships/image" Target="../media/image39.emf"/><Relationship Id="rId39" Type="http://schemas.openxmlformats.org/officeDocument/2006/relationships/image" Target="../media/image15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emf"/><Relationship Id="rId33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29" Type="http://schemas.openxmlformats.org/officeDocument/2006/relationships/image" Target="../media/image2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emf"/><Relationship Id="rId24" Type="http://schemas.openxmlformats.org/officeDocument/2006/relationships/image" Target="../media/image23.emf"/><Relationship Id="rId32" Type="http://schemas.openxmlformats.org/officeDocument/2006/relationships/image" Target="../media/image31.em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emf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30" Type="http://schemas.openxmlformats.org/officeDocument/2006/relationships/image" Target="../media/image29.emf"/><Relationship Id="rId8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emf"/><Relationship Id="rId18" Type="http://schemas.openxmlformats.org/officeDocument/2006/relationships/image" Target="../media/image20.emf"/><Relationship Id="rId26" Type="http://schemas.openxmlformats.org/officeDocument/2006/relationships/image" Target="../media/image42.emf"/><Relationship Id="rId39" Type="http://schemas.openxmlformats.org/officeDocument/2006/relationships/image" Target="../media/image51.emf"/><Relationship Id="rId21" Type="http://schemas.openxmlformats.org/officeDocument/2006/relationships/image" Target="../media/image23.emf"/><Relationship Id="rId34" Type="http://schemas.openxmlformats.org/officeDocument/2006/relationships/image" Target="../media/image46.emf"/><Relationship Id="rId42" Type="http://schemas.openxmlformats.org/officeDocument/2006/relationships/image" Target="../media/image54.emf"/><Relationship Id="rId7" Type="http://schemas.openxmlformats.org/officeDocument/2006/relationships/image" Target="../media/image9.emf"/><Relationship Id="rId2" Type="http://schemas.openxmlformats.org/officeDocument/2006/relationships/image" Target="../media/image1.png"/><Relationship Id="rId16" Type="http://schemas.openxmlformats.org/officeDocument/2006/relationships/image" Target="../media/image36.emf"/><Relationship Id="rId20" Type="http://schemas.openxmlformats.org/officeDocument/2006/relationships/image" Target="../media/image22.emf"/><Relationship Id="rId29" Type="http://schemas.openxmlformats.org/officeDocument/2006/relationships/image" Target="../media/image44.emf"/><Relationship Id="rId41" Type="http://schemas.openxmlformats.org/officeDocument/2006/relationships/image" Target="../media/image5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3.emf"/><Relationship Id="rId24" Type="http://schemas.openxmlformats.org/officeDocument/2006/relationships/image" Target="../media/image40.emf"/><Relationship Id="rId32" Type="http://schemas.openxmlformats.org/officeDocument/2006/relationships/image" Target="../media/image6.png"/><Relationship Id="rId37" Type="http://schemas.openxmlformats.org/officeDocument/2006/relationships/image" Target="../media/image49.emf"/><Relationship Id="rId40" Type="http://schemas.openxmlformats.org/officeDocument/2006/relationships/image" Target="../media/image52.emf"/><Relationship Id="rId5" Type="http://schemas.openxmlformats.org/officeDocument/2006/relationships/image" Target="../media/image4.png"/><Relationship Id="rId15" Type="http://schemas.openxmlformats.org/officeDocument/2006/relationships/image" Target="../media/image17.emf"/><Relationship Id="rId23" Type="http://schemas.openxmlformats.org/officeDocument/2006/relationships/image" Target="../media/image39.emf"/><Relationship Id="rId28" Type="http://schemas.openxmlformats.org/officeDocument/2006/relationships/image" Target="../media/image43.emf"/><Relationship Id="rId36" Type="http://schemas.openxmlformats.org/officeDocument/2006/relationships/image" Target="../media/image48.emf"/><Relationship Id="rId10" Type="http://schemas.openxmlformats.org/officeDocument/2006/relationships/image" Target="../media/image12.emf"/><Relationship Id="rId19" Type="http://schemas.openxmlformats.org/officeDocument/2006/relationships/image" Target="../media/image37.emf"/><Relationship Id="rId31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11.emf"/><Relationship Id="rId14" Type="http://schemas.openxmlformats.org/officeDocument/2006/relationships/image" Target="../media/image35.emf"/><Relationship Id="rId22" Type="http://schemas.openxmlformats.org/officeDocument/2006/relationships/image" Target="../media/image38.emf"/><Relationship Id="rId27" Type="http://schemas.openxmlformats.org/officeDocument/2006/relationships/image" Target="../media/image29.emf"/><Relationship Id="rId30" Type="http://schemas.openxmlformats.org/officeDocument/2006/relationships/image" Target="../media/image45.emf"/><Relationship Id="rId35" Type="http://schemas.openxmlformats.org/officeDocument/2006/relationships/image" Target="../media/image47.emf"/><Relationship Id="rId43" Type="http://schemas.openxmlformats.org/officeDocument/2006/relationships/image" Target="../media/image55.emf"/><Relationship Id="rId8" Type="http://schemas.openxmlformats.org/officeDocument/2006/relationships/image" Target="../media/image10.emf"/><Relationship Id="rId3" Type="http://schemas.openxmlformats.org/officeDocument/2006/relationships/image" Target="../media/image2.png"/><Relationship Id="rId12" Type="http://schemas.openxmlformats.org/officeDocument/2006/relationships/image" Target="../media/image33.emf"/><Relationship Id="rId17" Type="http://schemas.openxmlformats.org/officeDocument/2006/relationships/image" Target="../media/image19.emf"/><Relationship Id="rId25" Type="http://schemas.openxmlformats.org/officeDocument/2006/relationships/image" Target="../media/image41.emf"/><Relationship Id="rId33" Type="http://schemas.openxmlformats.org/officeDocument/2006/relationships/image" Target="../media/image7.svg"/><Relationship Id="rId38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4.emf"/><Relationship Id="rId21" Type="http://schemas.openxmlformats.org/officeDocument/2006/relationships/image" Target="../media/image79.emf"/><Relationship Id="rId42" Type="http://schemas.openxmlformats.org/officeDocument/2006/relationships/image" Target="../media/image100.emf"/><Relationship Id="rId47" Type="http://schemas.openxmlformats.org/officeDocument/2006/relationships/image" Target="../media/image105.emf"/><Relationship Id="rId63" Type="http://schemas.openxmlformats.org/officeDocument/2006/relationships/image" Target="../media/image120.emf"/><Relationship Id="rId68" Type="http://schemas.openxmlformats.org/officeDocument/2006/relationships/image" Target="../media/image125.emf"/><Relationship Id="rId16" Type="http://schemas.openxmlformats.org/officeDocument/2006/relationships/image" Target="../media/image74.emf"/><Relationship Id="rId11" Type="http://schemas.openxmlformats.org/officeDocument/2006/relationships/image" Target="../media/image69.emf"/><Relationship Id="rId24" Type="http://schemas.openxmlformats.org/officeDocument/2006/relationships/image" Target="../media/image82.emf"/><Relationship Id="rId32" Type="http://schemas.openxmlformats.org/officeDocument/2006/relationships/image" Target="../media/image90.emf"/><Relationship Id="rId37" Type="http://schemas.openxmlformats.org/officeDocument/2006/relationships/image" Target="../media/image95.emf"/><Relationship Id="rId40" Type="http://schemas.openxmlformats.org/officeDocument/2006/relationships/image" Target="../media/image98.emf"/><Relationship Id="rId45" Type="http://schemas.openxmlformats.org/officeDocument/2006/relationships/image" Target="../media/image103.emf"/><Relationship Id="rId53" Type="http://schemas.openxmlformats.org/officeDocument/2006/relationships/image" Target="../media/image110.emf"/><Relationship Id="rId58" Type="http://schemas.openxmlformats.org/officeDocument/2006/relationships/image" Target="../media/image115.emf"/><Relationship Id="rId66" Type="http://schemas.openxmlformats.org/officeDocument/2006/relationships/image" Target="../media/image123.emf"/><Relationship Id="rId74" Type="http://schemas.openxmlformats.org/officeDocument/2006/relationships/image" Target="../media/image131.emf"/><Relationship Id="rId79" Type="http://schemas.openxmlformats.org/officeDocument/2006/relationships/image" Target="../media/image136.emf"/><Relationship Id="rId5" Type="http://schemas.openxmlformats.org/officeDocument/2006/relationships/image" Target="../media/image63.emf"/><Relationship Id="rId61" Type="http://schemas.openxmlformats.org/officeDocument/2006/relationships/image" Target="../media/image118.emf"/><Relationship Id="rId19" Type="http://schemas.openxmlformats.org/officeDocument/2006/relationships/image" Target="../media/image77.emf"/><Relationship Id="rId14" Type="http://schemas.openxmlformats.org/officeDocument/2006/relationships/image" Target="../media/image72.emf"/><Relationship Id="rId22" Type="http://schemas.openxmlformats.org/officeDocument/2006/relationships/image" Target="../media/image80.emf"/><Relationship Id="rId27" Type="http://schemas.openxmlformats.org/officeDocument/2006/relationships/image" Target="../media/image85.emf"/><Relationship Id="rId30" Type="http://schemas.openxmlformats.org/officeDocument/2006/relationships/image" Target="../media/image88.emf"/><Relationship Id="rId35" Type="http://schemas.openxmlformats.org/officeDocument/2006/relationships/image" Target="../media/image93.emf"/><Relationship Id="rId43" Type="http://schemas.openxmlformats.org/officeDocument/2006/relationships/image" Target="../media/image101.emf"/><Relationship Id="rId48" Type="http://schemas.openxmlformats.org/officeDocument/2006/relationships/image" Target="../media/image106.emf"/><Relationship Id="rId56" Type="http://schemas.openxmlformats.org/officeDocument/2006/relationships/image" Target="../media/image113.emf"/><Relationship Id="rId64" Type="http://schemas.openxmlformats.org/officeDocument/2006/relationships/image" Target="../media/image121.emf"/><Relationship Id="rId69" Type="http://schemas.openxmlformats.org/officeDocument/2006/relationships/image" Target="../media/image126.emf"/><Relationship Id="rId77" Type="http://schemas.openxmlformats.org/officeDocument/2006/relationships/image" Target="../media/image134.emf"/><Relationship Id="rId8" Type="http://schemas.openxmlformats.org/officeDocument/2006/relationships/image" Target="../media/image66.emf"/><Relationship Id="rId51" Type="http://schemas.openxmlformats.org/officeDocument/2006/relationships/image" Target="../media/image108.emf"/><Relationship Id="rId72" Type="http://schemas.openxmlformats.org/officeDocument/2006/relationships/image" Target="../media/image129.emf"/><Relationship Id="rId3" Type="http://schemas.openxmlformats.org/officeDocument/2006/relationships/image" Target="../media/image61.emf"/><Relationship Id="rId12" Type="http://schemas.openxmlformats.org/officeDocument/2006/relationships/image" Target="../media/image70.emf"/><Relationship Id="rId17" Type="http://schemas.openxmlformats.org/officeDocument/2006/relationships/image" Target="../media/image75.emf"/><Relationship Id="rId25" Type="http://schemas.openxmlformats.org/officeDocument/2006/relationships/image" Target="../media/image83.emf"/><Relationship Id="rId33" Type="http://schemas.openxmlformats.org/officeDocument/2006/relationships/image" Target="../media/image91.emf"/><Relationship Id="rId38" Type="http://schemas.openxmlformats.org/officeDocument/2006/relationships/image" Target="../media/image96.emf"/><Relationship Id="rId46" Type="http://schemas.openxmlformats.org/officeDocument/2006/relationships/image" Target="../media/image104.emf"/><Relationship Id="rId59" Type="http://schemas.openxmlformats.org/officeDocument/2006/relationships/image" Target="../media/image116.emf"/><Relationship Id="rId67" Type="http://schemas.openxmlformats.org/officeDocument/2006/relationships/image" Target="../media/image124.emf"/><Relationship Id="rId20" Type="http://schemas.openxmlformats.org/officeDocument/2006/relationships/image" Target="../media/image78.emf"/><Relationship Id="rId41" Type="http://schemas.openxmlformats.org/officeDocument/2006/relationships/image" Target="../media/image99.emf"/><Relationship Id="rId54" Type="http://schemas.openxmlformats.org/officeDocument/2006/relationships/image" Target="../media/image111.emf"/><Relationship Id="rId62" Type="http://schemas.openxmlformats.org/officeDocument/2006/relationships/image" Target="../media/image119.emf"/><Relationship Id="rId70" Type="http://schemas.openxmlformats.org/officeDocument/2006/relationships/image" Target="../media/image127.emf"/><Relationship Id="rId75" Type="http://schemas.openxmlformats.org/officeDocument/2006/relationships/image" Target="../media/image13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emf"/><Relationship Id="rId15" Type="http://schemas.openxmlformats.org/officeDocument/2006/relationships/image" Target="../media/image73.emf"/><Relationship Id="rId23" Type="http://schemas.openxmlformats.org/officeDocument/2006/relationships/image" Target="../media/image81.emf"/><Relationship Id="rId28" Type="http://schemas.openxmlformats.org/officeDocument/2006/relationships/image" Target="../media/image86.emf"/><Relationship Id="rId36" Type="http://schemas.openxmlformats.org/officeDocument/2006/relationships/image" Target="../media/image94.emf"/><Relationship Id="rId49" Type="http://schemas.openxmlformats.org/officeDocument/2006/relationships/image" Target="../media/image107.emf"/><Relationship Id="rId57" Type="http://schemas.openxmlformats.org/officeDocument/2006/relationships/image" Target="../media/image114.emf"/><Relationship Id="rId10" Type="http://schemas.openxmlformats.org/officeDocument/2006/relationships/image" Target="../media/image68.emf"/><Relationship Id="rId31" Type="http://schemas.openxmlformats.org/officeDocument/2006/relationships/image" Target="../media/image89.emf"/><Relationship Id="rId44" Type="http://schemas.openxmlformats.org/officeDocument/2006/relationships/image" Target="../media/image102.emf"/><Relationship Id="rId52" Type="http://schemas.openxmlformats.org/officeDocument/2006/relationships/image" Target="../media/image109.emf"/><Relationship Id="rId60" Type="http://schemas.openxmlformats.org/officeDocument/2006/relationships/image" Target="../media/image117.emf"/><Relationship Id="rId65" Type="http://schemas.openxmlformats.org/officeDocument/2006/relationships/image" Target="../media/image122.emf"/><Relationship Id="rId73" Type="http://schemas.openxmlformats.org/officeDocument/2006/relationships/image" Target="../media/image130.emf"/><Relationship Id="rId78" Type="http://schemas.openxmlformats.org/officeDocument/2006/relationships/image" Target="../media/image135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Relationship Id="rId13" Type="http://schemas.openxmlformats.org/officeDocument/2006/relationships/image" Target="../media/image71.emf"/><Relationship Id="rId18" Type="http://schemas.openxmlformats.org/officeDocument/2006/relationships/image" Target="../media/image76.emf"/><Relationship Id="rId39" Type="http://schemas.openxmlformats.org/officeDocument/2006/relationships/image" Target="../media/image97.emf"/><Relationship Id="rId34" Type="http://schemas.openxmlformats.org/officeDocument/2006/relationships/image" Target="../media/image92.emf"/><Relationship Id="rId50" Type="http://schemas.openxmlformats.org/officeDocument/2006/relationships/image" Target="../media/image17.emf"/><Relationship Id="rId55" Type="http://schemas.openxmlformats.org/officeDocument/2006/relationships/image" Target="../media/image112.emf"/><Relationship Id="rId76" Type="http://schemas.openxmlformats.org/officeDocument/2006/relationships/image" Target="../media/image133.emf"/><Relationship Id="rId7" Type="http://schemas.openxmlformats.org/officeDocument/2006/relationships/image" Target="../media/image65.emf"/><Relationship Id="rId71" Type="http://schemas.openxmlformats.org/officeDocument/2006/relationships/image" Target="../media/image128.emf"/><Relationship Id="rId2" Type="http://schemas.openxmlformats.org/officeDocument/2006/relationships/image" Target="../media/image60.emf"/><Relationship Id="rId29" Type="http://schemas.openxmlformats.org/officeDocument/2006/relationships/image" Target="../media/image8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1FED426-BE8C-0767-2BC1-3384E4BB3619}"/>
              </a:ext>
            </a:extLst>
          </p:cNvPr>
          <p:cNvSpPr txBox="1"/>
          <p:nvPr/>
        </p:nvSpPr>
        <p:spPr>
          <a:xfrm>
            <a:off x="291482" y="474792"/>
            <a:ext cx="6048644" cy="72943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ARTICLE</a:t>
            </a:r>
          </a:p>
          <a:p>
            <a:pPr algn="ctr"/>
            <a:endParaRPr lang="en-US" sz="1200" b="1" dirty="0"/>
          </a:p>
          <a:p>
            <a:r>
              <a:rPr lang="en-US" sz="1200" b="1" dirty="0"/>
              <a:t>Section 1: </a:t>
            </a:r>
          </a:p>
          <a:p>
            <a:r>
              <a:rPr lang="en-US" sz="1200" dirty="0"/>
              <a:t>A burst-induced structural plasticity unlocks memory consolidation</a:t>
            </a:r>
          </a:p>
          <a:p>
            <a:r>
              <a:rPr lang="en-US" sz="1200" dirty="0"/>
              <a:t>Brain-state dependent memory consolidation from a simple model of </a:t>
            </a:r>
            <a:r>
              <a:rPr lang="en-US" sz="1200" dirty="0">
                <a:highlight>
                  <a:srgbClr val="FFFF00"/>
                </a:highlight>
              </a:rPr>
              <a:t>structural plasticity</a:t>
            </a:r>
          </a:p>
          <a:p>
            <a:r>
              <a:rPr lang="en-US" sz="1200" dirty="0"/>
              <a:t>Figure 1: simple model of structural plasticity</a:t>
            </a:r>
          </a:p>
          <a:p>
            <a:r>
              <a:rPr lang="en-US" sz="1200" dirty="0"/>
              <a:t>Figure 2** : </a:t>
            </a:r>
          </a:p>
          <a:p>
            <a:r>
              <a:rPr lang="en-US" sz="1200" dirty="0"/>
              <a:t>Si on fait du learn tout le temps (2x), jamais de rest</a:t>
            </a:r>
          </a:p>
          <a:p>
            <a:endParaRPr lang="en-US" sz="1200" dirty="0"/>
          </a:p>
          <a:p>
            <a:r>
              <a:rPr lang="en-US" sz="1200" b="1" dirty="0"/>
              <a:t>Section 2: </a:t>
            </a:r>
          </a:p>
          <a:p>
            <a:r>
              <a:rPr lang="en-US" sz="1200" dirty="0"/>
              <a:t>Synchronized bursting robustly regularizes synaptic weights during rest</a:t>
            </a:r>
          </a:p>
          <a:p>
            <a:r>
              <a:rPr lang="en-US" sz="1200" dirty="0"/>
              <a:t>Figure 3: figure de </a:t>
            </a:r>
            <a:r>
              <a:rPr lang="en-US" sz="1200" dirty="0" err="1"/>
              <a:t>l’article</a:t>
            </a:r>
            <a:r>
              <a:rPr lang="en-US" sz="1200" dirty="0"/>
              <a:t> reset </a:t>
            </a:r>
            <a:br>
              <a:rPr lang="en-US" sz="1200" dirty="0"/>
            </a:br>
            <a:r>
              <a:rPr lang="en-US" sz="1200" dirty="0"/>
              <a:t>Demo</a:t>
            </a:r>
          </a:p>
          <a:p>
            <a:r>
              <a:rPr lang="en-US" sz="1200" dirty="0"/>
              <a:t>Figure appendix article: model-independent, HB?</a:t>
            </a:r>
          </a:p>
          <a:p>
            <a:endParaRPr lang="en-US" sz="1200" dirty="0"/>
          </a:p>
          <a:p>
            <a:r>
              <a:rPr lang="en-US" sz="1200" b="1" dirty="0"/>
              <a:t>Section 3: </a:t>
            </a:r>
          </a:p>
          <a:p>
            <a:r>
              <a:rPr lang="en-US" sz="1200" dirty="0"/>
              <a:t>Burst-induced reset provides a physiological input for structural plasticity</a:t>
            </a:r>
          </a:p>
          <a:p>
            <a:r>
              <a:rPr lang="en-US" sz="1200" dirty="0"/>
              <a:t>Explication de </a:t>
            </a:r>
            <a:r>
              <a:rPr lang="en-US" sz="1200" dirty="0" err="1"/>
              <a:t>l’équation</a:t>
            </a:r>
            <a:r>
              <a:rPr lang="en-US" sz="1200" dirty="0"/>
              <a:t> + “trace” = eligibility trace / tagging…</a:t>
            </a:r>
          </a:p>
          <a:p>
            <a:r>
              <a:rPr lang="en-US" sz="1200" dirty="0" err="1"/>
              <a:t>Plausibilité</a:t>
            </a:r>
            <a:r>
              <a:rPr lang="en-US" sz="1200" dirty="0"/>
              <a:t> physiological (ex: </a:t>
            </a:r>
            <a:r>
              <a:rPr lang="en-US" sz="1200" dirty="0" err="1"/>
              <a:t>tim</a:t>
            </a:r>
            <a:r>
              <a:rPr lang="en-US" sz="1200" dirty="0"/>
              <a:t> gene) / integration</a:t>
            </a:r>
          </a:p>
          <a:p>
            <a:r>
              <a:rPr lang="en-US" sz="1200" dirty="0"/>
              <a:t>Figure 4: explication de la </a:t>
            </a:r>
            <a:r>
              <a:rPr lang="en-US" sz="1200" dirty="0" err="1"/>
              <a:t>règle</a:t>
            </a:r>
            <a:r>
              <a:rPr lang="en-US" sz="1200" dirty="0"/>
              <a:t> avec le cartoon</a:t>
            </a:r>
          </a:p>
          <a:p>
            <a:r>
              <a:rPr lang="en-US" sz="1200" dirty="0" err="1"/>
              <a:t>Démo</a:t>
            </a:r>
            <a:r>
              <a:rPr lang="en-US" sz="1200" dirty="0"/>
              <a:t> de Justine (force de consolidation </a:t>
            </a:r>
            <a:r>
              <a:rPr lang="en-US" sz="1200" dirty="0" err="1"/>
              <a:t>est</a:t>
            </a:r>
            <a:r>
              <a:rPr lang="en-US" sz="1200" dirty="0"/>
              <a:t> </a:t>
            </a:r>
            <a:r>
              <a:rPr lang="en-US" sz="1200" dirty="0" err="1"/>
              <a:t>contrôlee</a:t>
            </a:r>
            <a:r>
              <a:rPr lang="en-US" sz="1200" dirty="0"/>
              <a:t> par la modulation du bursting – </a:t>
            </a:r>
            <a:r>
              <a:rPr lang="en-US" sz="1200" dirty="0" err="1"/>
              <a:t>wreset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??? Figure 2: consolidation simultaneously requires brain-state switch and structural plasticity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Section 4: </a:t>
            </a:r>
          </a:p>
          <a:p>
            <a:r>
              <a:rPr lang="en-US" sz="1200" dirty="0"/>
              <a:t>Exploration of the rule</a:t>
            </a:r>
          </a:p>
          <a:p>
            <a:r>
              <a:rPr lang="en-US" sz="1200" dirty="0"/>
              <a:t>Figure 5: Justine</a:t>
            </a:r>
          </a:p>
          <a:p>
            <a:r>
              <a:rPr lang="en-US" sz="1200" dirty="0"/>
              <a:t>- SNR experiment</a:t>
            </a:r>
          </a:p>
          <a:p>
            <a:r>
              <a:rPr lang="en-US" sz="1200" dirty="0"/>
              <a:t>- MNIST experiment</a:t>
            </a:r>
          </a:p>
          <a:p>
            <a:endParaRPr lang="en-US" sz="1200" dirty="0"/>
          </a:p>
          <a:p>
            <a:r>
              <a:rPr lang="en-US" sz="1200" b="1" dirty="0"/>
              <a:t>Section 5: </a:t>
            </a:r>
          </a:p>
          <a:p>
            <a:r>
              <a:rPr lang="en-US" sz="1200" dirty="0"/>
              <a:t>Classification vs consolidation of overlapping patterns</a:t>
            </a:r>
          </a:p>
          <a:p>
            <a:r>
              <a:rPr lang="en-US" sz="1200" dirty="0"/>
              <a:t>Figure 6: Emmy</a:t>
            </a:r>
          </a:p>
          <a:p>
            <a:r>
              <a:rPr lang="en-US" sz="1200" dirty="0"/>
              <a:t>- class</a:t>
            </a:r>
          </a:p>
          <a:p>
            <a:r>
              <a:rPr lang="en-US" sz="1200" dirty="0"/>
              <a:t>- MNIST</a:t>
            </a:r>
          </a:p>
          <a:p>
            <a:endParaRPr lang="en-US" sz="1200" dirty="0"/>
          </a:p>
          <a:p>
            <a:r>
              <a:rPr lang="en-US" sz="1200" i="1" dirty="0"/>
              <a:t>Neuron: 7k mots + SI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2569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9EC4D37-EAEE-E55B-CB86-D6BBECFB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2529"/>
            <a:ext cx="6858000" cy="59409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6F32EDA-F3E8-7D04-ADFF-2EF5A4EB2A2C}"/>
              </a:ext>
            </a:extLst>
          </p:cNvPr>
          <p:cNvSpPr txBox="1"/>
          <p:nvPr/>
        </p:nvSpPr>
        <p:spPr>
          <a:xfrm>
            <a:off x="542902" y="718830"/>
            <a:ext cx="79692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Demo is done for </a:t>
            </a:r>
            <a:r>
              <a:rPr lang="en-US" sz="1600" dirty="0" err="1"/>
              <a:t>Graupner</a:t>
            </a:r>
            <a:r>
              <a:rPr lang="en-US" sz="1600" dirty="0"/>
              <a:t> 2016 </a:t>
            </a:r>
          </a:p>
          <a:p>
            <a:r>
              <a:rPr lang="en-US" sz="1600" dirty="0"/>
              <a:t>Not the same exact equation for w…</a:t>
            </a:r>
          </a:p>
          <a:p>
            <a:r>
              <a:rPr lang="en-US" sz="1600" dirty="0"/>
              <a:t>2012: </a:t>
            </a:r>
            <a:r>
              <a:rPr lang="en-US" sz="1600" dirty="0" err="1"/>
              <a:t>Dw</a:t>
            </a:r>
            <a:r>
              <a:rPr lang="en-US" sz="1600" dirty="0"/>
              <a:t>/dt = w(1-w)(0.5-w)+ </a:t>
            </a:r>
            <a:r>
              <a:rPr lang="en-US" sz="1600" dirty="0" err="1"/>
              <a:t>gamma_P</a:t>
            </a:r>
            <a:r>
              <a:rPr lang="en-US" sz="1600" dirty="0"/>
              <a:t>(1-w) (Ca&gt;Op) – </a:t>
            </a:r>
            <a:r>
              <a:rPr lang="en-US" sz="1600" dirty="0" err="1"/>
              <a:t>gamma_d</a:t>
            </a:r>
            <a:r>
              <a:rPr lang="en-US" sz="1600" dirty="0"/>
              <a:t> w (Ca&gt;Od)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704412-4B7F-8389-05CC-98EFA4BDD00F}"/>
              </a:ext>
            </a:extLst>
          </p:cNvPr>
          <p:cNvSpPr txBox="1"/>
          <p:nvPr/>
        </p:nvSpPr>
        <p:spPr>
          <a:xfrm>
            <a:off x="148403" y="1161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03393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5FB6E494-B7C9-B6CA-15C8-C21E2232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624"/>
            <a:ext cx="6858000" cy="67947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6CC3C59-D223-12F3-62B8-A486769C6301}"/>
              </a:ext>
            </a:extLst>
          </p:cNvPr>
          <p:cNvSpPr txBox="1"/>
          <p:nvPr/>
        </p:nvSpPr>
        <p:spPr>
          <a:xfrm>
            <a:off x="392243" y="7090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HB</a:t>
            </a:r>
          </a:p>
        </p:txBody>
      </p:sp>
    </p:spTree>
    <p:extLst>
      <p:ext uri="{BB962C8B-B14F-4D97-AF65-F5344CB8AC3E}">
        <p14:creationId xmlns:p14="http://schemas.microsoft.com/office/powerpoint/2010/main" val="120892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1FED426-BE8C-0767-2BC1-3384E4BB3619}"/>
              </a:ext>
            </a:extLst>
          </p:cNvPr>
          <p:cNvSpPr txBox="1"/>
          <p:nvPr/>
        </p:nvSpPr>
        <p:spPr>
          <a:xfrm>
            <a:off x="1" y="879526"/>
            <a:ext cx="6858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3: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Burst-induced reset provides a physiological input for structural plasticity //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SLACK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Explication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l’équation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“trace” = eligibility trace / tagging…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Plausibilité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physiological (ex: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gene) / integration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4: explication de 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règle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avec le cartoon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Justine (force de consolidation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contrôlee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 la modulation du bursting –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wreset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1681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7F97D836-CA4E-CF75-4F40-E7B533F34417}"/>
              </a:ext>
            </a:extLst>
          </p:cNvPr>
          <p:cNvSpPr/>
          <p:nvPr/>
        </p:nvSpPr>
        <p:spPr>
          <a:xfrm>
            <a:off x="1769292" y="2168744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6782D1D-59BF-8D01-2641-C181F92F766B}"/>
              </a:ext>
            </a:extLst>
          </p:cNvPr>
          <p:cNvGrpSpPr/>
          <p:nvPr/>
        </p:nvGrpSpPr>
        <p:grpSpPr>
          <a:xfrm>
            <a:off x="2232579" y="2117127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105AA13C-135D-544D-3AFC-7053E736BC6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E64FDC82-E676-719A-9B15-DF2B74847B24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FA980C0B-F480-F70C-0061-AAD9D6FD3808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DCB43626-C697-E36A-9AC8-681EDBAA8621}"/>
              </a:ext>
            </a:extLst>
          </p:cNvPr>
          <p:cNvGrpSpPr/>
          <p:nvPr/>
        </p:nvGrpSpPr>
        <p:grpSpPr>
          <a:xfrm rot="20244324">
            <a:off x="1850140" y="2157971"/>
            <a:ext cx="82380" cy="120574"/>
            <a:chOff x="726980" y="5738832"/>
            <a:chExt cx="323658" cy="506142"/>
          </a:xfrm>
        </p:grpSpPr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ED5F36FF-1A94-2AF6-F2F8-2631D6F7AE2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8286CF08-13C8-6255-1F53-4813DB14F3F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orme libre 10">
              <a:extLst>
                <a:ext uri="{FF2B5EF4-FFF2-40B4-BE49-F238E27FC236}">
                  <a16:creationId xmlns:a16="http://schemas.microsoft.com/office/drawing/2014/main" id="{4700B0A7-BDDA-CF0D-739F-36D629600867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Ellipse 650">
            <a:extLst>
              <a:ext uri="{FF2B5EF4-FFF2-40B4-BE49-F238E27FC236}">
                <a16:creationId xmlns:a16="http://schemas.microsoft.com/office/drawing/2014/main" id="{A4602E94-9979-C55A-4E75-87E8596F4749}"/>
              </a:ext>
            </a:extLst>
          </p:cNvPr>
          <p:cNvSpPr/>
          <p:nvPr/>
        </p:nvSpPr>
        <p:spPr>
          <a:xfrm rot="9574475">
            <a:off x="1975580" y="2557468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que 12" descr="ADN contour">
            <a:extLst>
              <a:ext uri="{FF2B5EF4-FFF2-40B4-BE49-F238E27FC236}">
                <a16:creationId xmlns:a16="http://schemas.microsoft.com/office/drawing/2014/main" id="{410FFD35-860F-41BB-E861-B79FE7FB3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2026323" y="2602276"/>
            <a:ext cx="116053" cy="112494"/>
          </a:xfrm>
          <a:prstGeom prst="rect">
            <a:avLst/>
          </a:prstGeom>
        </p:spPr>
      </p:pic>
      <p:sp>
        <p:nvSpPr>
          <p:cNvPr id="14" name="Forme libre 13">
            <a:extLst>
              <a:ext uri="{FF2B5EF4-FFF2-40B4-BE49-F238E27FC236}">
                <a16:creationId xmlns:a16="http://schemas.microsoft.com/office/drawing/2014/main" id="{60FB416E-EBE0-24C2-C39F-DB41EDEBE509}"/>
              </a:ext>
            </a:extLst>
          </p:cNvPr>
          <p:cNvSpPr/>
          <p:nvPr/>
        </p:nvSpPr>
        <p:spPr>
          <a:xfrm rot="19409955">
            <a:off x="2390906" y="2302305"/>
            <a:ext cx="146875" cy="81961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650">
            <a:extLst>
              <a:ext uri="{FF2B5EF4-FFF2-40B4-BE49-F238E27FC236}">
                <a16:creationId xmlns:a16="http://schemas.microsoft.com/office/drawing/2014/main" id="{375B4761-F122-10CD-D49B-9D2BFDD3A8C7}"/>
              </a:ext>
            </a:extLst>
          </p:cNvPr>
          <p:cNvSpPr/>
          <p:nvPr/>
        </p:nvSpPr>
        <p:spPr>
          <a:xfrm rot="17766479">
            <a:off x="2285565" y="2312899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3FAB515-914B-010D-7846-F93F62726734}"/>
              </a:ext>
            </a:extLst>
          </p:cNvPr>
          <p:cNvGrpSpPr/>
          <p:nvPr/>
        </p:nvGrpSpPr>
        <p:grpSpPr>
          <a:xfrm>
            <a:off x="2327936" y="2368724"/>
            <a:ext cx="44878" cy="62072"/>
            <a:chOff x="726980" y="5738832"/>
            <a:chExt cx="323658" cy="506142"/>
          </a:xfrm>
        </p:grpSpPr>
        <p:sp>
          <p:nvSpPr>
            <p:cNvPr id="17" name="Forme libre 16">
              <a:extLst>
                <a:ext uri="{FF2B5EF4-FFF2-40B4-BE49-F238E27FC236}">
                  <a16:creationId xmlns:a16="http://schemas.microsoft.com/office/drawing/2014/main" id="{09D8FED4-A819-618A-B71C-4FF0FE54A84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orme libre 17">
              <a:extLst>
                <a:ext uri="{FF2B5EF4-FFF2-40B4-BE49-F238E27FC236}">
                  <a16:creationId xmlns:a16="http://schemas.microsoft.com/office/drawing/2014/main" id="{69A02BE1-33FD-EB9C-9788-F849FFB113D1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AFA5A613-260D-C2DE-29E3-A9855E68ACB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2473CF2-AB10-AF61-8125-E5DCDEE469D1}"/>
              </a:ext>
            </a:extLst>
          </p:cNvPr>
          <p:cNvGrpSpPr/>
          <p:nvPr/>
        </p:nvGrpSpPr>
        <p:grpSpPr>
          <a:xfrm>
            <a:off x="2387168" y="2347819"/>
            <a:ext cx="44878" cy="62072"/>
            <a:chOff x="726980" y="5738832"/>
            <a:chExt cx="323658" cy="506142"/>
          </a:xfrm>
        </p:grpSpPr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id="{B493B08D-D72F-8892-26D2-8A213FBDA96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rme libre 21">
              <a:extLst>
                <a:ext uri="{FF2B5EF4-FFF2-40B4-BE49-F238E27FC236}">
                  <a16:creationId xmlns:a16="http://schemas.microsoft.com/office/drawing/2014/main" id="{7F8EFBD9-080B-0917-C76B-96E1E720F60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E12B1ACD-7B72-F760-6555-7F7885531AE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874D9DC-3FEF-2BFA-1ED6-B3CA1E378368}"/>
              </a:ext>
            </a:extLst>
          </p:cNvPr>
          <p:cNvGrpSpPr/>
          <p:nvPr/>
        </p:nvGrpSpPr>
        <p:grpSpPr>
          <a:xfrm rot="199766">
            <a:off x="2420552" y="2118632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5" name="Forme libre 24">
              <a:extLst>
                <a:ext uri="{FF2B5EF4-FFF2-40B4-BE49-F238E27FC236}">
                  <a16:creationId xmlns:a16="http://schemas.microsoft.com/office/drawing/2014/main" id="{EEA55142-77EB-5BB7-D78F-80EE82A2F09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1E6ADA8D-7035-A36F-005F-687C2E29EA2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24E3A335-E65F-EA07-04A2-1D2122648D08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Ellipse 27">
            <a:extLst>
              <a:ext uri="{FF2B5EF4-FFF2-40B4-BE49-F238E27FC236}">
                <a16:creationId xmlns:a16="http://schemas.microsoft.com/office/drawing/2014/main" id="{F5D62076-01DD-639B-ABEE-39FBAB12885F}"/>
              </a:ext>
            </a:extLst>
          </p:cNvPr>
          <p:cNvSpPr/>
          <p:nvPr/>
        </p:nvSpPr>
        <p:spPr>
          <a:xfrm>
            <a:off x="1802964" y="2122243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7FA2E3E-5ADB-2A4C-93ED-AE6137F6EE46}"/>
              </a:ext>
            </a:extLst>
          </p:cNvPr>
          <p:cNvSpPr/>
          <p:nvPr/>
        </p:nvSpPr>
        <p:spPr>
          <a:xfrm>
            <a:off x="1808605" y="2152604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2" name="Groupe 2241">
            <a:extLst>
              <a:ext uri="{FF2B5EF4-FFF2-40B4-BE49-F238E27FC236}">
                <a16:creationId xmlns:a16="http://schemas.microsoft.com/office/drawing/2014/main" id="{97D60F4C-6DAB-0827-4353-4F7C78ED9FCA}"/>
              </a:ext>
            </a:extLst>
          </p:cNvPr>
          <p:cNvGrpSpPr/>
          <p:nvPr/>
        </p:nvGrpSpPr>
        <p:grpSpPr>
          <a:xfrm>
            <a:off x="2008471" y="2165775"/>
            <a:ext cx="242374" cy="215444"/>
            <a:chOff x="3400933" y="1484558"/>
            <a:chExt cx="242374" cy="215444"/>
          </a:xfrm>
        </p:grpSpPr>
        <p:sp>
          <p:nvSpPr>
            <p:cNvPr id="2243" name="Ellipse 2242">
              <a:extLst>
                <a:ext uri="{FF2B5EF4-FFF2-40B4-BE49-F238E27FC236}">
                  <a16:creationId xmlns:a16="http://schemas.microsoft.com/office/drawing/2014/main" id="{BC5949B2-5097-1D40-08A2-96ED579A34C4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4" name="ZoneTexte 2243">
              <a:extLst>
                <a:ext uri="{FF2B5EF4-FFF2-40B4-BE49-F238E27FC236}">
                  <a16:creationId xmlns:a16="http://schemas.microsoft.com/office/drawing/2014/main" id="{64BB8A19-ED47-BAF0-3B4E-4A5F8C76839E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245" name="Groupe 2244">
            <a:extLst>
              <a:ext uri="{FF2B5EF4-FFF2-40B4-BE49-F238E27FC236}">
                <a16:creationId xmlns:a16="http://schemas.microsoft.com/office/drawing/2014/main" id="{53ECD971-E8B0-5FCA-52CF-03E29E513342}"/>
              </a:ext>
            </a:extLst>
          </p:cNvPr>
          <p:cNvGrpSpPr/>
          <p:nvPr/>
        </p:nvGrpSpPr>
        <p:grpSpPr>
          <a:xfrm>
            <a:off x="2481673" y="2325457"/>
            <a:ext cx="242374" cy="215444"/>
            <a:chOff x="3400933" y="1484558"/>
            <a:chExt cx="242374" cy="215444"/>
          </a:xfrm>
        </p:grpSpPr>
        <p:sp>
          <p:nvSpPr>
            <p:cNvPr id="2246" name="Ellipse 2245">
              <a:extLst>
                <a:ext uri="{FF2B5EF4-FFF2-40B4-BE49-F238E27FC236}">
                  <a16:creationId xmlns:a16="http://schemas.microsoft.com/office/drawing/2014/main" id="{23FC1DDD-CF54-134C-638E-D91D284505FA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7" name="ZoneTexte 2246">
              <a:extLst>
                <a:ext uri="{FF2B5EF4-FFF2-40B4-BE49-F238E27FC236}">
                  <a16:creationId xmlns:a16="http://schemas.microsoft.com/office/drawing/2014/main" id="{BE970469-8B3A-9E77-8370-C96AFBC39881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30" name="Forme libre 29">
            <a:extLst>
              <a:ext uri="{FF2B5EF4-FFF2-40B4-BE49-F238E27FC236}">
                <a16:creationId xmlns:a16="http://schemas.microsoft.com/office/drawing/2014/main" id="{F84C5A4D-4A58-0778-85A8-0D53FA3C7DC4}"/>
              </a:ext>
            </a:extLst>
          </p:cNvPr>
          <p:cNvSpPr/>
          <p:nvPr/>
        </p:nvSpPr>
        <p:spPr>
          <a:xfrm>
            <a:off x="2894302" y="2150709"/>
            <a:ext cx="1084233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B12156B-DF26-0B70-693C-AEDB29B54770}"/>
              </a:ext>
            </a:extLst>
          </p:cNvPr>
          <p:cNvGrpSpPr/>
          <p:nvPr/>
        </p:nvGrpSpPr>
        <p:grpSpPr>
          <a:xfrm>
            <a:off x="3499475" y="2101245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0187219F-D5F2-439C-876D-D5F83A97AB1E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694B7652-3779-0F06-33CE-5C8380412A64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id="{17FFB7A5-1663-3A0A-DB4C-1DD4866A3E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93C63A2B-100C-1F14-773C-DF8F4A038691}"/>
              </a:ext>
            </a:extLst>
          </p:cNvPr>
          <p:cNvGrpSpPr/>
          <p:nvPr/>
        </p:nvGrpSpPr>
        <p:grpSpPr>
          <a:xfrm rot="20244324">
            <a:off x="2977125" y="2139936"/>
            <a:ext cx="82381" cy="120574"/>
            <a:chOff x="726980" y="5738832"/>
            <a:chExt cx="323658" cy="506142"/>
          </a:xfrm>
        </p:grpSpPr>
        <p:sp>
          <p:nvSpPr>
            <p:cNvPr id="36" name="Forme libre 35">
              <a:extLst>
                <a:ext uri="{FF2B5EF4-FFF2-40B4-BE49-F238E27FC236}">
                  <a16:creationId xmlns:a16="http://schemas.microsoft.com/office/drawing/2014/main" id="{6FCF4F9B-1CF4-BF48-B351-E80621E6D43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orme libre 36">
              <a:extLst>
                <a:ext uri="{FF2B5EF4-FFF2-40B4-BE49-F238E27FC236}">
                  <a16:creationId xmlns:a16="http://schemas.microsoft.com/office/drawing/2014/main" id="{C09E0937-3B45-73C6-C112-534490A3BB6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F0B5A49A-639D-E202-CCB2-AF58C63916D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Ellipse 650">
            <a:extLst>
              <a:ext uri="{FF2B5EF4-FFF2-40B4-BE49-F238E27FC236}">
                <a16:creationId xmlns:a16="http://schemas.microsoft.com/office/drawing/2014/main" id="{409C44C5-D484-01CC-0377-41A21F226AE5}"/>
              </a:ext>
            </a:extLst>
          </p:cNvPr>
          <p:cNvSpPr/>
          <p:nvPr/>
        </p:nvSpPr>
        <p:spPr>
          <a:xfrm rot="9574475">
            <a:off x="3102563" y="2539434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que 39" descr="ADN contour">
            <a:extLst>
              <a:ext uri="{FF2B5EF4-FFF2-40B4-BE49-F238E27FC236}">
                <a16:creationId xmlns:a16="http://schemas.microsoft.com/office/drawing/2014/main" id="{8FC3D96A-938C-84FA-63BF-D582F75A6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3153306" y="2584241"/>
            <a:ext cx="116053" cy="112494"/>
          </a:xfrm>
          <a:prstGeom prst="rect">
            <a:avLst/>
          </a:prstGeom>
        </p:spPr>
      </p:pic>
      <p:sp>
        <p:nvSpPr>
          <p:cNvPr id="41" name="Ellipse 650">
            <a:extLst>
              <a:ext uri="{FF2B5EF4-FFF2-40B4-BE49-F238E27FC236}">
                <a16:creationId xmlns:a16="http://schemas.microsoft.com/office/drawing/2014/main" id="{7BA77302-8739-2675-7ECE-B98A6E97324B}"/>
              </a:ext>
            </a:extLst>
          </p:cNvPr>
          <p:cNvSpPr/>
          <p:nvPr/>
        </p:nvSpPr>
        <p:spPr>
          <a:xfrm rot="17766479">
            <a:off x="3691280" y="2303786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C447091-135C-1874-9CD1-5BC273A73F62}"/>
              </a:ext>
            </a:extLst>
          </p:cNvPr>
          <p:cNvGrpSpPr/>
          <p:nvPr/>
        </p:nvGrpSpPr>
        <p:grpSpPr>
          <a:xfrm rot="199766">
            <a:off x="3800528" y="2108950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43" name="Forme libre 42">
              <a:extLst>
                <a:ext uri="{FF2B5EF4-FFF2-40B4-BE49-F238E27FC236}">
                  <a16:creationId xmlns:a16="http://schemas.microsoft.com/office/drawing/2014/main" id="{B3B1FB1B-B4EE-D768-F3EE-70081F0EEE7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orme libre 43">
              <a:extLst>
                <a:ext uri="{FF2B5EF4-FFF2-40B4-BE49-F238E27FC236}">
                  <a16:creationId xmlns:a16="http://schemas.microsoft.com/office/drawing/2014/main" id="{13149BE7-9CFA-C308-DA5A-9D15A9DC5BD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orme libre 44">
              <a:extLst>
                <a:ext uri="{FF2B5EF4-FFF2-40B4-BE49-F238E27FC236}">
                  <a16:creationId xmlns:a16="http://schemas.microsoft.com/office/drawing/2014/main" id="{4C60F020-2329-D7AD-BB80-D5ACBC91C0E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AB463B29-52D5-60FF-6FC7-1B9071BEE9F8}"/>
              </a:ext>
            </a:extLst>
          </p:cNvPr>
          <p:cNvSpPr/>
          <p:nvPr/>
        </p:nvSpPr>
        <p:spPr>
          <a:xfrm>
            <a:off x="2929947" y="2104208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F22A9746-50D7-1FF0-FB7F-F43D6094EF9E}"/>
              </a:ext>
            </a:extLst>
          </p:cNvPr>
          <p:cNvSpPr/>
          <p:nvPr/>
        </p:nvSpPr>
        <p:spPr>
          <a:xfrm>
            <a:off x="2935587" y="2134569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C0CBF2A3-CBE0-482A-14B5-C312558B76E3}"/>
              </a:ext>
            </a:extLst>
          </p:cNvPr>
          <p:cNvSpPr/>
          <p:nvPr/>
        </p:nvSpPr>
        <p:spPr>
          <a:xfrm>
            <a:off x="3277954" y="2227033"/>
            <a:ext cx="500473" cy="350902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F950C4A-C25B-11EA-9AC7-496F61BB844C}"/>
              </a:ext>
            </a:extLst>
          </p:cNvPr>
          <p:cNvGrpSpPr/>
          <p:nvPr/>
        </p:nvGrpSpPr>
        <p:grpSpPr>
          <a:xfrm>
            <a:off x="3319661" y="2109743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50" name="Forme libre 49">
              <a:extLst>
                <a:ext uri="{FF2B5EF4-FFF2-40B4-BE49-F238E27FC236}">
                  <a16:creationId xmlns:a16="http://schemas.microsoft.com/office/drawing/2014/main" id="{0066FDAB-EF82-B9A7-2463-991856E6A5C6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orme libre 50">
              <a:extLst>
                <a:ext uri="{FF2B5EF4-FFF2-40B4-BE49-F238E27FC236}">
                  <a16:creationId xmlns:a16="http://schemas.microsoft.com/office/drawing/2014/main" id="{6BF02B7D-946A-FB49-C0D2-4878F418B46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orme libre 51">
              <a:extLst>
                <a:ext uri="{FF2B5EF4-FFF2-40B4-BE49-F238E27FC236}">
                  <a16:creationId xmlns:a16="http://schemas.microsoft.com/office/drawing/2014/main" id="{8BCFF0A9-2E80-4636-4844-42998FBB3351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Ellipse 650">
            <a:extLst>
              <a:ext uri="{FF2B5EF4-FFF2-40B4-BE49-F238E27FC236}">
                <a16:creationId xmlns:a16="http://schemas.microsoft.com/office/drawing/2014/main" id="{B6B8C20D-539B-FB3E-54F0-EFAF22124D00}"/>
              </a:ext>
            </a:extLst>
          </p:cNvPr>
          <p:cNvSpPr/>
          <p:nvPr/>
        </p:nvSpPr>
        <p:spPr>
          <a:xfrm rot="17766479">
            <a:off x="3690750" y="2303736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2EA9B3D-7A0A-2D98-B751-44A27CB2F043}"/>
              </a:ext>
            </a:extLst>
          </p:cNvPr>
          <p:cNvGrpSpPr/>
          <p:nvPr/>
        </p:nvGrpSpPr>
        <p:grpSpPr>
          <a:xfrm>
            <a:off x="3733121" y="2359562"/>
            <a:ext cx="44878" cy="62072"/>
            <a:chOff x="726980" y="5738832"/>
            <a:chExt cx="323658" cy="506142"/>
          </a:xfrm>
        </p:grpSpPr>
        <p:sp>
          <p:nvSpPr>
            <p:cNvPr id="55" name="Forme libre 54">
              <a:extLst>
                <a:ext uri="{FF2B5EF4-FFF2-40B4-BE49-F238E27FC236}">
                  <a16:creationId xmlns:a16="http://schemas.microsoft.com/office/drawing/2014/main" id="{FDC0ADAB-D7C5-DBAA-2EC3-B9F863EE11DA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orme libre 55">
              <a:extLst>
                <a:ext uri="{FF2B5EF4-FFF2-40B4-BE49-F238E27FC236}">
                  <a16:creationId xmlns:a16="http://schemas.microsoft.com/office/drawing/2014/main" id="{B34DD9C5-7969-6EA9-3071-A86AEAB4F54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orme libre 56">
              <a:extLst>
                <a:ext uri="{FF2B5EF4-FFF2-40B4-BE49-F238E27FC236}">
                  <a16:creationId xmlns:a16="http://schemas.microsoft.com/office/drawing/2014/main" id="{8663ADDD-503D-706F-0497-8494ECF9C49A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1DE4044-CE5B-731E-DC33-DB932883E9EC}"/>
              </a:ext>
            </a:extLst>
          </p:cNvPr>
          <p:cNvGrpSpPr/>
          <p:nvPr/>
        </p:nvGrpSpPr>
        <p:grpSpPr>
          <a:xfrm>
            <a:off x="3792353" y="2338656"/>
            <a:ext cx="44878" cy="62072"/>
            <a:chOff x="726980" y="5738832"/>
            <a:chExt cx="323658" cy="506142"/>
          </a:xfrm>
        </p:grpSpPr>
        <p:sp>
          <p:nvSpPr>
            <p:cNvPr id="59" name="Forme libre 58">
              <a:extLst>
                <a:ext uri="{FF2B5EF4-FFF2-40B4-BE49-F238E27FC236}">
                  <a16:creationId xmlns:a16="http://schemas.microsoft.com/office/drawing/2014/main" id="{4F7108AB-3D6F-3BD8-FDDC-D40A6E306A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orme libre 60">
              <a:extLst>
                <a:ext uri="{FF2B5EF4-FFF2-40B4-BE49-F238E27FC236}">
                  <a16:creationId xmlns:a16="http://schemas.microsoft.com/office/drawing/2014/main" id="{D3D4B8DC-CD53-D20B-45F1-282FC22A39A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orme libre 61">
              <a:extLst>
                <a:ext uri="{FF2B5EF4-FFF2-40B4-BE49-F238E27FC236}">
                  <a16:creationId xmlns:a16="http://schemas.microsoft.com/office/drawing/2014/main" id="{1618408F-E36F-5EEA-9637-4D844EEE8BB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FB57803-2BA4-7680-B018-02A7D3B00823}"/>
              </a:ext>
            </a:extLst>
          </p:cNvPr>
          <p:cNvGrpSpPr/>
          <p:nvPr/>
        </p:nvGrpSpPr>
        <p:grpSpPr>
          <a:xfrm>
            <a:off x="3457265" y="2586903"/>
            <a:ext cx="289142" cy="153107"/>
            <a:chOff x="4413392" y="6320971"/>
            <a:chExt cx="506951" cy="406417"/>
          </a:xfrm>
        </p:grpSpPr>
        <p:cxnSp>
          <p:nvCxnSpPr>
            <p:cNvPr id="2240" name="Connecteur droit avec flèche 2239">
              <a:extLst>
                <a:ext uri="{FF2B5EF4-FFF2-40B4-BE49-F238E27FC236}">
                  <a16:creationId xmlns:a16="http://schemas.microsoft.com/office/drawing/2014/main" id="{C2B61EAC-1E98-8883-FBD0-4AF70F512DD5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BDD7EE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1" name="Connecteur droit avec flèche 2240">
              <a:extLst>
                <a:ext uri="{FF2B5EF4-FFF2-40B4-BE49-F238E27FC236}">
                  <a16:creationId xmlns:a16="http://schemas.microsoft.com/office/drawing/2014/main" id="{6042E0B6-9649-40C1-7053-F498AB18D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BDD7E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8" name="Ellipse 2247">
            <a:extLst>
              <a:ext uri="{FF2B5EF4-FFF2-40B4-BE49-F238E27FC236}">
                <a16:creationId xmlns:a16="http://schemas.microsoft.com/office/drawing/2014/main" id="{C9F01EBB-67A0-8934-01F8-144DD63530E7}"/>
              </a:ext>
            </a:extLst>
          </p:cNvPr>
          <p:cNvSpPr/>
          <p:nvPr/>
        </p:nvSpPr>
        <p:spPr>
          <a:xfrm>
            <a:off x="3123592" y="2199797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9" name="Ellipse 2248">
            <a:extLst>
              <a:ext uri="{FF2B5EF4-FFF2-40B4-BE49-F238E27FC236}">
                <a16:creationId xmlns:a16="http://schemas.microsoft.com/office/drawing/2014/main" id="{FBDA5B75-5972-8B5A-7417-58D80681B29C}"/>
              </a:ext>
            </a:extLst>
          </p:cNvPr>
          <p:cNvSpPr/>
          <p:nvPr/>
        </p:nvSpPr>
        <p:spPr>
          <a:xfrm>
            <a:off x="3405832" y="2356544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7" name="Groupe 1516">
            <a:extLst>
              <a:ext uri="{FF2B5EF4-FFF2-40B4-BE49-F238E27FC236}">
                <a16:creationId xmlns:a16="http://schemas.microsoft.com/office/drawing/2014/main" id="{0D9B8BAF-28E7-7BDB-2F12-1A66309E822C}"/>
              </a:ext>
            </a:extLst>
          </p:cNvPr>
          <p:cNvGrpSpPr/>
          <p:nvPr/>
        </p:nvGrpSpPr>
        <p:grpSpPr>
          <a:xfrm>
            <a:off x="3696789" y="2653159"/>
            <a:ext cx="242374" cy="215444"/>
            <a:chOff x="3289016" y="1227067"/>
            <a:chExt cx="242374" cy="215444"/>
          </a:xfrm>
        </p:grpSpPr>
        <p:sp>
          <p:nvSpPr>
            <p:cNvPr id="2250" name="Ellipse 2249">
              <a:extLst>
                <a:ext uri="{FF2B5EF4-FFF2-40B4-BE49-F238E27FC236}">
                  <a16:creationId xmlns:a16="http://schemas.microsoft.com/office/drawing/2014/main" id="{0B00510B-6C06-39EA-FEDC-A9B3E5190EFA}"/>
                </a:ext>
              </a:extLst>
            </p:cNvPr>
            <p:cNvSpPr/>
            <p:nvPr/>
          </p:nvSpPr>
          <p:spPr>
            <a:xfrm>
              <a:off x="3329813" y="1254084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1" name="ZoneTexte 2250">
              <a:extLst>
                <a:ext uri="{FF2B5EF4-FFF2-40B4-BE49-F238E27FC236}">
                  <a16:creationId xmlns:a16="http://schemas.microsoft.com/office/drawing/2014/main" id="{19D4D357-A2DB-C54F-B476-E08ED22B1240}"/>
                </a:ext>
              </a:extLst>
            </p:cNvPr>
            <p:cNvSpPr txBox="1"/>
            <p:nvPr/>
          </p:nvSpPr>
          <p:spPr>
            <a:xfrm>
              <a:off x="3289016" y="122706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</a:t>
              </a:r>
            </a:p>
          </p:txBody>
        </p:sp>
      </p:grp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98510F5D-1C27-A7E2-50CA-586BA2E0D0C3}"/>
              </a:ext>
            </a:extLst>
          </p:cNvPr>
          <p:cNvSpPr txBox="1"/>
          <p:nvPr/>
        </p:nvSpPr>
        <p:spPr>
          <a:xfrm>
            <a:off x="3365035" y="232952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253" name="ZoneTexte 2252">
            <a:extLst>
              <a:ext uri="{FF2B5EF4-FFF2-40B4-BE49-F238E27FC236}">
                <a16:creationId xmlns:a16="http://schemas.microsoft.com/office/drawing/2014/main" id="{8BE6183B-0FF4-7A80-75AD-4BA3964F3BC2}"/>
              </a:ext>
            </a:extLst>
          </p:cNvPr>
          <p:cNvSpPr txBox="1"/>
          <p:nvPr/>
        </p:nvSpPr>
        <p:spPr>
          <a:xfrm>
            <a:off x="3082795" y="217278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257" name="Forme libre 2256">
            <a:extLst>
              <a:ext uri="{FF2B5EF4-FFF2-40B4-BE49-F238E27FC236}">
                <a16:creationId xmlns:a16="http://schemas.microsoft.com/office/drawing/2014/main" id="{8E8FB0C2-30EC-76FA-4CEB-CC0523722269}"/>
              </a:ext>
            </a:extLst>
          </p:cNvPr>
          <p:cNvSpPr/>
          <p:nvPr/>
        </p:nvSpPr>
        <p:spPr>
          <a:xfrm>
            <a:off x="575452" y="2154111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8" name="Groupe 2257">
            <a:extLst>
              <a:ext uri="{FF2B5EF4-FFF2-40B4-BE49-F238E27FC236}">
                <a16:creationId xmlns:a16="http://schemas.microsoft.com/office/drawing/2014/main" id="{FF6B9F96-3AC1-B23F-9891-9BD12025AD50}"/>
              </a:ext>
            </a:extLst>
          </p:cNvPr>
          <p:cNvGrpSpPr/>
          <p:nvPr/>
        </p:nvGrpSpPr>
        <p:grpSpPr>
          <a:xfrm>
            <a:off x="1038739" y="2102494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87" name="Forme libre 2286">
              <a:extLst>
                <a:ext uri="{FF2B5EF4-FFF2-40B4-BE49-F238E27FC236}">
                  <a16:creationId xmlns:a16="http://schemas.microsoft.com/office/drawing/2014/main" id="{E437695A-F95F-8D72-1656-CAA1C167D25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8" name="Forme libre 2287">
              <a:extLst>
                <a:ext uri="{FF2B5EF4-FFF2-40B4-BE49-F238E27FC236}">
                  <a16:creationId xmlns:a16="http://schemas.microsoft.com/office/drawing/2014/main" id="{E4B1D648-3006-AD5F-D448-5B75E9CF12F6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9" name="Forme libre 2288">
              <a:extLst>
                <a:ext uri="{FF2B5EF4-FFF2-40B4-BE49-F238E27FC236}">
                  <a16:creationId xmlns:a16="http://schemas.microsoft.com/office/drawing/2014/main" id="{2192F9BB-E472-E973-D58E-CD3F66C1FD4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9" name="Groupe 2258">
            <a:extLst>
              <a:ext uri="{FF2B5EF4-FFF2-40B4-BE49-F238E27FC236}">
                <a16:creationId xmlns:a16="http://schemas.microsoft.com/office/drawing/2014/main" id="{410E9C91-6896-8546-C245-66CA69ED0D58}"/>
              </a:ext>
            </a:extLst>
          </p:cNvPr>
          <p:cNvGrpSpPr/>
          <p:nvPr/>
        </p:nvGrpSpPr>
        <p:grpSpPr>
          <a:xfrm rot="20244324">
            <a:off x="656300" y="2143338"/>
            <a:ext cx="82380" cy="120574"/>
            <a:chOff x="726980" y="5738832"/>
            <a:chExt cx="323658" cy="506142"/>
          </a:xfrm>
        </p:grpSpPr>
        <p:sp>
          <p:nvSpPr>
            <p:cNvPr id="2284" name="Forme libre 2283">
              <a:extLst>
                <a:ext uri="{FF2B5EF4-FFF2-40B4-BE49-F238E27FC236}">
                  <a16:creationId xmlns:a16="http://schemas.microsoft.com/office/drawing/2014/main" id="{A3F5F5EF-16AB-F3D4-9340-9FFA87236C1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5" name="Forme libre 2284">
              <a:extLst>
                <a:ext uri="{FF2B5EF4-FFF2-40B4-BE49-F238E27FC236}">
                  <a16:creationId xmlns:a16="http://schemas.microsoft.com/office/drawing/2014/main" id="{F67DAEF5-F029-1F3B-EEE9-5AF71BCAF21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6" name="Forme libre 2285">
              <a:extLst>
                <a:ext uri="{FF2B5EF4-FFF2-40B4-BE49-F238E27FC236}">
                  <a16:creationId xmlns:a16="http://schemas.microsoft.com/office/drawing/2014/main" id="{C9B06DB2-BAE6-701D-F613-947AD3B7737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0" name="Ellipse 650">
            <a:extLst>
              <a:ext uri="{FF2B5EF4-FFF2-40B4-BE49-F238E27FC236}">
                <a16:creationId xmlns:a16="http://schemas.microsoft.com/office/drawing/2014/main" id="{64073558-48B8-3CE1-7A95-7DE73B3E3B26}"/>
              </a:ext>
            </a:extLst>
          </p:cNvPr>
          <p:cNvSpPr/>
          <p:nvPr/>
        </p:nvSpPr>
        <p:spPr>
          <a:xfrm rot="9574475">
            <a:off x="781740" y="2542835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61" name="Graphique 2260" descr="ADN contour">
            <a:extLst>
              <a:ext uri="{FF2B5EF4-FFF2-40B4-BE49-F238E27FC236}">
                <a16:creationId xmlns:a16="http://schemas.microsoft.com/office/drawing/2014/main" id="{9EFCED5A-5DC0-C9B3-52B9-A53ED62A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832483" y="2587643"/>
            <a:ext cx="116053" cy="112494"/>
          </a:xfrm>
          <a:prstGeom prst="rect">
            <a:avLst/>
          </a:prstGeom>
        </p:spPr>
      </p:pic>
      <p:sp>
        <p:nvSpPr>
          <p:cNvPr id="2263" name="Ellipse 650">
            <a:extLst>
              <a:ext uri="{FF2B5EF4-FFF2-40B4-BE49-F238E27FC236}">
                <a16:creationId xmlns:a16="http://schemas.microsoft.com/office/drawing/2014/main" id="{A07F5E98-E264-1296-5D6D-E56219214705}"/>
              </a:ext>
            </a:extLst>
          </p:cNvPr>
          <p:cNvSpPr/>
          <p:nvPr/>
        </p:nvSpPr>
        <p:spPr>
          <a:xfrm rot="17766479">
            <a:off x="1091725" y="2298266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4" name="Groupe 2263">
            <a:extLst>
              <a:ext uri="{FF2B5EF4-FFF2-40B4-BE49-F238E27FC236}">
                <a16:creationId xmlns:a16="http://schemas.microsoft.com/office/drawing/2014/main" id="{85894EA3-4639-670F-8BC0-D82EE3843261}"/>
              </a:ext>
            </a:extLst>
          </p:cNvPr>
          <p:cNvGrpSpPr/>
          <p:nvPr/>
        </p:nvGrpSpPr>
        <p:grpSpPr>
          <a:xfrm>
            <a:off x="1134096" y="2354091"/>
            <a:ext cx="44878" cy="62072"/>
            <a:chOff x="726980" y="5738832"/>
            <a:chExt cx="323658" cy="506142"/>
          </a:xfrm>
        </p:grpSpPr>
        <p:sp>
          <p:nvSpPr>
            <p:cNvPr id="2281" name="Forme libre 2280">
              <a:extLst>
                <a:ext uri="{FF2B5EF4-FFF2-40B4-BE49-F238E27FC236}">
                  <a16:creationId xmlns:a16="http://schemas.microsoft.com/office/drawing/2014/main" id="{8AE8F702-08FD-B696-69B7-65B79B1037B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2" name="Forme libre 2281">
              <a:extLst>
                <a:ext uri="{FF2B5EF4-FFF2-40B4-BE49-F238E27FC236}">
                  <a16:creationId xmlns:a16="http://schemas.microsoft.com/office/drawing/2014/main" id="{7D089580-66BD-0BC5-CD0C-59F1FAB919A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3" name="Forme libre 2282">
              <a:extLst>
                <a:ext uri="{FF2B5EF4-FFF2-40B4-BE49-F238E27FC236}">
                  <a16:creationId xmlns:a16="http://schemas.microsoft.com/office/drawing/2014/main" id="{3D83AFA8-4F13-C351-EB88-66A8FC02F68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5" name="Groupe 2264">
            <a:extLst>
              <a:ext uri="{FF2B5EF4-FFF2-40B4-BE49-F238E27FC236}">
                <a16:creationId xmlns:a16="http://schemas.microsoft.com/office/drawing/2014/main" id="{D5922B51-6EB5-CC5C-93CC-602C28C783D1}"/>
              </a:ext>
            </a:extLst>
          </p:cNvPr>
          <p:cNvGrpSpPr/>
          <p:nvPr/>
        </p:nvGrpSpPr>
        <p:grpSpPr>
          <a:xfrm>
            <a:off x="1193328" y="2333186"/>
            <a:ext cx="44878" cy="62072"/>
            <a:chOff x="726980" y="5738832"/>
            <a:chExt cx="323658" cy="506142"/>
          </a:xfrm>
        </p:grpSpPr>
        <p:sp>
          <p:nvSpPr>
            <p:cNvPr id="2278" name="Forme libre 2277">
              <a:extLst>
                <a:ext uri="{FF2B5EF4-FFF2-40B4-BE49-F238E27FC236}">
                  <a16:creationId xmlns:a16="http://schemas.microsoft.com/office/drawing/2014/main" id="{19C18E50-05D2-8CDC-E748-0B1F89AB4AA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9" name="Forme libre 2278">
              <a:extLst>
                <a:ext uri="{FF2B5EF4-FFF2-40B4-BE49-F238E27FC236}">
                  <a16:creationId xmlns:a16="http://schemas.microsoft.com/office/drawing/2014/main" id="{2D1A2127-4B3D-E1EC-6F8F-7EACD4D20A7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0" name="Forme libre 2279">
              <a:extLst>
                <a:ext uri="{FF2B5EF4-FFF2-40B4-BE49-F238E27FC236}">
                  <a16:creationId xmlns:a16="http://schemas.microsoft.com/office/drawing/2014/main" id="{8446EFB9-921F-D463-8806-A68575B5EAD7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CFBCBB6-5F37-DE83-8A54-99BFBCEFA2BA}"/>
              </a:ext>
            </a:extLst>
          </p:cNvPr>
          <p:cNvGrpSpPr/>
          <p:nvPr/>
        </p:nvGrpSpPr>
        <p:grpSpPr>
          <a:xfrm rot="199766">
            <a:off x="1226712" y="2103999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75" name="Forme libre 2274">
              <a:extLst>
                <a:ext uri="{FF2B5EF4-FFF2-40B4-BE49-F238E27FC236}">
                  <a16:creationId xmlns:a16="http://schemas.microsoft.com/office/drawing/2014/main" id="{29E3F63D-B97E-7FDD-C5A9-F073D413066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6" name="Forme libre 2275">
              <a:extLst>
                <a:ext uri="{FF2B5EF4-FFF2-40B4-BE49-F238E27FC236}">
                  <a16:creationId xmlns:a16="http://schemas.microsoft.com/office/drawing/2014/main" id="{B0D6C4E8-3AD8-4FD9-9057-580052E6712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7" name="Forme libre 2276">
              <a:extLst>
                <a:ext uri="{FF2B5EF4-FFF2-40B4-BE49-F238E27FC236}">
                  <a16:creationId xmlns:a16="http://schemas.microsoft.com/office/drawing/2014/main" id="{2EEFD771-F8F1-9AF2-531B-9AA0B5FD4EB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7" name="Ellipse 2266">
            <a:extLst>
              <a:ext uri="{FF2B5EF4-FFF2-40B4-BE49-F238E27FC236}">
                <a16:creationId xmlns:a16="http://schemas.microsoft.com/office/drawing/2014/main" id="{49D7DAEC-A7E5-6BD8-3B45-C6A1CF2CF050}"/>
              </a:ext>
            </a:extLst>
          </p:cNvPr>
          <p:cNvSpPr/>
          <p:nvPr/>
        </p:nvSpPr>
        <p:spPr>
          <a:xfrm>
            <a:off x="609124" y="2107610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8" name="Forme libre 2267">
            <a:extLst>
              <a:ext uri="{FF2B5EF4-FFF2-40B4-BE49-F238E27FC236}">
                <a16:creationId xmlns:a16="http://schemas.microsoft.com/office/drawing/2014/main" id="{25EAD3C4-BEDE-0D20-ADEC-B4CE81B5B098}"/>
              </a:ext>
            </a:extLst>
          </p:cNvPr>
          <p:cNvSpPr/>
          <p:nvPr/>
        </p:nvSpPr>
        <p:spPr>
          <a:xfrm>
            <a:off x="614765" y="2137971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0" name="ZoneTexte 2289">
            <a:extLst>
              <a:ext uri="{FF2B5EF4-FFF2-40B4-BE49-F238E27FC236}">
                <a16:creationId xmlns:a16="http://schemas.microsoft.com/office/drawing/2014/main" id="{866508DD-6E45-9A49-6C90-57180313922A}"/>
              </a:ext>
            </a:extLst>
          </p:cNvPr>
          <p:cNvSpPr txBox="1"/>
          <p:nvPr/>
        </p:nvSpPr>
        <p:spPr>
          <a:xfrm>
            <a:off x="504070" y="1497529"/>
            <a:ext cx="5399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Evolution of the postsynaptic site for two neurons in input-driven tonic activity followed by a period of rest.</a:t>
            </a:r>
          </a:p>
        </p:txBody>
      </p:sp>
      <p:sp>
        <p:nvSpPr>
          <p:cNvPr id="2291" name="ZoneTexte 2290">
            <a:extLst>
              <a:ext uri="{FF2B5EF4-FFF2-40B4-BE49-F238E27FC236}">
                <a16:creationId xmlns:a16="http://schemas.microsoft.com/office/drawing/2014/main" id="{5B7D2C16-AB07-7ACD-05AF-7E5A79E33C56}"/>
              </a:ext>
            </a:extLst>
          </p:cNvPr>
          <p:cNvSpPr txBox="1"/>
          <p:nvPr/>
        </p:nvSpPr>
        <p:spPr>
          <a:xfrm>
            <a:off x="504070" y="1799264"/>
            <a:ext cx="3344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(strong, gray curve) Two neurons are strongly correlated in tonic</a:t>
            </a:r>
          </a:p>
        </p:txBody>
      </p:sp>
      <p:sp>
        <p:nvSpPr>
          <p:cNvPr id="2293" name="Forme libre 2292">
            <a:extLst>
              <a:ext uri="{FF2B5EF4-FFF2-40B4-BE49-F238E27FC236}">
                <a16:creationId xmlns:a16="http://schemas.microsoft.com/office/drawing/2014/main" id="{AB23E53B-9710-5923-C758-BC9E5A4B280A}"/>
              </a:ext>
            </a:extLst>
          </p:cNvPr>
          <p:cNvSpPr/>
          <p:nvPr/>
        </p:nvSpPr>
        <p:spPr>
          <a:xfrm>
            <a:off x="1769292" y="3309959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94" name="Groupe 2293">
            <a:extLst>
              <a:ext uri="{FF2B5EF4-FFF2-40B4-BE49-F238E27FC236}">
                <a16:creationId xmlns:a16="http://schemas.microsoft.com/office/drawing/2014/main" id="{24C01120-CB19-16A9-5C14-35B4A6702B36}"/>
              </a:ext>
            </a:extLst>
          </p:cNvPr>
          <p:cNvGrpSpPr/>
          <p:nvPr/>
        </p:nvGrpSpPr>
        <p:grpSpPr>
          <a:xfrm>
            <a:off x="2232579" y="3258342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827" name="Forme libre 1826">
              <a:extLst>
                <a:ext uri="{FF2B5EF4-FFF2-40B4-BE49-F238E27FC236}">
                  <a16:creationId xmlns:a16="http://schemas.microsoft.com/office/drawing/2014/main" id="{10B077DD-FF9E-B3D8-56A7-1EA14AE2CBD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9" name="Forme libre 1828">
              <a:extLst>
                <a:ext uri="{FF2B5EF4-FFF2-40B4-BE49-F238E27FC236}">
                  <a16:creationId xmlns:a16="http://schemas.microsoft.com/office/drawing/2014/main" id="{16D9B38A-46ED-70EC-F125-27291132E0D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Forme libre 1829">
              <a:extLst>
                <a:ext uri="{FF2B5EF4-FFF2-40B4-BE49-F238E27FC236}">
                  <a16:creationId xmlns:a16="http://schemas.microsoft.com/office/drawing/2014/main" id="{8FF84203-5DDE-A2D7-1CC0-35AA112A7F39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5" name="Groupe 2294">
            <a:extLst>
              <a:ext uri="{FF2B5EF4-FFF2-40B4-BE49-F238E27FC236}">
                <a16:creationId xmlns:a16="http://schemas.microsoft.com/office/drawing/2014/main" id="{E3B66B63-FD9E-3047-A8C1-38D8A577A9CD}"/>
              </a:ext>
            </a:extLst>
          </p:cNvPr>
          <p:cNvGrpSpPr/>
          <p:nvPr/>
        </p:nvGrpSpPr>
        <p:grpSpPr>
          <a:xfrm rot="20244324">
            <a:off x="1850140" y="3299186"/>
            <a:ext cx="82380" cy="120574"/>
            <a:chOff x="726980" y="5738832"/>
            <a:chExt cx="323658" cy="506142"/>
          </a:xfrm>
        </p:grpSpPr>
        <p:sp>
          <p:nvSpPr>
            <p:cNvPr id="1824" name="Forme libre 1823">
              <a:extLst>
                <a:ext uri="{FF2B5EF4-FFF2-40B4-BE49-F238E27FC236}">
                  <a16:creationId xmlns:a16="http://schemas.microsoft.com/office/drawing/2014/main" id="{FDDCD50A-7E5B-C80B-FE47-FB8A176BDA1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5" name="Forme libre 1824">
              <a:extLst>
                <a:ext uri="{FF2B5EF4-FFF2-40B4-BE49-F238E27FC236}">
                  <a16:creationId xmlns:a16="http://schemas.microsoft.com/office/drawing/2014/main" id="{14393EE1-0BC1-826B-5267-7F1C5A414C3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Forme libre 1825">
              <a:extLst>
                <a:ext uri="{FF2B5EF4-FFF2-40B4-BE49-F238E27FC236}">
                  <a16:creationId xmlns:a16="http://schemas.microsoft.com/office/drawing/2014/main" id="{29C5A12C-25D4-1A45-374F-FF934B4D69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96" name="Ellipse 650">
            <a:extLst>
              <a:ext uri="{FF2B5EF4-FFF2-40B4-BE49-F238E27FC236}">
                <a16:creationId xmlns:a16="http://schemas.microsoft.com/office/drawing/2014/main" id="{B30558C2-A4D9-B617-FACB-05107571A73D}"/>
              </a:ext>
            </a:extLst>
          </p:cNvPr>
          <p:cNvSpPr/>
          <p:nvPr/>
        </p:nvSpPr>
        <p:spPr>
          <a:xfrm rot="9574475">
            <a:off x="1975580" y="3698683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99" name="Graphique 2298" descr="ADN contour">
            <a:extLst>
              <a:ext uri="{FF2B5EF4-FFF2-40B4-BE49-F238E27FC236}">
                <a16:creationId xmlns:a16="http://schemas.microsoft.com/office/drawing/2014/main" id="{EBF5E501-8DA5-1CAE-E7AE-24A2DBCD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2026323" y="3743491"/>
            <a:ext cx="116053" cy="112494"/>
          </a:xfrm>
          <a:prstGeom prst="rect">
            <a:avLst/>
          </a:prstGeom>
        </p:spPr>
      </p:pic>
      <p:sp>
        <p:nvSpPr>
          <p:cNvPr id="2301" name="Ellipse 650">
            <a:extLst>
              <a:ext uri="{FF2B5EF4-FFF2-40B4-BE49-F238E27FC236}">
                <a16:creationId xmlns:a16="http://schemas.microsoft.com/office/drawing/2014/main" id="{12B17180-127C-A8CC-0B83-BAA2853AE0F2}"/>
              </a:ext>
            </a:extLst>
          </p:cNvPr>
          <p:cNvSpPr/>
          <p:nvPr/>
        </p:nvSpPr>
        <p:spPr>
          <a:xfrm rot="17766479">
            <a:off x="2285565" y="3454114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2" name="Groupe 2301">
            <a:extLst>
              <a:ext uri="{FF2B5EF4-FFF2-40B4-BE49-F238E27FC236}">
                <a16:creationId xmlns:a16="http://schemas.microsoft.com/office/drawing/2014/main" id="{44266C85-1EA2-09E1-5772-7F765046BEE0}"/>
              </a:ext>
            </a:extLst>
          </p:cNvPr>
          <p:cNvGrpSpPr/>
          <p:nvPr/>
        </p:nvGrpSpPr>
        <p:grpSpPr>
          <a:xfrm>
            <a:off x="2327936" y="3509939"/>
            <a:ext cx="44878" cy="62072"/>
            <a:chOff x="726980" y="5738832"/>
            <a:chExt cx="323658" cy="506142"/>
          </a:xfrm>
        </p:grpSpPr>
        <p:sp>
          <p:nvSpPr>
            <p:cNvPr id="1821" name="Forme libre 1820">
              <a:extLst>
                <a:ext uri="{FF2B5EF4-FFF2-40B4-BE49-F238E27FC236}">
                  <a16:creationId xmlns:a16="http://schemas.microsoft.com/office/drawing/2014/main" id="{FD5701FF-1D92-C86F-0EC4-2C0926CC0DF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2" name="Forme libre 1821">
              <a:extLst>
                <a:ext uri="{FF2B5EF4-FFF2-40B4-BE49-F238E27FC236}">
                  <a16:creationId xmlns:a16="http://schemas.microsoft.com/office/drawing/2014/main" id="{62ACF5C9-EB01-5834-709F-3E7903E724C4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Forme libre 1822">
              <a:extLst>
                <a:ext uri="{FF2B5EF4-FFF2-40B4-BE49-F238E27FC236}">
                  <a16:creationId xmlns:a16="http://schemas.microsoft.com/office/drawing/2014/main" id="{73422038-FC9B-C21E-084C-57A0A058535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3" name="Groupe 2302">
            <a:extLst>
              <a:ext uri="{FF2B5EF4-FFF2-40B4-BE49-F238E27FC236}">
                <a16:creationId xmlns:a16="http://schemas.microsoft.com/office/drawing/2014/main" id="{9C698EC5-BD77-7D68-EC09-3BB5D2B88B85}"/>
              </a:ext>
            </a:extLst>
          </p:cNvPr>
          <p:cNvGrpSpPr/>
          <p:nvPr/>
        </p:nvGrpSpPr>
        <p:grpSpPr>
          <a:xfrm>
            <a:off x="2387168" y="3489034"/>
            <a:ext cx="44878" cy="62072"/>
            <a:chOff x="726980" y="5738832"/>
            <a:chExt cx="323658" cy="506142"/>
          </a:xfrm>
        </p:grpSpPr>
        <p:sp>
          <p:nvSpPr>
            <p:cNvPr id="1818" name="Forme libre 1817">
              <a:extLst>
                <a:ext uri="{FF2B5EF4-FFF2-40B4-BE49-F238E27FC236}">
                  <a16:creationId xmlns:a16="http://schemas.microsoft.com/office/drawing/2014/main" id="{061115E2-1E2C-7958-CC65-F2ABD375F4E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9" name="Forme libre 1818">
              <a:extLst>
                <a:ext uri="{FF2B5EF4-FFF2-40B4-BE49-F238E27FC236}">
                  <a16:creationId xmlns:a16="http://schemas.microsoft.com/office/drawing/2014/main" id="{59787040-AE3D-ABD6-EC3F-5DF0877AE49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Forme libre 1819">
              <a:extLst>
                <a:ext uri="{FF2B5EF4-FFF2-40B4-BE49-F238E27FC236}">
                  <a16:creationId xmlns:a16="http://schemas.microsoft.com/office/drawing/2014/main" id="{8C217257-D919-9492-8455-44B8AC439B1A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2" name="Groupe 1791">
            <a:extLst>
              <a:ext uri="{FF2B5EF4-FFF2-40B4-BE49-F238E27FC236}">
                <a16:creationId xmlns:a16="http://schemas.microsoft.com/office/drawing/2014/main" id="{A3A7BD5A-2AC8-7577-FBBC-043A69830ECD}"/>
              </a:ext>
            </a:extLst>
          </p:cNvPr>
          <p:cNvGrpSpPr/>
          <p:nvPr/>
        </p:nvGrpSpPr>
        <p:grpSpPr>
          <a:xfrm rot="199766">
            <a:off x="2420553" y="3259847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815" name="Forme libre 1814">
              <a:extLst>
                <a:ext uri="{FF2B5EF4-FFF2-40B4-BE49-F238E27FC236}">
                  <a16:creationId xmlns:a16="http://schemas.microsoft.com/office/drawing/2014/main" id="{65518EBE-0918-3617-FD36-2FE844421FF5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6" name="Forme libre 1815">
              <a:extLst>
                <a:ext uri="{FF2B5EF4-FFF2-40B4-BE49-F238E27FC236}">
                  <a16:creationId xmlns:a16="http://schemas.microsoft.com/office/drawing/2014/main" id="{6F886590-1BAD-E447-94FD-6125C3568194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Forme libre 1816">
              <a:extLst>
                <a:ext uri="{FF2B5EF4-FFF2-40B4-BE49-F238E27FC236}">
                  <a16:creationId xmlns:a16="http://schemas.microsoft.com/office/drawing/2014/main" id="{9157DA46-91E6-E677-D1C4-AEC5EAE4A39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4" name="Ellipse 1793">
            <a:extLst>
              <a:ext uri="{FF2B5EF4-FFF2-40B4-BE49-F238E27FC236}">
                <a16:creationId xmlns:a16="http://schemas.microsoft.com/office/drawing/2014/main" id="{1816E2AF-4399-5BF0-EEBE-D12B6262F856}"/>
              </a:ext>
            </a:extLst>
          </p:cNvPr>
          <p:cNvSpPr/>
          <p:nvPr/>
        </p:nvSpPr>
        <p:spPr>
          <a:xfrm>
            <a:off x="1802964" y="3263458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Forme libre 1794">
            <a:extLst>
              <a:ext uri="{FF2B5EF4-FFF2-40B4-BE49-F238E27FC236}">
                <a16:creationId xmlns:a16="http://schemas.microsoft.com/office/drawing/2014/main" id="{14346956-C26F-6207-E7EB-439CE2D32DE0}"/>
              </a:ext>
            </a:extLst>
          </p:cNvPr>
          <p:cNvSpPr/>
          <p:nvPr/>
        </p:nvSpPr>
        <p:spPr>
          <a:xfrm>
            <a:off x="1808605" y="3293819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2" name="Forme libre 1831">
            <a:extLst>
              <a:ext uri="{FF2B5EF4-FFF2-40B4-BE49-F238E27FC236}">
                <a16:creationId xmlns:a16="http://schemas.microsoft.com/office/drawing/2014/main" id="{73E1EC32-9E19-0E47-380C-6ABC597E745C}"/>
              </a:ext>
            </a:extLst>
          </p:cNvPr>
          <p:cNvSpPr/>
          <p:nvPr/>
        </p:nvSpPr>
        <p:spPr>
          <a:xfrm>
            <a:off x="3164069" y="3301532"/>
            <a:ext cx="578681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5" name="Groupe 1834">
            <a:extLst>
              <a:ext uri="{FF2B5EF4-FFF2-40B4-BE49-F238E27FC236}">
                <a16:creationId xmlns:a16="http://schemas.microsoft.com/office/drawing/2014/main" id="{6D860E99-3F8E-5B28-1A77-6573A4FAC743}"/>
              </a:ext>
            </a:extLst>
          </p:cNvPr>
          <p:cNvGrpSpPr/>
          <p:nvPr/>
        </p:nvGrpSpPr>
        <p:grpSpPr>
          <a:xfrm rot="20244324">
            <a:off x="3246892" y="3290759"/>
            <a:ext cx="82381" cy="120574"/>
            <a:chOff x="726980" y="5738832"/>
            <a:chExt cx="323658" cy="506142"/>
          </a:xfrm>
        </p:grpSpPr>
        <p:sp>
          <p:nvSpPr>
            <p:cNvPr id="1912" name="Forme libre 1911">
              <a:extLst>
                <a:ext uri="{FF2B5EF4-FFF2-40B4-BE49-F238E27FC236}">
                  <a16:creationId xmlns:a16="http://schemas.microsoft.com/office/drawing/2014/main" id="{0854E415-BB92-FB60-3572-AB11C798065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3" name="Forme libre 1912">
              <a:extLst>
                <a:ext uri="{FF2B5EF4-FFF2-40B4-BE49-F238E27FC236}">
                  <a16:creationId xmlns:a16="http://schemas.microsoft.com/office/drawing/2014/main" id="{8ED4BBDE-1301-B54D-7E7D-4E605E961C7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Forme libre 1913">
              <a:extLst>
                <a:ext uri="{FF2B5EF4-FFF2-40B4-BE49-F238E27FC236}">
                  <a16:creationId xmlns:a16="http://schemas.microsoft.com/office/drawing/2014/main" id="{FFAAB374-6906-3D83-041D-35EA4D56C43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6" name="Ellipse 650">
            <a:extLst>
              <a:ext uri="{FF2B5EF4-FFF2-40B4-BE49-F238E27FC236}">
                <a16:creationId xmlns:a16="http://schemas.microsoft.com/office/drawing/2014/main" id="{E24ED497-A236-8D7D-6D38-2666D82AAF76}"/>
              </a:ext>
            </a:extLst>
          </p:cNvPr>
          <p:cNvSpPr/>
          <p:nvPr/>
        </p:nvSpPr>
        <p:spPr>
          <a:xfrm rot="9574475">
            <a:off x="3372330" y="3690257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" name="Graphique 1842" descr="ADN contour">
            <a:extLst>
              <a:ext uri="{FF2B5EF4-FFF2-40B4-BE49-F238E27FC236}">
                <a16:creationId xmlns:a16="http://schemas.microsoft.com/office/drawing/2014/main" id="{5D6E8E10-A587-CB8D-CC30-7B209403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3423073" y="3735064"/>
            <a:ext cx="116053" cy="112494"/>
          </a:xfrm>
          <a:prstGeom prst="rect">
            <a:avLst/>
          </a:prstGeom>
        </p:spPr>
      </p:pic>
      <p:sp>
        <p:nvSpPr>
          <p:cNvPr id="1850" name="Ellipse 1849">
            <a:extLst>
              <a:ext uri="{FF2B5EF4-FFF2-40B4-BE49-F238E27FC236}">
                <a16:creationId xmlns:a16="http://schemas.microsoft.com/office/drawing/2014/main" id="{F38DADB8-B988-C4E8-7932-8417C954A087}"/>
              </a:ext>
            </a:extLst>
          </p:cNvPr>
          <p:cNvSpPr/>
          <p:nvPr/>
        </p:nvSpPr>
        <p:spPr>
          <a:xfrm>
            <a:off x="3199714" y="3255031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Forme libre 1852">
            <a:extLst>
              <a:ext uri="{FF2B5EF4-FFF2-40B4-BE49-F238E27FC236}">
                <a16:creationId xmlns:a16="http://schemas.microsoft.com/office/drawing/2014/main" id="{291A0B8A-A8F4-432D-1885-8404F957AB24}"/>
              </a:ext>
            </a:extLst>
          </p:cNvPr>
          <p:cNvSpPr/>
          <p:nvPr/>
        </p:nvSpPr>
        <p:spPr>
          <a:xfrm>
            <a:off x="3205354" y="3285392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6" name="Ellipse 650">
            <a:extLst>
              <a:ext uri="{FF2B5EF4-FFF2-40B4-BE49-F238E27FC236}">
                <a16:creationId xmlns:a16="http://schemas.microsoft.com/office/drawing/2014/main" id="{8CF84881-8604-E339-407D-C88655B9E96E}"/>
              </a:ext>
            </a:extLst>
          </p:cNvPr>
          <p:cNvSpPr/>
          <p:nvPr/>
        </p:nvSpPr>
        <p:spPr>
          <a:xfrm rot="17766479">
            <a:off x="3510349" y="3454559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DBFC5340-DA70-4143-9DF0-3839BD70A76A}"/>
              </a:ext>
            </a:extLst>
          </p:cNvPr>
          <p:cNvGrpSpPr/>
          <p:nvPr/>
        </p:nvGrpSpPr>
        <p:grpSpPr>
          <a:xfrm>
            <a:off x="3552720" y="3510385"/>
            <a:ext cx="44878" cy="62072"/>
            <a:chOff x="726980" y="5738832"/>
            <a:chExt cx="323658" cy="506142"/>
          </a:xfrm>
        </p:grpSpPr>
        <p:sp>
          <p:nvSpPr>
            <p:cNvPr id="1884" name="Forme libre 1883">
              <a:extLst>
                <a:ext uri="{FF2B5EF4-FFF2-40B4-BE49-F238E27FC236}">
                  <a16:creationId xmlns:a16="http://schemas.microsoft.com/office/drawing/2014/main" id="{67AA95B3-925B-1C2A-C56B-64E8123EE9F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5" name="Forme libre 1884">
              <a:extLst>
                <a:ext uri="{FF2B5EF4-FFF2-40B4-BE49-F238E27FC236}">
                  <a16:creationId xmlns:a16="http://schemas.microsoft.com/office/drawing/2014/main" id="{5F0B60FD-CE2E-43D9-F658-681D921555C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Forme libre 1887">
              <a:extLst>
                <a:ext uri="{FF2B5EF4-FFF2-40B4-BE49-F238E27FC236}">
                  <a16:creationId xmlns:a16="http://schemas.microsoft.com/office/drawing/2014/main" id="{C240E856-2A90-D511-1D4E-9BA8A35D0E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8" name="Groupe 1857">
            <a:extLst>
              <a:ext uri="{FF2B5EF4-FFF2-40B4-BE49-F238E27FC236}">
                <a16:creationId xmlns:a16="http://schemas.microsoft.com/office/drawing/2014/main" id="{2CF6C663-EF5E-E2BE-1B71-D6CD186E3A70}"/>
              </a:ext>
            </a:extLst>
          </p:cNvPr>
          <p:cNvGrpSpPr/>
          <p:nvPr/>
        </p:nvGrpSpPr>
        <p:grpSpPr>
          <a:xfrm>
            <a:off x="3611952" y="3489479"/>
            <a:ext cx="44878" cy="62072"/>
            <a:chOff x="726980" y="5738832"/>
            <a:chExt cx="323658" cy="506142"/>
          </a:xfrm>
        </p:grpSpPr>
        <p:sp>
          <p:nvSpPr>
            <p:cNvPr id="1879" name="Forme libre 1878">
              <a:extLst>
                <a:ext uri="{FF2B5EF4-FFF2-40B4-BE49-F238E27FC236}">
                  <a16:creationId xmlns:a16="http://schemas.microsoft.com/office/drawing/2014/main" id="{CB44C95B-95BC-8816-97D2-CFCE6B6DD3E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0" name="Forme libre 1879">
              <a:extLst>
                <a:ext uri="{FF2B5EF4-FFF2-40B4-BE49-F238E27FC236}">
                  <a16:creationId xmlns:a16="http://schemas.microsoft.com/office/drawing/2014/main" id="{17117CA5-D36D-5957-100E-7A05F475B2F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Forme libre 1880">
              <a:extLst>
                <a:ext uri="{FF2B5EF4-FFF2-40B4-BE49-F238E27FC236}">
                  <a16:creationId xmlns:a16="http://schemas.microsoft.com/office/drawing/2014/main" id="{CE64A62B-6A74-E416-B70E-B7DC2B4CBE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0" name="Forme libre 1919">
            <a:extLst>
              <a:ext uri="{FF2B5EF4-FFF2-40B4-BE49-F238E27FC236}">
                <a16:creationId xmlns:a16="http://schemas.microsoft.com/office/drawing/2014/main" id="{06DE1AE6-1578-7939-EAAF-D6275B207C10}"/>
              </a:ext>
            </a:extLst>
          </p:cNvPr>
          <p:cNvSpPr/>
          <p:nvPr/>
        </p:nvSpPr>
        <p:spPr>
          <a:xfrm>
            <a:off x="575452" y="3295326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5" name="Groupe 1924">
            <a:extLst>
              <a:ext uri="{FF2B5EF4-FFF2-40B4-BE49-F238E27FC236}">
                <a16:creationId xmlns:a16="http://schemas.microsoft.com/office/drawing/2014/main" id="{95BE5712-63F4-DC2F-093A-15312BCDCAD4}"/>
              </a:ext>
            </a:extLst>
          </p:cNvPr>
          <p:cNvGrpSpPr/>
          <p:nvPr/>
        </p:nvGrpSpPr>
        <p:grpSpPr>
          <a:xfrm>
            <a:off x="1038739" y="3243709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926" name="Forme libre 1925">
              <a:extLst>
                <a:ext uri="{FF2B5EF4-FFF2-40B4-BE49-F238E27FC236}">
                  <a16:creationId xmlns:a16="http://schemas.microsoft.com/office/drawing/2014/main" id="{910DAB02-AA23-B427-9BE8-A182DFBE634A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8" name="Forme libre 1927">
              <a:extLst>
                <a:ext uri="{FF2B5EF4-FFF2-40B4-BE49-F238E27FC236}">
                  <a16:creationId xmlns:a16="http://schemas.microsoft.com/office/drawing/2014/main" id="{F9FED56B-4691-274D-2431-C3AEF437F64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Forme libre 1928">
              <a:extLst>
                <a:ext uri="{FF2B5EF4-FFF2-40B4-BE49-F238E27FC236}">
                  <a16:creationId xmlns:a16="http://schemas.microsoft.com/office/drawing/2014/main" id="{B8424C78-B39D-C830-A9EA-1B9E05ECB551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1" name="Groupe 1930">
            <a:extLst>
              <a:ext uri="{FF2B5EF4-FFF2-40B4-BE49-F238E27FC236}">
                <a16:creationId xmlns:a16="http://schemas.microsoft.com/office/drawing/2014/main" id="{28148FFD-1B00-62A8-FE97-B09D7EF4705F}"/>
              </a:ext>
            </a:extLst>
          </p:cNvPr>
          <p:cNvGrpSpPr/>
          <p:nvPr/>
        </p:nvGrpSpPr>
        <p:grpSpPr>
          <a:xfrm rot="20244324">
            <a:off x="656300" y="3284553"/>
            <a:ext cx="82380" cy="120574"/>
            <a:chOff x="726980" y="5738832"/>
            <a:chExt cx="323658" cy="506142"/>
          </a:xfrm>
        </p:grpSpPr>
        <p:sp>
          <p:nvSpPr>
            <p:cNvPr id="1934" name="Forme libre 1933">
              <a:extLst>
                <a:ext uri="{FF2B5EF4-FFF2-40B4-BE49-F238E27FC236}">
                  <a16:creationId xmlns:a16="http://schemas.microsoft.com/office/drawing/2014/main" id="{63A0DFA9-035D-924A-9639-95BBD124ACE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5" name="Forme libre 1934">
              <a:extLst>
                <a:ext uri="{FF2B5EF4-FFF2-40B4-BE49-F238E27FC236}">
                  <a16:creationId xmlns:a16="http://schemas.microsoft.com/office/drawing/2014/main" id="{99BCF160-8C14-C2A7-BD71-6B62100E96F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Forme libre 1935">
              <a:extLst>
                <a:ext uri="{FF2B5EF4-FFF2-40B4-BE49-F238E27FC236}">
                  <a16:creationId xmlns:a16="http://schemas.microsoft.com/office/drawing/2014/main" id="{9000D24E-390A-9425-90C8-A35DD55263B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37" name="Ellipse 650">
            <a:extLst>
              <a:ext uri="{FF2B5EF4-FFF2-40B4-BE49-F238E27FC236}">
                <a16:creationId xmlns:a16="http://schemas.microsoft.com/office/drawing/2014/main" id="{5141B7A2-FEC8-03A4-680C-6D872C2C992A}"/>
              </a:ext>
            </a:extLst>
          </p:cNvPr>
          <p:cNvSpPr/>
          <p:nvPr/>
        </p:nvSpPr>
        <p:spPr>
          <a:xfrm rot="9574475">
            <a:off x="781740" y="3684050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0" name="Graphique 1939" descr="ADN contour">
            <a:extLst>
              <a:ext uri="{FF2B5EF4-FFF2-40B4-BE49-F238E27FC236}">
                <a16:creationId xmlns:a16="http://schemas.microsoft.com/office/drawing/2014/main" id="{FFEE446B-3963-4018-6359-45FE977A2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528095">
            <a:off x="832483" y="3728858"/>
            <a:ext cx="116053" cy="112494"/>
          </a:xfrm>
          <a:prstGeom prst="rect">
            <a:avLst/>
          </a:prstGeom>
        </p:spPr>
      </p:pic>
      <p:sp>
        <p:nvSpPr>
          <p:cNvPr id="1941" name="Ellipse 650">
            <a:extLst>
              <a:ext uri="{FF2B5EF4-FFF2-40B4-BE49-F238E27FC236}">
                <a16:creationId xmlns:a16="http://schemas.microsoft.com/office/drawing/2014/main" id="{DC62DCE6-B4CD-4964-B1FA-8A298D7F9F8C}"/>
              </a:ext>
            </a:extLst>
          </p:cNvPr>
          <p:cNvSpPr/>
          <p:nvPr/>
        </p:nvSpPr>
        <p:spPr>
          <a:xfrm rot="17766479">
            <a:off x="1091725" y="3439481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4" name="Groupe 1943">
            <a:extLst>
              <a:ext uri="{FF2B5EF4-FFF2-40B4-BE49-F238E27FC236}">
                <a16:creationId xmlns:a16="http://schemas.microsoft.com/office/drawing/2014/main" id="{9D36D76F-A832-F0DE-6F41-8F18CAEA58CD}"/>
              </a:ext>
            </a:extLst>
          </p:cNvPr>
          <p:cNvGrpSpPr/>
          <p:nvPr/>
        </p:nvGrpSpPr>
        <p:grpSpPr>
          <a:xfrm>
            <a:off x="1134096" y="3495306"/>
            <a:ext cx="44878" cy="62072"/>
            <a:chOff x="726980" y="5738832"/>
            <a:chExt cx="323658" cy="506142"/>
          </a:xfrm>
        </p:grpSpPr>
        <p:sp>
          <p:nvSpPr>
            <p:cNvPr id="1945" name="Forme libre 1944">
              <a:extLst>
                <a:ext uri="{FF2B5EF4-FFF2-40B4-BE49-F238E27FC236}">
                  <a16:creationId xmlns:a16="http://schemas.microsoft.com/office/drawing/2014/main" id="{A76A3796-2D47-21DB-A423-4ADD6760EDE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6" name="Forme libre 1945">
              <a:extLst>
                <a:ext uri="{FF2B5EF4-FFF2-40B4-BE49-F238E27FC236}">
                  <a16:creationId xmlns:a16="http://schemas.microsoft.com/office/drawing/2014/main" id="{3C499B85-4E90-7281-7E4B-E45653C8AC25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Forme libre 1946">
              <a:extLst>
                <a:ext uri="{FF2B5EF4-FFF2-40B4-BE49-F238E27FC236}">
                  <a16:creationId xmlns:a16="http://schemas.microsoft.com/office/drawing/2014/main" id="{BAFFCADB-0E9B-6AE3-F714-7C2D7DA2F15A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48" name="Groupe 1947">
            <a:extLst>
              <a:ext uri="{FF2B5EF4-FFF2-40B4-BE49-F238E27FC236}">
                <a16:creationId xmlns:a16="http://schemas.microsoft.com/office/drawing/2014/main" id="{30B06EFE-61CF-10FE-324D-DA696094D2C4}"/>
              </a:ext>
            </a:extLst>
          </p:cNvPr>
          <p:cNvGrpSpPr/>
          <p:nvPr/>
        </p:nvGrpSpPr>
        <p:grpSpPr>
          <a:xfrm>
            <a:off x="1193328" y="3474401"/>
            <a:ext cx="44878" cy="62072"/>
            <a:chOff x="726980" y="5738832"/>
            <a:chExt cx="323658" cy="506142"/>
          </a:xfrm>
        </p:grpSpPr>
        <p:sp>
          <p:nvSpPr>
            <p:cNvPr id="1950" name="Forme libre 1949">
              <a:extLst>
                <a:ext uri="{FF2B5EF4-FFF2-40B4-BE49-F238E27FC236}">
                  <a16:creationId xmlns:a16="http://schemas.microsoft.com/office/drawing/2014/main" id="{4ABBE649-2FA2-3530-4068-07CD839F72E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1" name="Forme libre 1950">
              <a:extLst>
                <a:ext uri="{FF2B5EF4-FFF2-40B4-BE49-F238E27FC236}">
                  <a16:creationId xmlns:a16="http://schemas.microsoft.com/office/drawing/2014/main" id="{2A736769-18D0-2A44-4FAE-3B1FC43491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Forme libre 1951">
              <a:extLst>
                <a:ext uri="{FF2B5EF4-FFF2-40B4-BE49-F238E27FC236}">
                  <a16:creationId xmlns:a16="http://schemas.microsoft.com/office/drawing/2014/main" id="{FC7C8340-D8F6-E72E-03D1-2630513391A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3" name="Groupe 1952">
            <a:extLst>
              <a:ext uri="{FF2B5EF4-FFF2-40B4-BE49-F238E27FC236}">
                <a16:creationId xmlns:a16="http://schemas.microsoft.com/office/drawing/2014/main" id="{3D848BA6-C8D4-4C36-2F87-9CF49489BE39}"/>
              </a:ext>
            </a:extLst>
          </p:cNvPr>
          <p:cNvGrpSpPr/>
          <p:nvPr/>
        </p:nvGrpSpPr>
        <p:grpSpPr>
          <a:xfrm rot="199766">
            <a:off x="1226712" y="3245214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954" name="Forme libre 1953">
              <a:extLst>
                <a:ext uri="{FF2B5EF4-FFF2-40B4-BE49-F238E27FC236}">
                  <a16:creationId xmlns:a16="http://schemas.microsoft.com/office/drawing/2014/main" id="{C3B3464E-E767-90D6-7C6C-C862000AE643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5" name="Forme libre 1954">
              <a:extLst>
                <a:ext uri="{FF2B5EF4-FFF2-40B4-BE49-F238E27FC236}">
                  <a16:creationId xmlns:a16="http://schemas.microsoft.com/office/drawing/2014/main" id="{294F4DBC-AA38-951B-3CB7-09DC2308897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Forme libre 1955">
              <a:extLst>
                <a:ext uri="{FF2B5EF4-FFF2-40B4-BE49-F238E27FC236}">
                  <a16:creationId xmlns:a16="http://schemas.microsoft.com/office/drawing/2014/main" id="{F150D0C7-EE52-BED8-BE91-4E578DC952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7" name="Ellipse 1956">
            <a:extLst>
              <a:ext uri="{FF2B5EF4-FFF2-40B4-BE49-F238E27FC236}">
                <a16:creationId xmlns:a16="http://schemas.microsoft.com/office/drawing/2014/main" id="{CC460801-CEB4-4B4D-6466-2210AB063CBB}"/>
              </a:ext>
            </a:extLst>
          </p:cNvPr>
          <p:cNvSpPr/>
          <p:nvPr/>
        </p:nvSpPr>
        <p:spPr>
          <a:xfrm>
            <a:off x="609124" y="3248825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Forme libre 1957">
            <a:extLst>
              <a:ext uri="{FF2B5EF4-FFF2-40B4-BE49-F238E27FC236}">
                <a16:creationId xmlns:a16="http://schemas.microsoft.com/office/drawing/2014/main" id="{820BDAEB-C40E-38FF-DB6C-94C14F85376A}"/>
              </a:ext>
            </a:extLst>
          </p:cNvPr>
          <p:cNvSpPr/>
          <p:nvPr/>
        </p:nvSpPr>
        <p:spPr>
          <a:xfrm>
            <a:off x="614765" y="3279186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ZoneTexte 1958">
            <a:extLst>
              <a:ext uri="{FF2B5EF4-FFF2-40B4-BE49-F238E27FC236}">
                <a16:creationId xmlns:a16="http://schemas.microsoft.com/office/drawing/2014/main" id="{EC8C557E-E401-94D9-D0B4-02BC7BB88E56}"/>
              </a:ext>
            </a:extLst>
          </p:cNvPr>
          <p:cNvSpPr txBox="1"/>
          <p:nvPr/>
        </p:nvSpPr>
        <p:spPr>
          <a:xfrm>
            <a:off x="505694" y="2945588"/>
            <a:ext cx="3313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(weak, black curve) Two neurons are weakly correlated in tonic</a:t>
            </a:r>
          </a:p>
        </p:txBody>
      </p:sp>
      <p:sp>
        <p:nvSpPr>
          <p:cNvPr id="1960" name="Forme libre 1959">
            <a:extLst>
              <a:ext uri="{FF2B5EF4-FFF2-40B4-BE49-F238E27FC236}">
                <a16:creationId xmlns:a16="http://schemas.microsoft.com/office/drawing/2014/main" id="{39A91B21-5413-BB87-F898-A5930018FB16}"/>
              </a:ext>
            </a:extLst>
          </p:cNvPr>
          <p:cNvSpPr/>
          <p:nvPr/>
        </p:nvSpPr>
        <p:spPr>
          <a:xfrm rot="19409955">
            <a:off x="2422763" y="3424169"/>
            <a:ext cx="146875" cy="81961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rgbClr val="1F4E79"/>
            </a:solidFill>
            <a:prstDash val="sysDot"/>
            <a:headEnd type="triangl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4" name="Connecteur droit avec flèche 1973">
            <a:extLst>
              <a:ext uri="{FF2B5EF4-FFF2-40B4-BE49-F238E27FC236}">
                <a16:creationId xmlns:a16="http://schemas.microsoft.com/office/drawing/2014/main" id="{0B4FE067-F4F7-2C39-86F0-E7FC3ABA4B12}"/>
              </a:ext>
            </a:extLst>
          </p:cNvPr>
          <p:cNvCxnSpPr>
            <a:cxnSpLocks/>
          </p:cNvCxnSpPr>
          <p:nvPr/>
        </p:nvCxnSpPr>
        <p:spPr>
          <a:xfrm flipH="1">
            <a:off x="3786914" y="3476280"/>
            <a:ext cx="145232" cy="29335"/>
          </a:xfrm>
          <a:prstGeom prst="straightConnector1">
            <a:avLst/>
          </a:prstGeom>
          <a:ln w="19050">
            <a:solidFill>
              <a:srgbClr val="BDD7E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6" name="Connecteur droit avec flèche 1975">
            <a:extLst>
              <a:ext uri="{FF2B5EF4-FFF2-40B4-BE49-F238E27FC236}">
                <a16:creationId xmlns:a16="http://schemas.microsoft.com/office/drawing/2014/main" id="{20711326-3F7D-B6E3-BCA1-BA284D1D6155}"/>
              </a:ext>
            </a:extLst>
          </p:cNvPr>
          <p:cNvCxnSpPr>
            <a:cxnSpLocks/>
          </p:cNvCxnSpPr>
          <p:nvPr/>
        </p:nvCxnSpPr>
        <p:spPr>
          <a:xfrm>
            <a:off x="2971960" y="3477428"/>
            <a:ext cx="139263" cy="27037"/>
          </a:xfrm>
          <a:prstGeom prst="straightConnector1">
            <a:avLst/>
          </a:prstGeom>
          <a:ln w="19050">
            <a:solidFill>
              <a:srgbClr val="BDD7E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1" name="Connecteur droit 1980">
            <a:extLst>
              <a:ext uri="{FF2B5EF4-FFF2-40B4-BE49-F238E27FC236}">
                <a16:creationId xmlns:a16="http://schemas.microsoft.com/office/drawing/2014/main" id="{62BA4F5C-9B55-93AC-FBB8-47E80277ADA0}"/>
              </a:ext>
            </a:extLst>
          </p:cNvPr>
          <p:cNvCxnSpPr>
            <a:cxnSpLocks/>
          </p:cNvCxnSpPr>
          <p:nvPr/>
        </p:nvCxnSpPr>
        <p:spPr>
          <a:xfrm>
            <a:off x="2408221" y="3247551"/>
            <a:ext cx="96584" cy="138455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6" name="Groupe 1475">
            <a:extLst>
              <a:ext uri="{FF2B5EF4-FFF2-40B4-BE49-F238E27FC236}">
                <a16:creationId xmlns:a16="http://schemas.microsoft.com/office/drawing/2014/main" id="{09D33BCA-CBF7-5ACA-4BD3-825928C92CAF}"/>
              </a:ext>
            </a:extLst>
          </p:cNvPr>
          <p:cNvGrpSpPr/>
          <p:nvPr/>
        </p:nvGrpSpPr>
        <p:grpSpPr>
          <a:xfrm>
            <a:off x="3471247" y="3256469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477" name="Forme libre 1476">
              <a:extLst>
                <a:ext uri="{FF2B5EF4-FFF2-40B4-BE49-F238E27FC236}">
                  <a16:creationId xmlns:a16="http://schemas.microsoft.com/office/drawing/2014/main" id="{D99C5131-9C9D-4407-477D-5D6113609593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8" name="Forme libre 1477">
              <a:extLst>
                <a:ext uri="{FF2B5EF4-FFF2-40B4-BE49-F238E27FC236}">
                  <a16:creationId xmlns:a16="http://schemas.microsoft.com/office/drawing/2014/main" id="{CF2923B0-AAE6-5226-E302-C9B4E8048E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Forme libre 1478">
              <a:extLst>
                <a:ext uri="{FF2B5EF4-FFF2-40B4-BE49-F238E27FC236}">
                  <a16:creationId xmlns:a16="http://schemas.microsoft.com/office/drawing/2014/main" id="{2CAA53F5-3504-8673-B9A2-DE56219E81F1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80" name="Connecteur droit 1479">
            <a:extLst>
              <a:ext uri="{FF2B5EF4-FFF2-40B4-BE49-F238E27FC236}">
                <a16:creationId xmlns:a16="http://schemas.microsoft.com/office/drawing/2014/main" id="{0A173BB7-2787-C68E-D39F-567386DFB9D4}"/>
              </a:ext>
            </a:extLst>
          </p:cNvPr>
          <p:cNvCxnSpPr>
            <a:cxnSpLocks/>
          </p:cNvCxnSpPr>
          <p:nvPr/>
        </p:nvCxnSpPr>
        <p:spPr>
          <a:xfrm>
            <a:off x="3473829" y="3241606"/>
            <a:ext cx="96584" cy="138455"/>
          </a:xfrm>
          <a:prstGeom prst="line">
            <a:avLst/>
          </a:prstGeom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Connecteur droit avec flèche 1481">
            <a:extLst>
              <a:ext uri="{FF2B5EF4-FFF2-40B4-BE49-F238E27FC236}">
                <a16:creationId xmlns:a16="http://schemas.microsoft.com/office/drawing/2014/main" id="{0D451344-D2D6-826E-4E51-E9EEA5B048A6}"/>
              </a:ext>
            </a:extLst>
          </p:cNvPr>
          <p:cNvCxnSpPr>
            <a:cxnSpLocks/>
          </p:cNvCxnSpPr>
          <p:nvPr/>
        </p:nvCxnSpPr>
        <p:spPr>
          <a:xfrm flipH="1">
            <a:off x="3754354" y="3799738"/>
            <a:ext cx="145232" cy="29335"/>
          </a:xfrm>
          <a:prstGeom prst="straightConnector1">
            <a:avLst/>
          </a:prstGeom>
          <a:ln w="19050">
            <a:solidFill>
              <a:srgbClr val="BDD7E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Connecteur droit avec flèche 1482">
            <a:extLst>
              <a:ext uri="{FF2B5EF4-FFF2-40B4-BE49-F238E27FC236}">
                <a16:creationId xmlns:a16="http://schemas.microsoft.com/office/drawing/2014/main" id="{62AAB442-B696-038C-2181-E4E0523727BD}"/>
              </a:ext>
            </a:extLst>
          </p:cNvPr>
          <p:cNvCxnSpPr>
            <a:cxnSpLocks/>
          </p:cNvCxnSpPr>
          <p:nvPr/>
        </p:nvCxnSpPr>
        <p:spPr>
          <a:xfrm>
            <a:off x="3024806" y="3811225"/>
            <a:ext cx="139263" cy="27037"/>
          </a:xfrm>
          <a:prstGeom prst="straightConnector1">
            <a:avLst/>
          </a:prstGeom>
          <a:ln w="19050">
            <a:solidFill>
              <a:srgbClr val="BDD7EE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5" name="Image 1484">
            <a:extLst>
              <a:ext uri="{FF2B5EF4-FFF2-40B4-BE49-F238E27FC236}">
                <a16:creationId xmlns:a16="http://schemas.microsoft.com/office/drawing/2014/main" id="{7433FC3F-AECA-D475-344D-BBB843915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514" y="3227469"/>
            <a:ext cx="1435100" cy="622300"/>
          </a:xfrm>
          <a:prstGeom prst="rect">
            <a:avLst/>
          </a:prstGeom>
        </p:spPr>
      </p:pic>
      <p:pic>
        <p:nvPicPr>
          <p:cNvPr id="1487" name="Image 1486">
            <a:extLst>
              <a:ext uri="{FF2B5EF4-FFF2-40B4-BE49-F238E27FC236}">
                <a16:creationId xmlns:a16="http://schemas.microsoft.com/office/drawing/2014/main" id="{371AB54E-0489-A253-BC85-BD7D394E7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514" y="1882620"/>
            <a:ext cx="1435100" cy="622300"/>
          </a:xfrm>
          <a:prstGeom prst="rect">
            <a:avLst/>
          </a:prstGeom>
        </p:spPr>
      </p:pic>
      <p:pic>
        <p:nvPicPr>
          <p:cNvPr id="1489" name="Image 1488">
            <a:extLst>
              <a:ext uri="{FF2B5EF4-FFF2-40B4-BE49-F238E27FC236}">
                <a16:creationId xmlns:a16="http://schemas.microsoft.com/office/drawing/2014/main" id="{8CE2DBF4-EE2C-ED4C-58AF-D65E3069F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605" y="2538699"/>
            <a:ext cx="1435100" cy="622300"/>
          </a:xfrm>
          <a:prstGeom prst="rect">
            <a:avLst/>
          </a:prstGeom>
        </p:spPr>
      </p:pic>
      <p:sp>
        <p:nvSpPr>
          <p:cNvPr id="1492" name="ZoneTexte 1491">
            <a:extLst>
              <a:ext uri="{FF2B5EF4-FFF2-40B4-BE49-F238E27FC236}">
                <a16:creationId xmlns:a16="http://schemas.microsoft.com/office/drawing/2014/main" id="{B719619B-5E75-7AF0-F2DE-1068EE49F0F0}"/>
              </a:ext>
            </a:extLst>
          </p:cNvPr>
          <p:cNvSpPr txBox="1"/>
          <p:nvPr/>
        </p:nvSpPr>
        <p:spPr>
          <a:xfrm>
            <a:off x="5709036" y="26531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strong</a:t>
            </a:r>
          </a:p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weak</a:t>
            </a:r>
          </a:p>
        </p:txBody>
      </p:sp>
      <p:sp>
        <p:nvSpPr>
          <p:cNvPr id="1493" name="ZoneTexte 1492">
            <a:extLst>
              <a:ext uri="{FF2B5EF4-FFF2-40B4-BE49-F238E27FC236}">
                <a16:creationId xmlns:a16="http://schemas.microsoft.com/office/drawing/2014/main" id="{4D4C0034-221D-638D-4FE8-A720AE11A0C5}"/>
              </a:ext>
            </a:extLst>
          </p:cNvPr>
          <p:cNvSpPr txBox="1"/>
          <p:nvPr/>
        </p:nvSpPr>
        <p:spPr>
          <a:xfrm>
            <a:off x="4735774" y="381122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494" name="ZoneTexte 1493">
            <a:extLst>
              <a:ext uri="{FF2B5EF4-FFF2-40B4-BE49-F238E27FC236}">
                <a16:creationId xmlns:a16="http://schemas.microsoft.com/office/drawing/2014/main" id="{717397F2-6448-36F2-74BD-D269259B07CB}"/>
              </a:ext>
            </a:extLst>
          </p:cNvPr>
          <p:cNvSpPr txBox="1"/>
          <p:nvPr/>
        </p:nvSpPr>
        <p:spPr>
          <a:xfrm>
            <a:off x="5050666" y="381122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1495" name="ZoneTexte 1494">
            <a:extLst>
              <a:ext uri="{FF2B5EF4-FFF2-40B4-BE49-F238E27FC236}">
                <a16:creationId xmlns:a16="http://schemas.microsoft.com/office/drawing/2014/main" id="{4ABE8EDF-1127-E256-C0E7-905DC488074A}"/>
              </a:ext>
            </a:extLst>
          </p:cNvPr>
          <p:cNvSpPr txBox="1"/>
          <p:nvPr/>
        </p:nvSpPr>
        <p:spPr>
          <a:xfrm>
            <a:off x="5396626" y="381122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1496" name="ZoneTexte 1495">
            <a:extLst>
              <a:ext uri="{FF2B5EF4-FFF2-40B4-BE49-F238E27FC236}">
                <a16:creationId xmlns:a16="http://schemas.microsoft.com/office/drawing/2014/main" id="{88853B25-B5E2-95AB-5D62-C2F643AD28AD}"/>
              </a:ext>
            </a:extLst>
          </p:cNvPr>
          <p:cNvSpPr txBox="1"/>
          <p:nvPr/>
        </p:nvSpPr>
        <p:spPr>
          <a:xfrm>
            <a:off x="5747256" y="381122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1497" name="ZoneTexte 1496">
            <a:extLst>
              <a:ext uri="{FF2B5EF4-FFF2-40B4-BE49-F238E27FC236}">
                <a16:creationId xmlns:a16="http://schemas.microsoft.com/office/drawing/2014/main" id="{C4E0B87D-E4D0-C641-AB52-80530AF05316}"/>
              </a:ext>
            </a:extLst>
          </p:cNvPr>
          <p:cNvSpPr txBox="1"/>
          <p:nvPr/>
        </p:nvSpPr>
        <p:spPr>
          <a:xfrm>
            <a:off x="6092971" y="381122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1498" name="ZoneTexte 1497">
            <a:extLst>
              <a:ext uri="{FF2B5EF4-FFF2-40B4-BE49-F238E27FC236}">
                <a16:creationId xmlns:a16="http://schemas.microsoft.com/office/drawing/2014/main" id="{C3E428CD-7488-2C54-B998-883F3A28EC16}"/>
              </a:ext>
            </a:extLst>
          </p:cNvPr>
          <p:cNvSpPr txBox="1"/>
          <p:nvPr/>
        </p:nvSpPr>
        <p:spPr>
          <a:xfrm>
            <a:off x="5269187" y="2772398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1499" name="ZoneTexte 1498">
            <a:extLst>
              <a:ext uri="{FF2B5EF4-FFF2-40B4-BE49-F238E27FC236}">
                <a16:creationId xmlns:a16="http://schemas.microsoft.com/office/drawing/2014/main" id="{4F970F2A-E835-1F9F-D8C4-4BA131E20393}"/>
              </a:ext>
            </a:extLst>
          </p:cNvPr>
          <p:cNvSpPr txBox="1"/>
          <p:nvPr/>
        </p:nvSpPr>
        <p:spPr>
          <a:xfrm rot="16200000">
            <a:off x="4268753" y="345420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weight</a:t>
            </a:r>
          </a:p>
        </p:txBody>
      </p:sp>
      <p:sp>
        <p:nvSpPr>
          <p:cNvPr id="1500" name="ZoneTexte 1499">
            <a:extLst>
              <a:ext uri="{FF2B5EF4-FFF2-40B4-BE49-F238E27FC236}">
                <a16:creationId xmlns:a16="http://schemas.microsoft.com/office/drawing/2014/main" id="{90BE5CE8-1138-E43E-1850-8FFE614CA3A1}"/>
              </a:ext>
            </a:extLst>
          </p:cNvPr>
          <p:cNvSpPr txBox="1"/>
          <p:nvPr/>
        </p:nvSpPr>
        <p:spPr>
          <a:xfrm>
            <a:off x="4676451" y="369486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501" name="ZoneTexte 1500">
            <a:extLst>
              <a:ext uri="{FF2B5EF4-FFF2-40B4-BE49-F238E27FC236}">
                <a16:creationId xmlns:a16="http://schemas.microsoft.com/office/drawing/2014/main" id="{95B0893C-9A35-7436-D5AE-BD1005361E5B}"/>
              </a:ext>
            </a:extLst>
          </p:cNvPr>
          <p:cNvSpPr txBox="1"/>
          <p:nvPr/>
        </p:nvSpPr>
        <p:spPr>
          <a:xfrm>
            <a:off x="4528974" y="3150000"/>
            <a:ext cx="3962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502" name="ZoneTexte 1501">
            <a:extLst>
              <a:ext uri="{FF2B5EF4-FFF2-40B4-BE49-F238E27FC236}">
                <a16:creationId xmlns:a16="http://schemas.microsoft.com/office/drawing/2014/main" id="{28D43E85-020D-3120-C665-27D9C576F6C3}"/>
              </a:ext>
            </a:extLst>
          </p:cNvPr>
          <p:cNvSpPr txBox="1"/>
          <p:nvPr/>
        </p:nvSpPr>
        <p:spPr>
          <a:xfrm>
            <a:off x="4676451" y="29918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04E02E50-4205-960D-0285-53B5D6210CC2}"/>
              </a:ext>
            </a:extLst>
          </p:cNvPr>
          <p:cNvSpPr txBox="1"/>
          <p:nvPr/>
        </p:nvSpPr>
        <p:spPr>
          <a:xfrm>
            <a:off x="4528974" y="2461651"/>
            <a:ext cx="3962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504" name="ZoneTexte 1503">
            <a:extLst>
              <a:ext uri="{FF2B5EF4-FFF2-40B4-BE49-F238E27FC236}">
                <a16:creationId xmlns:a16="http://schemas.microsoft.com/office/drawing/2014/main" id="{3F8B666C-A209-A7C7-F9BC-5463E1622B30}"/>
              </a:ext>
            </a:extLst>
          </p:cNvPr>
          <p:cNvSpPr txBox="1"/>
          <p:nvPr/>
        </p:nvSpPr>
        <p:spPr>
          <a:xfrm>
            <a:off x="4680386" y="234550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505" name="ZoneTexte 1504">
            <a:extLst>
              <a:ext uri="{FF2B5EF4-FFF2-40B4-BE49-F238E27FC236}">
                <a16:creationId xmlns:a16="http://schemas.microsoft.com/office/drawing/2014/main" id="{7C3D5A99-6EB1-B788-2826-D0C4DF1BA269}"/>
              </a:ext>
            </a:extLst>
          </p:cNvPr>
          <p:cNvSpPr txBox="1"/>
          <p:nvPr/>
        </p:nvSpPr>
        <p:spPr>
          <a:xfrm>
            <a:off x="4532909" y="1800637"/>
            <a:ext cx="3962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506" name="ZoneTexte 1505">
            <a:extLst>
              <a:ext uri="{FF2B5EF4-FFF2-40B4-BE49-F238E27FC236}">
                <a16:creationId xmlns:a16="http://schemas.microsoft.com/office/drawing/2014/main" id="{E3DF818A-6462-D009-272E-ADED38A52237}"/>
              </a:ext>
            </a:extLst>
          </p:cNvPr>
          <p:cNvSpPr txBox="1"/>
          <p:nvPr/>
        </p:nvSpPr>
        <p:spPr>
          <a:xfrm rot="16200000">
            <a:off x="4236552" y="2719764"/>
            <a:ext cx="5741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l-weight</a:t>
            </a:r>
          </a:p>
        </p:txBody>
      </p:sp>
      <p:sp>
        <p:nvSpPr>
          <p:cNvPr id="1507" name="ZoneTexte 1506">
            <a:extLst>
              <a:ext uri="{FF2B5EF4-FFF2-40B4-BE49-F238E27FC236}">
                <a16:creationId xmlns:a16="http://schemas.microsoft.com/office/drawing/2014/main" id="{FB523F05-33C1-272D-768B-D65C43FA2910}"/>
              </a:ext>
            </a:extLst>
          </p:cNvPr>
          <p:cNvSpPr txBox="1"/>
          <p:nvPr/>
        </p:nvSpPr>
        <p:spPr>
          <a:xfrm rot="16200000">
            <a:off x="4221596" y="2088017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 Neue Light" panose="02000403000000020004" pitchFamily="2" charset="0"/>
                <a:ea typeface="Helvetica Neue Light" panose="02000403000000020004" pitchFamily="2" charset="0"/>
              </a:rPr>
              <a:t>e-weight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1508" name="Groupe 1507">
            <a:extLst>
              <a:ext uri="{FF2B5EF4-FFF2-40B4-BE49-F238E27FC236}">
                <a16:creationId xmlns:a16="http://schemas.microsoft.com/office/drawing/2014/main" id="{D03D5E63-FC62-157E-034A-0D866E100311}"/>
              </a:ext>
            </a:extLst>
          </p:cNvPr>
          <p:cNvGrpSpPr/>
          <p:nvPr/>
        </p:nvGrpSpPr>
        <p:grpSpPr>
          <a:xfrm>
            <a:off x="4819122" y="1681655"/>
            <a:ext cx="242374" cy="215444"/>
            <a:chOff x="3400933" y="1484558"/>
            <a:chExt cx="242374" cy="215444"/>
          </a:xfrm>
        </p:grpSpPr>
        <p:sp>
          <p:nvSpPr>
            <p:cNvPr id="1509" name="Ellipse 1508">
              <a:extLst>
                <a:ext uri="{FF2B5EF4-FFF2-40B4-BE49-F238E27FC236}">
                  <a16:creationId xmlns:a16="http://schemas.microsoft.com/office/drawing/2014/main" id="{0EEA8E9F-BFAA-0CE6-D186-30B65F6392DE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ZoneTexte 1509">
              <a:extLst>
                <a:ext uri="{FF2B5EF4-FFF2-40B4-BE49-F238E27FC236}">
                  <a16:creationId xmlns:a16="http://schemas.microsoft.com/office/drawing/2014/main" id="{19944852-6A1E-3D61-0B34-ABECB732B463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1511" name="Groupe 1510">
            <a:extLst>
              <a:ext uri="{FF2B5EF4-FFF2-40B4-BE49-F238E27FC236}">
                <a16:creationId xmlns:a16="http://schemas.microsoft.com/office/drawing/2014/main" id="{322F3682-D0E7-ABF6-7B81-B0DACF659B7F}"/>
              </a:ext>
            </a:extLst>
          </p:cNvPr>
          <p:cNvGrpSpPr/>
          <p:nvPr/>
        </p:nvGrpSpPr>
        <p:grpSpPr>
          <a:xfrm>
            <a:off x="4998938" y="1681655"/>
            <a:ext cx="242374" cy="215444"/>
            <a:chOff x="3400933" y="1484558"/>
            <a:chExt cx="242374" cy="215444"/>
          </a:xfrm>
        </p:grpSpPr>
        <p:sp>
          <p:nvSpPr>
            <p:cNvPr id="1512" name="Ellipse 1511">
              <a:extLst>
                <a:ext uri="{FF2B5EF4-FFF2-40B4-BE49-F238E27FC236}">
                  <a16:creationId xmlns:a16="http://schemas.microsoft.com/office/drawing/2014/main" id="{4DF75AA7-8F03-30CA-0D69-5A1B099CFF98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ZoneTexte 1512">
              <a:extLst>
                <a:ext uri="{FF2B5EF4-FFF2-40B4-BE49-F238E27FC236}">
                  <a16:creationId xmlns:a16="http://schemas.microsoft.com/office/drawing/2014/main" id="{05E809E1-DB28-86D8-2A55-36D07CD07F9C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grpSp>
        <p:nvGrpSpPr>
          <p:cNvPr id="1516" name="Groupe 1515">
            <a:extLst>
              <a:ext uri="{FF2B5EF4-FFF2-40B4-BE49-F238E27FC236}">
                <a16:creationId xmlns:a16="http://schemas.microsoft.com/office/drawing/2014/main" id="{8E5893B7-A563-1F3A-E83D-1E36F16EB271}"/>
              </a:ext>
            </a:extLst>
          </p:cNvPr>
          <p:cNvGrpSpPr/>
          <p:nvPr/>
        </p:nvGrpSpPr>
        <p:grpSpPr>
          <a:xfrm>
            <a:off x="5324811" y="1901683"/>
            <a:ext cx="242374" cy="215444"/>
            <a:chOff x="3884972" y="683493"/>
            <a:chExt cx="242374" cy="215444"/>
          </a:xfrm>
        </p:grpSpPr>
        <p:sp>
          <p:nvSpPr>
            <p:cNvPr id="1514" name="Ellipse 1513">
              <a:extLst>
                <a:ext uri="{FF2B5EF4-FFF2-40B4-BE49-F238E27FC236}">
                  <a16:creationId xmlns:a16="http://schemas.microsoft.com/office/drawing/2014/main" id="{6D904E49-2DF7-E7B8-5FC0-78AE718A36F3}"/>
                </a:ext>
              </a:extLst>
            </p:cNvPr>
            <p:cNvSpPr/>
            <p:nvPr/>
          </p:nvSpPr>
          <p:spPr>
            <a:xfrm>
              <a:off x="3925769" y="710510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ZoneTexte 1514">
              <a:extLst>
                <a:ext uri="{FF2B5EF4-FFF2-40B4-BE49-F238E27FC236}">
                  <a16:creationId xmlns:a16="http://schemas.microsoft.com/office/drawing/2014/main" id="{DF1FEAFC-F3AA-E86A-5C5A-48C66A18DB1C}"/>
                </a:ext>
              </a:extLst>
            </p:cNvPr>
            <p:cNvSpPr txBox="1"/>
            <p:nvPr/>
          </p:nvSpPr>
          <p:spPr>
            <a:xfrm>
              <a:off x="3884972" y="683493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</a:p>
          </p:txBody>
        </p:sp>
      </p:grpSp>
      <p:grpSp>
        <p:nvGrpSpPr>
          <p:cNvPr id="1518" name="Groupe 1517">
            <a:extLst>
              <a:ext uri="{FF2B5EF4-FFF2-40B4-BE49-F238E27FC236}">
                <a16:creationId xmlns:a16="http://schemas.microsoft.com/office/drawing/2014/main" id="{F9DDD14C-DDBF-7B74-28D0-FF51EEAD6C61}"/>
              </a:ext>
            </a:extLst>
          </p:cNvPr>
          <p:cNvGrpSpPr/>
          <p:nvPr/>
        </p:nvGrpSpPr>
        <p:grpSpPr>
          <a:xfrm>
            <a:off x="5402704" y="2638052"/>
            <a:ext cx="242374" cy="215444"/>
            <a:chOff x="3289016" y="1227067"/>
            <a:chExt cx="242374" cy="215444"/>
          </a:xfrm>
        </p:grpSpPr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id="{F81D4A8E-E3F1-A208-690E-61897E41657E}"/>
                </a:ext>
              </a:extLst>
            </p:cNvPr>
            <p:cNvSpPr/>
            <p:nvPr/>
          </p:nvSpPr>
          <p:spPr>
            <a:xfrm>
              <a:off x="3329813" y="1254084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ZoneTexte 1519">
              <a:extLst>
                <a:ext uri="{FF2B5EF4-FFF2-40B4-BE49-F238E27FC236}">
                  <a16:creationId xmlns:a16="http://schemas.microsoft.com/office/drawing/2014/main" id="{C9F78009-03AB-9B81-130F-27EE9CF65580}"/>
                </a:ext>
              </a:extLst>
            </p:cNvPr>
            <p:cNvSpPr txBox="1"/>
            <p:nvPr/>
          </p:nvSpPr>
          <p:spPr>
            <a:xfrm>
              <a:off x="3289016" y="122706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</a:t>
              </a:r>
            </a:p>
          </p:txBody>
        </p:sp>
      </p:grpSp>
      <p:grpSp>
        <p:nvGrpSpPr>
          <p:cNvPr id="1521" name="Groupe 1520">
            <a:extLst>
              <a:ext uri="{FF2B5EF4-FFF2-40B4-BE49-F238E27FC236}">
                <a16:creationId xmlns:a16="http://schemas.microsoft.com/office/drawing/2014/main" id="{94B073AF-B457-2F9B-7628-8CDA5D02F795}"/>
              </a:ext>
            </a:extLst>
          </p:cNvPr>
          <p:cNvGrpSpPr/>
          <p:nvPr/>
        </p:nvGrpSpPr>
        <p:grpSpPr>
          <a:xfrm>
            <a:off x="5224318" y="2638052"/>
            <a:ext cx="242374" cy="215444"/>
            <a:chOff x="3289016" y="1227067"/>
            <a:chExt cx="242374" cy="215444"/>
          </a:xfrm>
        </p:grpSpPr>
        <p:sp>
          <p:nvSpPr>
            <p:cNvPr id="1522" name="Ellipse 1521">
              <a:extLst>
                <a:ext uri="{FF2B5EF4-FFF2-40B4-BE49-F238E27FC236}">
                  <a16:creationId xmlns:a16="http://schemas.microsoft.com/office/drawing/2014/main" id="{D23E3A48-42B2-C9AF-736E-04A1EB149CF6}"/>
                </a:ext>
              </a:extLst>
            </p:cNvPr>
            <p:cNvSpPr/>
            <p:nvPr/>
          </p:nvSpPr>
          <p:spPr>
            <a:xfrm>
              <a:off x="3329813" y="1254084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ZoneTexte 1522">
              <a:extLst>
                <a:ext uri="{FF2B5EF4-FFF2-40B4-BE49-F238E27FC236}">
                  <a16:creationId xmlns:a16="http://schemas.microsoft.com/office/drawing/2014/main" id="{A8649264-3FDE-9EBB-48A0-68B8898F3CCD}"/>
                </a:ext>
              </a:extLst>
            </p:cNvPr>
            <p:cNvSpPr txBox="1"/>
            <p:nvPr/>
          </p:nvSpPr>
          <p:spPr>
            <a:xfrm>
              <a:off x="3289016" y="1227067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67E49320-4582-4D42-8BA0-AFC79F806AA2}"/>
              </a:ext>
            </a:extLst>
          </p:cNvPr>
          <p:cNvSpPr txBox="1"/>
          <p:nvPr/>
        </p:nvSpPr>
        <p:spPr>
          <a:xfrm>
            <a:off x="932460" y="691608"/>
            <a:ext cx="457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4: explication de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règle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avec le cartoon</a:t>
            </a:r>
          </a:p>
          <a:p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28BE862-E8CE-63F6-9F4B-5FBB37B37377}"/>
              </a:ext>
            </a:extLst>
          </p:cNvPr>
          <p:cNvSpPr txBox="1"/>
          <p:nvPr/>
        </p:nvSpPr>
        <p:spPr>
          <a:xfrm>
            <a:off x="5441423" y="4026558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Time(s)</a:t>
            </a:r>
          </a:p>
        </p:txBody>
      </p:sp>
    </p:spTree>
    <p:extLst>
      <p:ext uri="{BB962C8B-B14F-4D97-AF65-F5344CB8AC3E}">
        <p14:creationId xmlns:p14="http://schemas.microsoft.com/office/powerpoint/2010/main" val="326476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95660" y="-323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3F7CD3F1-396E-CF58-9F82-4C894EA72D15}"/>
              </a:ext>
            </a:extLst>
          </p:cNvPr>
          <p:cNvSpPr txBox="1"/>
          <p:nvPr/>
        </p:nvSpPr>
        <p:spPr>
          <a:xfrm>
            <a:off x="1591168" y="1721902"/>
            <a:ext cx="379466" cy="220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b-s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1931691" y="1764331"/>
            <a:ext cx="390252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2717786" y="1764331"/>
            <a:ext cx="390252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2323780" y="1764331"/>
            <a:ext cx="391605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AFD82A5B-AB75-B06A-ED5B-CA6F8DAB7B8D}"/>
              </a:ext>
            </a:extLst>
          </p:cNvPr>
          <p:cNvSpPr/>
          <p:nvPr/>
        </p:nvSpPr>
        <p:spPr>
          <a:xfrm>
            <a:off x="3502170" y="1764331"/>
            <a:ext cx="390252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3108164" y="1764331"/>
            <a:ext cx="391605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2" name="Rectangle 1931">
            <a:extLst>
              <a:ext uri="{FF2B5EF4-FFF2-40B4-BE49-F238E27FC236}">
                <a16:creationId xmlns:a16="http://schemas.microsoft.com/office/drawing/2014/main" id="{9F003777-1610-79F6-1DCC-79B905930715}"/>
              </a:ext>
            </a:extLst>
          </p:cNvPr>
          <p:cNvSpPr/>
          <p:nvPr/>
        </p:nvSpPr>
        <p:spPr>
          <a:xfrm>
            <a:off x="3891421" y="1764331"/>
            <a:ext cx="391605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1F9EBD5B-003B-D85B-665E-1C152CB2C45C}"/>
              </a:ext>
            </a:extLst>
          </p:cNvPr>
          <p:cNvSpPr/>
          <p:nvPr/>
        </p:nvSpPr>
        <p:spPr>
          <a:xfrm>
            <a:off x="4672580" y="1764331"/>
            <a:ext cx="391605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5076146" y="1764331"/>
            <a:ext cx="390252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5859530" y="1764331"/>
            <a:ext cx="390252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5465523" y="1764331"/>
            <a:ext cx="391605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6249907" y="1764331"/>
            <a:ext cx="391605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9" name="ZoneTexte 1948">
            <a:extLst>
              <a:ext uri="{FF2B5EF4-FFF2-40B4-BE49-F238E27FC236}">
                <a16:creationId xmlns:a16="http://schemas.microsoft.com/office/drawing/2014/main" id="{0B18670C-6A10-3F4A-3FBA-65E64259089F}"/>
              </a:ext>
            </a:extLst>
          </p:cNvPr>
          <p:cNvSpPr txBox="1"/>
          <p:nvPr/>
        </p:nvSpPr>
        <p:spPr>
          <a:xfrm>
            <a:off x="1390006" y="1476285"/>
            <a:ext cx="530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</a:t>
            </a:r>
          </a:p>
        </p:txBody>
      </p:sp>
      <p:sp>
        <p:nvSpPr>
          <p:cNvPr id="1997" name="Rectangle 1996">
            <a:extLst>
              <a:ext uri="{FF2B5EF4-FFF2-40B4-BE49-F238E27FC236}">
                <a16:creationId xmlns:a16="http://schemas.microsoft.com/office/drawing/2014/main" id="{C556D142-2997-940F-E439-A210850DB05E}"/>
              </a:ext>
            </a:extLst>
          </p:cNvPr>
          <p:cNvSpPr/>
          <p:nvPr/>
        </p:nvSpPr>
        <p:spPr>
          <a:xfrm>
            <a:off x="4285408" y="1764331"/>
            <a:ext cx="390252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7301D2E3-5F1F-8F69-81B7-9B99E9A065C0}"/>
              </a:ext>
            </a:extLst>
          </p:cNvPr>
          <p:cNvSpPr txBox="1"/>
          <p:nvPr/>
        </p:nvSpPr>
        <p:spPr>
          <a:xfrm>
            <a:off x="4454713" y="1711617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88" name="ZoneTexte 1687">
            <a:extLst>
              <a:ext uri="{FF2B5EF4-FFF2-40B4-BE49-F238E27FC236}">
                <a16:creationId xmlns:a16="http://schemas.microsoft.com/office/drawing/2014/main" id="{48254AC6-0AE1-7849-30FD-6E9D390FEB25}"/>
              </a:ext>
            </a:extLst>
          </p:cNvPr>
          <p:cNvSpPr txBox="1"/>
          <p:nvPr/>
        </p:nvSpPr>
        <p:spPr>
          <a:xfrm>
            <a:off x="5768535" y="1734347"/>
            <a:ext cx="574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671B16B3-CC74-25C1-F1F6-03A35C157021}"/>
              </a:ext>
            </a:extLst>
          </p:cNvPr>
          <p:cNvSpPr txBox="1"/>
          <p:nvPr/>
        </p:nvSpPr>
        <p:spPr>
          <a:xfrm>
            <a:off x="4454713" y="2155255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>
            <a:off x="1258774" y="2177827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>
            <a:off x="1259884" y="2629479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208" name="ZoneTexte 2207">
            <a:extLst>
              <a:ext uri="{FF2B5EF4-FFF2-40B4-BE49-F238E27FC236}">
                <a16:creationId xmlns:a16="http://schemas.microsoft.com/office/drawing/2014/main" id="{9662C6FE-CA56-566C-7432-CC8E2C22F458}"/>
              </a:ext>
            </a:extLst>
          </p:cNvPr>
          <p:cNvSpPr txBox="1"/>
          <p:nvPr/>
        </p:nvSpPr>
        <p:spPr>
          <a:xfrm>
            <a:off x="1864938" y="1730996"/>
            <a:ext cx="509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5</a:t>
            </a:r>
          </a:p>
        </p:txBody>
      </p:sp>
      <p:sp>
        <p:nvSpPr>
          <p:cNvPr id="2210" name="ZoneTexte 2209">
            <a:extLst>
              <a:ext uri="{FF2B5EF4-FFF2-40B4-BE49-F238E27FC236}">
                <a16:creationId xmlns:a16="http://schemas.microsoft.com/office/drawing/2014/main" id="{E93CD648-BA6F-4AC8-4B01-C414F58A23E6}"/>
              </a:ext>
            </a:extLst>
          </p:cNvPr>
          <p:cNvSpPr txBox="1"/>
          <p:nvPr/>
        </p:nvSpPr>
        <p:spPr>
          <a:xfrm>
            <a:off x="2663857" y="1730996"/>
            <a:ext cx="509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5" name="ZoneTexte 2214">
            <a:extLst>
              <a:ext uri="{FF2B5EF4-FFF2-40B4-BE49-F238E27FC236}">
                <a16:creationId xmlns:a16="http://schemas.microsoft.com/office/drawing/2014/main" id="{A410125C-5264-16BE-2F0D-EF5DCCB14971}"/>
              </a:ext>
            </a:extLst>
          </p:cNvPr>
          <p:cNvSpPr txBox="1"/>
          <p:nvPr/>
        </p:nvSpPr>
        <p:spPr>
          <a:xfrm>
            <a:off x="3445632" y="1722905"/>
            <a:ext cx="509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8" name="ZoneTexte 2217">
            <a:extLst>
              <a:ext uri="{FF2B5EF4-FFF2-40B4-BE49-F238E27FC236}">
                <a16:creationId xmlns:a16="http://schemas.microsoft.com/office/drawing/2014/main" id="{FD721C45-891D-7161-CCA5-A0A2EE600603}"/>
              </a:ext>
            </a:extLst>
          </p:cNvPr>
          <p:cNvSpPr txBox="1"/>
          <p:nvPr/>
        </p:nvSpPr>
        <p:spPr>
          <a:xfrm>
            <a:off x="5019629" y="1732673"/>
            <a:ext cx="5099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7</a:t>
            </a:r>
          </a:p>
        </p:txBody>
      </p:sp>
      <p:sp>
        <p:nvSpPr>
          <p:cNvPr id="2219" name="ZoneTexte 2218">
            <a:extLst>
              <a:ext uri="{FF2B5EF4-FFF2-40B4-BE49-F238E27FC236}">
                <a16:creationId xmlns:a16="http://schemas.microsoft.com/office/drawing/2014/main" id="{D2EE352E-EC04-72BA-A5B7-BE84ADB38669}"/>
              </a:ext>
            </a:extLst>
          </p:cNvPr>
          <p:cNvSpPr txBox="1"/>
          <p:nvPr/>
        </p:nvSpPr>
        <p:spPr>
          <a:xfrm>
            <a:off x="4454713" y="2592899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08AE65D-5820-9DE5-E2D2-B14CB7126FF7}"/>
              </a:ext>
            </a:extLst>
          </p:cNvPr>
          <p:cNvSpPr txBox="1"/>
          <p:nvPr/>
        </p:nvSpPr>
        <p:spPr>
          <a:xfrm>
            <a:off x="0" y="1250974"/>
            <a:ext cx="5317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Memory consolidation simultaneously requires structural plasticity and collective bursting during rest.  </a:t>
            </a:r>
          </a:p>
        </p:txBody>
      </p:sp>
      <p:grpSp>
        <p:nvGrpSpPr>
          <p:cNvPr id="1869" name="Groupe 1868">
            <a:extLst>
              <a:ext uri="{FF2B5EF4-FFF2-40B4-BE49-F238E27FC236}">
                <a16:creationId xmlns:a16="http://schemas.microsoft.com/office/drawing/2014/main" id="{FC636B21-F576-DB0E-D4CB-B05DF9DC50FC}"/>
              </a:ext>
            </a:extLst>
          </p:cNvPr>
          <p:cNvGrpSpPr/>
          <p:nvPr/>
        </p:nvGrpSpPr>
        <p:grpSpPr>
          <a:xfrm>
            <a:off x="295402" y="1753116"/>
            <a:ext cx="956883" cy="849376"/>
            <a:chOff x="918304" y="1121502"/>
            <a:chExt cx="956883" cy="849376"/>
          </a:xfrm>
        </p:grpSpPr>
        <p:sp>
          <p:nvSpPr>
            <p:cNvPr id="1837" name="Forme libre 1836">
              <a:extLst>
                <a:ext uri="{FF2B5EF4-FFF2-40B4-BE49-F238E27FC236}">
                  <a16:creationId xmlns:a16="http://schemas.microsoft.com/office/drawing/2014/main" id="{FDADDF14-9FEC-C2C5-3B0C-E95FE1751A2E}"/>
                </a:ext>
              </a:extLst>
            </p:cNvPr>
            <p:cNvSpPr/>
            <p:nvPr/>
          </p:nvSpPr>
          <p:spPr>
            <a:xfrm>
              <a:off x="1026500" y="1419286"/>
              <a:ext cx="733033" cy="551592"/>
            </a:xfrm>
            <a:custGeom>
              <a:avLst/>
              <a:gdLst>
                <a:gd name="connsiteX0" fmla="*/ 46240 w 1185493"/>
                <a:gd name="connsiteY0" fmla="*/ 898479 h 913469"/>
                <a:gd name="connsiteX1" fmla="*/ 211132 w 1185493"/>
                <a:gd name="connsiteY1" fmla="*/ 673627 h 913469"/>
                <a:gd name="connsiteX2" fmla="*/ 1270 w 1185493"/>
                <a:gd name="connsiteY2" fmla="*/ 268892 h 913469"/>
                <a:gd name="connsiteX3" fmla="*/ 331054 w 1185493"/>
                <a:gd name="connsiteY3" fmla="*/ 29050 h 913469"/>
                <a:gd name="connsiteX4" fmla="*/ 1005611 w 1185493"/>
                <a:gd name="connsiteY4" fmla="*/ 29050 h 913469"/>
                <a:gd name="connsiteX5" fmla="*/ 1170503 w 1185493"/>
                <a:gd name="connsiteY5" fmla="*/ 253902 h 913469"/>
                <a:gd name="connsiteX6" fmla="*/ 1020601 w 1185493"/>
                <a:gd name="connsiteY6" fmla="*/ 643646 h 913469"/>
                <a:gd name="connsiteX7" fmla="*/ 1185493 w 1185493"/>
                <a:gd name="connsiteY7" fmla="*/ 913469 h 913469"/>
                <a:gd name="connsiteX0" fmla="*/ 45549 w 1184802"/>
                <a:gd name="connsiteY0" fmla="*/ 898479 h 913469"/>
                <a:gd name="connsiteX1" fmla="*/ 401886 w 1184802"/>
                <a:gd name="connsiteY1" fmla="*/ 673627 h 913469"/>
                <a:gd name="connsiteX2" fmla="*/ 579 w 1184802"/>
                <a:gd name="connsiteY2" fmla="*/ 268892 h 913469"/>
                <a:gd name="connsiteX3" fmla="*/ 330363 w 1184802"/>
                <a:gd name="connsiteY3" fmla="*/ 29050 h 913469"/>
                <a:gd name="connsiteX4" fmla="*/ 1004920 w 1184802"/>
                <a:gd name="connsiteY4" fmla="*/ 29050 h 913469"/>
                <a:gd name="connsiteX5" fmla="*/ 1169812 w 1184802"/>
                <a:gd name="connsiteY5" fmla="*/ 253902 h 913469"/>
                <a:gd name="connsiteX6" fmla="*/ 1019910 w 1184802"/>
                <a:gd name="connsiteY6" fmla="*/ 643646 h 913469"/>
                <a:gd name="connsiteX7" fmla="*/ 1184802 w 1184802"/>
                <a:gd name="connsiteY7" fmla="*/ 913469 h 913469"/>
                <a:gd name="connsiteX0" fmla="*/ 45549 w 1184802"/>
                <a:gd name="connsiteY0" fmla="*/ 898479 h 913469"/>
                <a:gd name="connsiteX1" fmla="*/ 401886 w 1184802"/>
                <a:gd name="connsiteY1" fmla="*/ 673627 h 913469"/>
                <a:gd name="connsiteX2" fmla="*/ 579 w 1184802"/>
                <a:gd name="connsiteY2" fmla="*/ 268892 h 913469"/>
                <a:gd name="connsiteX3" fmla="*/ 330363 w 1184802"/>
                <a:gd name="connsiteY3" fmla="*/ 29050 h 913469"/>
                <a:gd name="connsiteX4" fmla="*/ 1004920 w 1184802"/>
                <a:gd name="connsiteY4" fmla="*/ 29050 h 913469"/>
                <a:gd name="connsiteX5" fmla="*/ 1169812 w 1184802"/>
                <a:gd name="connsiteY5" fmla="*/ 253902 h 913469"/>
                <a:gd name="connsiteX6" fmla="*/ 872645 w 1184802"/>
                <a:gd name="connsiteY6" fmla="*/ 651262 h 913469"/>
                <a:gd name="connsiteX7" fmla="*/ 1184802 w 1184802"/>
                <a:gd name="connsiteY7" fmla="*/ 913469 h 913469"/>
                <a:gd name="connsiteX0" fmla="*/ 23460 w 1184802"/>
                <a:gd name="connsiteY0" fmla="*/ 1012717 h 1012717"/>
                <a:gd name="connsiteX1" fmla="*/ 401886 w 1184802"/>
                <a:gd name="connsiteY1" fmla="*/ 673627 h 1012717"/>
                <a:gd name="connsiteX2" fmla="*/ 579 w 1184802"/>
                <a:gd name="connsiteY2" fmla="*/ 268892 h 1012717"/>
                <a:gd name="connsiteX3" fmla="*/ 330363 w 1184802"/>
                <a:gd name="connsiteY3" fmla="*/ 29050 h 1012717"/>
                <a:gd name="connsiteX4" fmla="*/ 1004920 w 1184802"/>
                <a:gd name="connsiteY4" fmla="*/ 29050 h 1012717"/>
                <a:gd name="connsiteX5" fmla="*/ 1169812 w 1184802"/>
                <a:gd name="connsiteY5" fmla="*/ 253902 h 1012717"/>
                <a:gd name="connsiteX6" fmla="*/ 872645 w 1184802"/>
                <a:gd name="connsiteY6" fmla="*/ 651262 h 1012717"/>
                <a:gd name="connsiteX7" fmla="*/ 1184802 w 1184802"/>
                <a:gd name="connsiteY7" fmla="*/ 913469 h 1012717"/>
                <a:gd name="connsiteX0" fmla="*/ 23460 w 1174996"/>
                <a:gd name="connsiteY0" fmla="*/ 1012717 h 1035324"/>
                <a:gd name="connsiteX1" fmla="*/ 401886 w 1174996"/>
                <a:gd name="connsiteY1" fmla="*/ 673627 h 1035324"/>
                <a:gd name="connsiteX2" fmla="*/ 579 w 1174996"/>
                <a:gd name="connsiteY2" fmla="*/ 268892 h 1035324"/>
                <a:gd name="connsiteX3" fmla="*/ 330363 w 1174996"/>
                <a:gd name="connsiteY3" fmla="*/ 29050 h 1035324"/>
                <a:gd name="connsiteX4" fmla="*/ 1004920 w 1174996"/>
                <a:gd name="connsiteY4" fmla="*/ 29050 h 1035324"/>
                <a:gd name="connsiteX5" fmla="*/ 1169812 w 1174996"/>
                <a:gd name="connsiteY5" fmla="*/ 253902 h 1035324"/>
                <a:gd name="connsiteX6" fmla="*/ 872645 w 1174996"/>
                <a:gd name="connsiteY6" fmla="*/ 651262 h 1035324"/>
                <a:gd name="connsiteX7" fmla="*/ 1140623 w 1174996"/>
                <a:gd name="connsiteY7" fmla="*/ 1035324 h 1035324"/>
                <a:gd name="connsiteX0" fmla="*/ 23460 w 1174996"/>
                <a:gd name="connsiteY0" fmla="*/ 1012717 h 1012717"/>
                <a:gd name="connsiteX1" fmla="*/ 401886 w 1174996"/>
                <a:gd name="connsiteY1" fmla="*/ 673627 h 1012717"/>
                <a:gd name="connsiteX2" fmla="*/ 579 w 1174996"/>
                <a:gd name="connsiteY2" fmla="*/ 268892 h 1012717"/>
                <a:gd name="connsiteX3" fmla="*/ 330363 w 1174996"/>
                <a:gd name="connsiteY3" fmla="*/ 29050 h 1012717"/>
                <a:gd name="connsiteX4" fmla="*/ 1004920 w 1174996"/>
                <a:gd name="connsiteY4" fmla="*/ 29050 h 1012717"/>
                <a:gd name="connsiteX5" fmla="*/ 1169812 w 1174996"/>
                <a:gd name="connsiteY5" fmla="*/ 253902 h 1012717"/>
                <a:gd name="connsiteX6" fmla="*/ 872645 w 1174996"/>
                <a:gd name="connsiteY6" fmla="*/ 651262 h 1012717"/>
                <a:gd name="connsiteX7" fmla="*/ 1140623 w 1174996"/>
                <a:gd name="connsiteY7" fmla="*/ 1010761 h 1012717"/>
                <a:gd name="connsiteX0" fmla="*/ 22924 w 1174460"/>
                <a:gd name="connsiteY0" fmla="*/ 1012717 h 1012717"/>
                <a:gd name="connsiteX1" fmla="*/ 304768 w 1174460"/>
                <a:gd name="connsiteY1" fmla="*/ 678794 h 1012717"/>
                <a:gd name="connsiteX2" fmla="*/ 43 w 1174460"/>
                <a:gd name="connsiteY2" fmla="*/ 268892 h 1012717"/>
                <a:gd name="connsiteX3" fmla="*/ 329827 w 1174460"/>
                <a:gd name="connsiteY3" fmla="*/ 29050 h 1012717"/>
                <a:gd name="connsiteX4" fmla="*/ 1004384 w 1174460"/>
                <a:gd name="connsiteY4" fmla="*/ 29050 h 1012717"/>
                <a:gd name="connsiteX5" fmla="*/ 1169276 w 1174460"/>
                <a:gd name="connsiteY5" fmla="*/ 253902 h 1012717"/>
                <a:gd name="connsiteX6" fmla="*/ 872109 w 1174460"/>
                <a:gd name="connsiteY6" fmla="*/ 651262 h 1012717"/>
                <a:gd name="connsiteX7" fmla="*/ 1140087 w 1174460"/>
                <a:gd name="connsiteY7" fmla="*/ 1010761 h 1012717"/>
                <a:gd name="connsiteX0" fmla="*/ 22924 w 1172070"/>
                <a:gd name="connsiteY0" fmla="*/ 1012717 h 1012717"/>
                <a:gd name="connsiteX1" fmla="*/ 304768 w 1172070"/>
                <a:gd name="connsiteY1" fmla="*/ 678794 h 1012717"/>
                <a:gd name="connsiteX2" fmla="*/ 43 w 1172070"/>
                <a:gd name="connsiteY2" fmla="*/ 268892 h 1012717"/>
                <a:gd name="connsiteX3" fmla="*/ 329827 w 1172070"/>
                <a:gd name="connsiteY3" fmla="*/ 29050 h 1012717"/>
                <a:gd name="connsiteX4" fmla="*/ 1004384 w 1172070"/>
                <a:gd name="connsiteY4" fmla="*/ 29050 h 1012717"/>
                <a:gd name="connsiteX5" fmla="*/ 1169276 w 1172070"/>
                <a:gd name="connsiteY5" fmla="*/ 253902 h 1012717"/>
                <a:gd name="connsiteX6" fmla="*/ 917858 w 1172070"/>
                <a:gd name="connsiteY6" fmla="*/ 656428 h 1012717"/>
                <a:gd name="connsiteX7" fmla="*/ 1140087 w 1172070"/>
                <a:gd name="connsiteY7" fmla="*/ 1010761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070" h="1012717">
                  <a:moveTo>
                    <a:pt x="22924" y="1012717"/>
                  </a:moveTo>
                  <a:cubicBezTo>
                    <a:pt x="109117" y="952756"/>
                    <a:pt x="308581" y="802765"/>
                    <a:pt x="304768" y="678794"/>
                  </a:cubicBezTo>
                  <a:cubicBezTo>
                    <a:pt x="300955" y="554823"/>
                    <a:pt x="-4133" y="377183"/>
                    <a:pt x="43" y="268892"/>
                  </a:cubicBezTo>
                  <a:cubicBezTo>
                    <a:pt x="4219" y="160601"/>
                    <a:pt x="162437" y="69024"/>
                    <a:pt x="329827" y="29050"/>
                  </a:cubicBezTo>
                  <a:cubicBezTo>
                    <a:pt x="497217" y="-10924"/>
                    <a:pt x="864476" y="-8425"/>
                    <a:pt x="1004384" y="29050"/>
                  </a:cubicBezTo>
                  <a:cubicBezTo>
                    <a:pt x="1144292" y="66525"/>
                    <a:pt x="1183697" y="149339"/>
                    <a:pt x="1169276" y="253902"/>
                  </a:cubicBezTo>
                  <a:cubicBezTo>
                    <a:pt x="1154855" y="358465"/>
                    <a:pt x="915360" y="546500"/>
                    <a:pt x="917858" y="656428"/>
                  </a:cubicBezTo>
                  <a:cubicBezTo>
                    <a:pt x="920356" y="766356"/>
                    <a:pt x="1058890" y="930813"/>
                    <a:pt x="1140087" y="1010761"/>
                  </a:cubicBezTo>
                </a:path>
              </a:pathLst>
            </a:custGeom>
            <a:gradFill flip="none" rotWithShape="1">
              <a:gsLst>
                <a:gs pos="27000">
                  <a:schemeClr val="accent3">
                    <a:lumMod val="0"/>
                    <a:lumOff val="100000"/>
                  </a:schemeClr>
                </a:gs>
                <a:gs pos="74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97" name="Groupe 2296">
              <a:extLst>
                <a:ext uri="{FF2B5EF4-FFF2-40B4-BE49-F238E27FC236}">
                  <a16:creationId xmlns:a16="http://schemas.microsoft.com/office/drawing/2014/main" id="{316006E5-1200-544A-92B7-018FE41119E3}"/>
                </a:ext>
              </a:extLst>
            </p:cNvPr>
            <p:cNvGrpSpPr/>
            <p:nvPr/>
          </p:nvGrpSpPr>
          <p:grpSpPr>
            <a:xfrm>
              <a:off x="1570362" y="1380493"/>
              <a:ext cx="73383" cy="107636"/>
              <a:chOff x="726980" y="5738832"/>
              <a:chExt cx="323658" cy="506142"/>
            </a:xfr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2298" name="Forme libre 2297">
                <a:extLst>
                  <a:ext uri="{FF2B5EF4-FFF2-40B4-BE49-F238E27FC236}">
                    <a16:creationId xmlns:a16="http://schemas.microsoft.com/office/drawing/2014/main" id="{C453BCCA-14E5-C66F-27BB-877ABCE5BBAC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>
                <a:gsLst>
                  <a:gs pos="57000">
                    <a:srgbClr val="DEEFEF"/>
                  </a:gs>
                  <a:gs pos="22000">
                    <a:srgbClr val="99C1C0"/>
                  </a:gs>
                </a:gsLst>
                <a:path path="circle">
                  <a:fillToRect l="100000" t="100000"/>
                </a:path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3" name="Forme libre 1792">
                <a:extLst>
                  <a:ext uri="{FF2B5EF4-FFF2-40B4-BE49-F238E27FC236}">
                    <a16:creationId xmlns:a16="http://schemas.microsoft.com/office/drawing/2014/main" id="{AF92D0B5-481E-2837-32F6-414F4A50666B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Forme libre 1795">
                <a:extLst>
                  <a:ext uri="{FF2B5EF4-FFF2-40B4-BE49-F238E27FC236}">
                    <a16:creationId xmlns:a16="http://schemas.microsoft.com/office/drawing/2014/main" id="{78F618E7-7032-8551-5E4A-759ACA652554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7" name="Groupe 1796">
              <a:extLst>
                <a:ext uri="{FF2B5EF4-FFF2-40B4-BE49-F238E27FC236}">
                  <a16:creationId xmlns:a16="http://schemas.microsoft.com/office/drawing/2014/main" id="{13E17E47-F278-5DFD-C06F-6DE9F86F60FB}"/>
                </a:ext>
              </a:extLst>
            </p:cNvPr>
            <p:cNvGrpSpPr/>
            <p:nvPr/>
          </p:nvGrpSpPr>
          <p:grpSpPr>
            <a:xfrm rot="20244324">
              <a:off x="1105063" y="1415032"/>
              <a:ext cx="73383" cy="107636"/>
              <a:chOff x="726980" y="5738832"/>
              <a:chExt cx="323658" cy="506142"/>
            </a:xfrm>
          </p:grpSpPr>
          <p:sp>
            <p:nvSpPr>
              <p:cNvPr id="1798" name="Forme libre 1797">
                <a:extLst>
                  <a:ext uri="{FF2B5EF4-FFF2-40B4-BE49-F238E27FC236}">
                    <a16:creationId xmlns:a16="http://schemas.microsoft.com/office/drawing/2014/main" id="{EF33BBEA-29AE-4C51-4FB7-ACFB7DE7BC3E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9" name="Forme libre 1798">
                <a:extLst>
                  <a:ext uri="{FF2B5EF4-FFF2-40B4-BE49-F238E27FC236}">
                    <a16:creationId xmlns:a16="http://schemas.microsoft.com/office/drawing/2014/main" id="{70467DA9-14A4-E912-82C9-3D6D94511961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0" name="Forme libre 1799">
                <a:extLst>
                  <a:ext uri="{FF2B5EF4-FFF2-40B4-BE49-F238E27FC236}">
                    <a16:creationId xmlns:a16="http://schemas.microsoft.com/office/drawing/2014/main" id="{FECE871B-295D-1FAD-FDA5-F387941E0F8C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01" name="Ellipse 650">
              <a:extLst>
                <a:ext uri="{FF2B5EF4-FFF2-40B4-BE49-F238E27FC236}">
                  <a16:creationId xmlns:a16="http://schemas.microsoft.com/office/drawing/2014/main" id="{8917BDA3-BF21-27B3-C890-90FA9C7E4A57}"/>
                </a:ext>
              </a:extLst>
            </p:cNvPr>
            <p:cNvSpPr/>
            <p:nvPr/>
          </p:nvSpPr>
          <p:spPr>
            <a:xfrm rot="9574475">
              <a:off x="1216800" y="1771663"/>
              <a:ext cx="190315" cy="174682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lumMod val="0"/>
                    <a:lumOff val="100000"/>
                  </a:schemeClr>
                </a:gs>
                <a:gs pos="58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02" name="Graphique 1801" descr="ADN contour">
              <a:extLst>
                <a:ext uri="{FF2B5EF4-FFF2-40B4-BE49-F238E27FC236}">
                  <a16:creationId xmlns:a16="http://schemas.microsoft.com/office/drawing/2014/main" id="{851A5673-E96D-886D-0BFA-579B23C65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28095">
              <a:off x="1261890" y="1811770"/>
              <a:ext cx="103600" cy="100207"/>
            </a:xfrm>
            <a:prstGeom prst="rect">
              <a:avLst/>
            </a:prstGeom>
          </p:spPr>
        </p:pic>
        <p:sp>
          <p:nvSpPr>
            <p:cNvPr id="1808" name="Ellipse 1807">
              <a:extLst>
                <a:ext uri="{FF2B5EF4-FFF2-40B4-BE49-F238E27FC236}">
                  <a16:creationId xmlns:a16="http://schemas.microsoft.com/office/drawing/2014/main" id="{5EEBC9D5-A1E3-7D84-9D9D-78090011E5A5}"/>
                </a:ext>
              </a:extLst>
            </p:cNvPr>
            <p:cNvSpPr/>
            <p:nvPr/>
          </p:nvSpPr>
          <p:spPr>
            <a:xfrm>
              <a:off x="1063038" y="1383138"/>
              <a:ext cx="25673" cy="271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Forme libre 1808">
              <a:extLst>
                <a:ext uri="{FF2B5EF4-FFF2-40B4-BE49-F238E27FC236}">
                  <a16:creationId xmlns:a16="http://schemas.microsoft.com/office/drawing/2014/main" id="{F3CA9053-CE3D-C5A1-10B8-60CFF25C06C2}"/>
                </a:ext>
              </a:extLst>
            </p:cNvPr>
            <p:cNvSpPr/>
            <p:nvPr/>
          </p:nvSpPr>
          <p:spPr>
            <a:xfrm>
              <a:off x="1068062" y="1410241"/>
              <a:ext cx="25081" cy="30666"/>
            </a:xfrm>
            <a:custGeom>
              <a:avLst/>
              <a:gdLst>
                <a:gd name="connsiteX0" fmla="*/ 9145 w 71669"/>
                <a:gd name="connsiteY0" fmla="*/ 0 h 164123"/>
                <a:gd name="connsiteX1" fmla="*/ 5238 w 71669"/>
                <a:gd name="connsiteY1" fmla="*/ 105508 h 164123"/>
                <a:gd name="connsiteX2" fmla="*/ 71669 w 71669"/>
                <a:gd name="connsiteY2" fmla="*/ 164123 h 1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69" h="164123">
                  <a:moveTo>
                    <a:pt x="9145" y="0"/>
                  </a:moveTo>
                  <a:cubicBezTo>
                    <a:pt x="1981" y="39077"/>
                    <a:pt x="-5183" y="78154"/>
                    <a:pt x="5238" y="105508"/>
                  </a:cubicBezTo>
                  <a:cubicBezTo>
                    <a:pt x="15659" y="132862"/>
                    <a:pt x="43664" y="148492"/>
                    <a:pt x="71669" y="164123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1" name="Groupe 1810">
              <a:extLst>
                <a:ext uri="{FF2B5EF4-FFF2-40B4-BE49-F238E27FC236}">
                  <a16:creationId xmlns:a16="http://schemas.microsoft.com/office/drawing/2014/main" id="{E7DD7996-8D8C-4A29-4193-66725FE2618C}"/>
                </a:ext>
              </a:extLst>
            </p:cNvPr>
            <p:cNvGrpSpPr/>
            <p:nvPr/>
          </p:nvGrpSpPr>
          <p:grpSpPr>
            <a:xfrm>
              <a:off x="1410187" y="1375201"/>
              <a:ext cx="73383" cy="107636"/>
              <a:chOff x="726980" y="5738832"/>
              <a:chExt cx="323658" cy="506142"/>
            </a:xfr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1812" name="Forme libre 1811">
                <a:extLst>
                  <a:ext uri="{FF2B5EF4-FFF2-40B4-BE49-F238E27FC236}">
                    <a16:creationId xmlns:a16="http://schemas.microsoft.com/office/drawing/2014/main" id="{55422142-BEC4-DAA1-8748-7CBA8E63F19C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>
                <a:gsLst>
                  <a:gs pos="57000">
                    <a:srgbClr val="DEEFEF"/>
                  </a:gs>
                  <a:gs pos="22000">
                    <a:srgbClr val="99C1C0"/>
                  </a:gs>
                </a:gsLst>
                <a:path path="circle">
                  <a:fillToRect l="100000" t="100000"/>
                </a:path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3" name="Forme libre 1812">
                <a:extLst>
                  <a:ext uri="{FF2B5EF4-FFF2-40B4-BE49-F238E27FC236}">
                    <a16:creationId xmlns:a16="http://schemas.microsoft.com/office/drawing/2014/main" id="{A4CDB235-0DC8-13EB-C7BF-60AC990D0B2A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Forme libre 1813">
                <a:extLst>
                  <a:ext uri="{FF2B5EF4-FFF2-40B4-BE49-F238E27FC236}">
                    <a16:creationId xmlns:a16="http://schemas.microsoft.com/office/drawing/2014/main" id="{3389CB0B-B1CA-2724-44FC-588BD183D0E3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8" name="Ellipse 1827">
              <a:extLst>
                <a:ext uri="{FF2B5EF4-FFF2-40B4-BE49-F238E27FC236}">
                  <a16:creationId xmlns:a16="http://schemas.microsoft.com/office/drawing/2014/main" id="{EAAD34BC-B893-8E07-E544-05D82C38CE68}"/>
                </a:ext>
              </a:extLst>
            </p:cNvPr>
            <p:cNvSpPr/>
            <p:nvPr/>
          </p:nvSpPr>
          <p:spPr>
            <a:xfrm>
              <a:off x="1235533" y="1468470"/>
              <a:ext cx="144306" cy="144617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ZoneTexte 1833">
              <a:extLst>
                <a:ext uri="{FF2B5EF4-FFF2-40B4-BE49-F238E27FC236}">
                  <a16:creationId xmlns:a16="http://schemas.microsoft.com/office/drawing/2014/main" id="{B9F24C97-3671-B107-0513-1CA60E4D8CDB}"/>
                </a:ext>
              </a:extLst>
            </p:cNvPr>
            <p:cNvSpPr txBox="1"/>
            <p:nvPr/>
          </p:nvSpPr>
          <p:spPr>
            <a:xfrm>
              <a:off x="1189666" y="1434827"/>
              <a:ext cx="215902" cy="192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</a:p>
          </p:txBody>
        </p:sp>
        <p:sp>
          <p:nvSpPr>
            <p:cNvPr id="1838" name="Ellipse 650">
              <a:extLst>
                <a:ext uri="{FF2B5EF4-FFF2-40B4-BE49-F238E27FC236}">
                  <a16:creationId xmlns:a16="http://schemas.microsoft.com/office/drawing/2014/main" id="{8ED890DA-237E-06E4-F3EF-F2B5BF200AA6}"/>
                </a:ext>
              </a:extLst>
            </p:cNvPr>
            <p:cNvSpPr/>
            <p:nvPr/>
          </p:nvSpPr>
          <p:spPr>
            <a:xfrm rot="17766479">
              <a:off x="1478529" y="1565479"/>
              <a:ext cx="163868" cy="158250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tx2">
                    <a:lumMod val="20000"/>
                    <a:lumOff val="80000"/>
                  </a:schemeClr>
                </a:gs>
                <a:gs pos="58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9" name="Groupe 1838">
              <a:extLst>
                <a:ext uri="{FF2B5EF4-FFF2-40B4-BE49-F238E27FC236}">
                  <a16:creationId xmlns:a16="http://schemas.microsoft.com/office/drawing/2014/main" id="{160D66C2-28CB-85FF-AB5A-75A273C3D0AD}"/>
                </a:ext>
              </a:extLst>
            </p:cNvPr>
            <p:cNvGrpSpPr/>
            <p:nvPr/>
          </p:nvGrpSpPr>
          <p:grpSpPr>
            <a:xfrm>
              <a:off x="1516449" y="1615143"/>
              <a:ext cx="39976" cy="55412"/>
              <a:chOff x="726980" y="5738832"/>
              <a:chExt cx="323658" cy="506142"/>
            </a:xfrm>
          </p:grpSpPr>
          <p:sp>
            <p:nvSpPr>
              <p:cNvPr id="1840" name="Forme libre 1839">
                <a:extLst>
                  <a:ext uri="{FF2B5EF4-FFF2-40B4-BE49-F238E27FC236}">
                    <a16:creationId xmlns:a16="http://schemas.microsoft.com/office/drawing/2014/main" id="{808AEF9C-732D-6E00-3E29-3F37B66EEEC6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79000">
                    <a:srgbClr val="99C1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1" name="Forme libre 1840">
                <a:extLst>
                  <a:ext uri="{FF2B5EF4-FFF2-40B4-BE49-F238E27FC236}">
                    <a16:creationId xmlns:a16="http://schemas.microsoft.com/office/drawing/2014/main" id="{65549406-7867-B4FF-939E-F57BA40C7F08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Forme libre 1841">
                <a:extLst>
                  <a:ext uri="{FF2B5EF4-FFF2-40B4-BE49-F238E27FC236}">
                    <a16:creationId xmlns:a16="http://schemas.microsoft.com/office/drawing/2014/main" id="{F2033F95-90E6-448D-10D5-19E9AFCDD96C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4" name="Groupe 1843">
              <a:extLst>
                <a:ext uri="{FF2B5EF4-FFF2-40B4-BE49-F238E27FC236}">
                  <a16:creationId xmlns:a16="http://schemas.microsoft.com/office/drawing/2014/main" id="{294570D9-5412-1A40-DC98-25151FE99C2E}"/>
                </a:ext>
              </a:extLst>
            </p:cNvPr>
            <p:cNvGrpSpPr/>
            <p:nvPr/>
          </p:nvGrpSpPr>
          <p:grpSpPr>
            <a:xfrm>
              <a:off x="1569211" y="1596482"/>
              <a:ext cx="39976" cy="55412"/>
              <a:chOff x="726980" y="5738832"/>
              <a:chExt cx="323658" cy="506142"/>
            </a:xfrm>
          </p:grpSpPr>
          <p:sp>
            <p:nvSpPr>
              <p:cNvPr id="1846" name="Forme libre 1845">
                <a:extLst>
                  <a:ext uri="{FF2B5EF4-FFF2-40B4-BE49-F238E27FC236}">
                    <a16:creationId xmlns:a16="http://schemas.microsoft.com/office/drawing/2014/main" id="{249664FE-343B-29B4-9AD1-21807FEAD99F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41000">
                    <a:schemeClr val="bg1">
                      <a:lumMod val="95000"/>
                    </a:schemeClr>
                  </a:gs>
                  <a:gs pos="79000">
                    <a:srgbClr val="99C1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7" name="Forme libre 1846">
                <a:extLst>
                  <a:ext uri="{FF2B5EF4-FFF2-40B4-BE49-F238E27FC236}">
                    <a16:creationId xmlns:a16="http://schemas.microsoft.com/office/drawing/2014/main" id="{217980FB-B78D-643C-DFF4-38885576694E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Forme libre 1847">
                <a:extLst>
                  <a:ext uri="{FF2B5EF4-FFF2-40B4-BE49-F238E27FC236}">
                    <a16:creationId xmlns:a16="http://schemas.microsoft.com/office/drawing/2014/main" id="{8AB6871C-49E2-9190-94C1-3E1FBA44A8A5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51" name="Connecteur droit 1850">
              <a:extLst>
                <a:ext uri="{FF2B5EF4-FFF2-40B4-BE49-F238E27FC236}">
                  <a16:creationId xmlns:a16="http://schemas.microsoft.com/office/drawing/2014/main" id="{BB43C28E-874E-F43B-49ED-A2C3E1810E71}"/>
                </a:ext>
              </a:extLst>
            </p:cNvPr>
            <p:cNvCxnSpPr/>
            <p:nvPr/>
          </p:nvCxnSpPr>
          <p:spPr>
            <a:xfrm flipV="1">
              <a:off x="1236135" y="1761932"/>
              <a:ext cx="180000" cy="180000"/>
            </a:xfrm>
            <a:prstGeom prst="line">
              <a:avLst/>
            </a:prstGeom>
            <a:ln w="12700">
              <a:solidFill>
                <a:srgbClr val="D1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Connecteur droit 1851">
              <a:extLst>
                <a:ext uri="{FF2B5EF4-FFF2-40B4-BE49-F238E27FC236}">
                  <a16:creationId xmlns:a16="http://schemas.microsoft.com/office/drawing/2014/main" id="{2CDF9469-2A31-F78B-F744-C2C0C4C42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471" y="1761932"/>
              <a:ext cx="180000" cy="180000"/>
            </a:xfrm>
            <a:prstGeom prst="line">
              <a:avLst/>
            </a:prstGeom>
            <a:ln w="12700">
              <a:solidFill>
                <a:srgbClr val="D1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92C657B5-2152-570F-DA64-617D32DEAC78}"/>
                </a:ext>
              </a:extLst>
            </p:cNvPr>
            <p:cNvSpPr/>
            <p:nvPr/>
          </p:nvSpPr>
          <p:spPr>
            <a:xfrm>
              <a:off x="918304" y="1146721"/>
              <a:ext cx="956883" cy="169027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ZoneTexte 1861">
              <a:extLst>
                <a:ext uri="{FF2B5EF4-FFF2-40B4-BE49-F238E27FC236}">
                  <a16:creationId xmlns:a16="http://schemas.microsoft.com/office/drawing/2014/main" id="{935A8B55-DE11-56A9-336F-6F0AF5DA8D46}"/>
                </a:ext>
              </a:extLst>
            </p:cNvPr>
            <p:cNvSpPr txBox="1"/>
            <p:nvPr/>
          </p:nvSpPr>
          <p:spPr>
            <a:xfrm>
              <a:off x="979135" y="1121502"/>
              <a:ext cx="835355" cy="2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rest</a:t>
              </a:r>
            </a:p>
          </p:txBody>
        </p:sp>
      </p:grpSp>
      <p:sp>
        <p:nvSpPr>
          <p:cNvPr id="1870" name="ZoneTexte 1869">
            <a:extLst>
              <a:ext uri="{FF2B5EF4-FFF2-40B4-BE49-F238E27FC236}">
                <a16:creationId xmlns:a16="http://schemas.microsoft.com/office/drawing/2014/main" id="{62513F7E-68FD-9D4C-C546-C0C97563CA65}"/>
              </a:ext>
            </a:extLst>
          </p:cNvPr>
          <p:cNvSpPr txBox="1"/>
          <p:nvPr/>
        </p:nvSpPr>
        <p:spPr>
          <a:xfrm>
            <a:off x="74007" y="1514849"/>
            <a:ext cx="1560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Blocking structural plasticity</a:t>
            </a:r>
          </a:p>
        </p:txBody>
      </p:sp>
      <p:grpSp>
        <p:nvGrpSpPr>
          <p:cNvPr id="1871" name="Groupe 1870">
            <a:extLst>
              <a:ext uri="{FF2B5EF4-FFF2-40B4-BE49-F238E27FC236}">
                <a16:creationId xmlns:a16="http://schemas.microsoft.com/office/drawing/2014/main" id="{00129F78-5F94-B2C2-E48D-9D66F0576ED9}"/>
              </a:ext>
            </a:extLst>
          </p:cNvPr>
          <p:cNvGrpSpPr/>
          <p:nvPr/>
        </p:nvGrpSpPr>
        <p:grpSpPr>
          <a:xfrm>
            <a:off x="330661" y="3192676"/>
            <a:ext cx="956883" cy="849376"/>
            <a:chOff x="918304" y="1121502"/>
            <a:chExt cx="956883" cy="849376"/>
          </a:xfrm>
        </p:grpSpPr>
        <p:sp>
          <p:nvSpPr>
            <p:cNvPr id="1872" name="Forme libre 1871">
              <a:extLst>
                <a:ext uri="{FF2B5EF4-FFF2-40B4-BE49-F238E27FC236}">
                  <a16:creationId xmlns:a16="http://schemas.microsoft.com/office/drawing/2014/main" id="{7DFF5CF3-6B47-ACC3-F368-35ED6C2B4CCE}"/>
                </a:ext>
              </a:extLst>
            </p:cNvPr>
            <p:cNvSpPr/>
            <p:nvPr/>
          </p:nvSpPr>
          <p:spPr>
            <a:xfrm>
              <a:off x="1026500" y="1419286"/>
              <a:ext cx="733033" cy="551592"/>
            </a:xfrm>
            <a:custGeom>
              <a:avLst/>
              <a:gdLst>
                <a:gd name="connsiteX0" fmla="*/ 46240 w 1185493"/>
                <a:gd name="connsiteY0" fmla="*/ 898479 h 913469"/>
                <a:gd name="connsiteX1" fmla="*/ 211132 w 1185493"/>
                <a:gd name="connsiteY1" fmla="*/ 673627 h 913469"/>
                <a:gd name="connsiteX2" fmla="*/ 1270 w 1185493"/>
                <a:gd name="connsiteY2" fmla="*/ 268892 h 913469"/>
                <a:gd name="connsiteX3" fmla="*/ 331054 w 1185493"/>
                <a:gd name="connsiteY3" fmla="*/ 29050 h 913469"/>
                <a:gd name="connsiteX4" fmla="*/ 1005611 w 1185493"/>
                <a:gd name="connsiteY4" fmla="*/ 29050 h 913469"/>
                <a:gd name="connsiteX5" fmla="*/ 1170503 w 1185493"/>
                <a:gd name="connsiteY5" fmla="*/ 253902 h 913469"/>
                <a:gd name="connsiteX6" fmla="*/ 1020601 w 1185493"/>
                <a:gd name="connsiteY6" fmla="*/ 643646 h 913469"/>
                <a:gd name="connsiteX7" fmla="*/ 1185493 w 1185493"/>
                <a:gd name="connsiteY7" fmla="*/ 913469 h 913469"/>
                <a:gd name="connsiteX0" fmla="*/ 45549 w 1184802"/>
                <a:gd name="connsiteY0" fmla="*/ 898479 h 913469"/>
                <a:gd name="connsiteX1" fmla="*/ 401886 w 1184802"/>
                <a:gd name="connsiteY1" fmla="*/ 673627 h 913469"/>
                <a:gd name="connsiteX2" fmla="*/ 579 w 1184802"/>
                <a:gd name="connsiteY2" fmla="*/ 268892 h 913469"/>
                <a:gd name="connsiteX3" fmla="*/ 330363 w 1184802"/>
                <a:gd name="connsiteY3" fmla="*/ 29050 h 913469"/>
                <a:gd name="connsiteX4" fmla="*/ 1004920 w 1184802"/>
                <a:gd name="connsiteY4" fmla="*/ 29050 h 913469"/>
                <a:gd name="connsiteX5" fmla="*/ 1169812 w 1184802"/>
                <a:gd name="connsiteY5" fmla="*/ 253902 h 913469"/>
                <a:gd name="connsiteX6" fmla="*/ 1019910 w 1184802"/>
                <a:gd name="connsiteY6" fmla="*/ 643646 h 913469"/>
                <a:gd name="connsiteX7" fmla="*/ 1184802 w 1184802"/>
                <a:gd name="connsiteY7" fmla="*/ 913469 h 913469"/>
                <a:gd name="connsiteX0" fmla="*/ 45549 w 1184802"/>
                <a:gd name="connsiteY0" fmla="*/ 898479 h 913469"/>
                <a:gd name="connsiteX1" fmla="*/ 401886 w 1184802"/>
                <a:gd name="connsiteY1" fmla="*/ 673627 h 913469"/>
                <a:gd name="connsiteX2" fmla="*/ 579 w 1184802"/>
                <a:gd name="connsiteY2" fmla="*/ 268892 h 913469"/>
                <a:gd name="connsiteX3" fmla="*/ 330363 w 1184802"/>
                <a:gd name="connsiteY3" fmla="*/ 29050 h 913469"/>
                <a:gd name="connsiteX4" fmla="*/ 1004920 w 1184802"/>
                <a:gd name="connsiteY4" fmla="*/ 29050 h 913469"/>
                <a:gd name="connsiteX5" fmla="*/ 1169812 w 1184802"/>
                <a:gd name="connsiteY5" fmla="*/ 253902 h 913469"/>
                <a:gd name="connsiteX6" fmla="*/ 872645 w 1184802"/>
                <a:gd name="connsiteY6" fmla="*/ 651262 h 913469"/>
                <a:gd name="connsiteX7" fmla="*/ 1184802 w 1184802"/>
                <a:gd name="connsiteY7" fmla="*/ 913469 h 913469"/>
                <a:gd name="connsiteX0" fmla="*/ 23460 w 1184802"/>
                <a:gd name="connsiteY0" fmla="*/ 1012717 h 1012717"/>
                <a:gd name="connsiteX1" fmla="*/ 401886 w 1184802"/>
                <a:gd name="connsiteY1" fmla="*/ 673627 h 1012717"/>
                <a:gd name="connsiteX2" fmla="*/ 579 w 1184802"/>
                <a:gd name="connsiteY2" fmla="*/ 268892 h 1012717"/>
                <a:gd name="connsiteX3" fmla="*/ 330363 w 1184802"/>
                <a:gd name="connsiteY3" fmla="*/ 29050 h 1012717"/>
                <a:gd name="connsiteX4" fmla="*/ 1004920 w 1184802"/>
                <a:gd name="connsiteY4" fmla="*/ 29050 h 1012717"/>
                <a:gd name="connsiteX5" fmla="*/ 1169812 w 1184802"/>
                <a:gd name="connsiteY5" fmla="*/ 253902 h 1012717"/>
                <a:gd name="connsiteX6" fmla="*/ 872645 w 1184802"/>
                <a:gd name="connsiteY6" fmla="*/ 651262 h 1012717"/>
                <a:gd name="connsiteX7" fmla="*/ 1184802 w 1184802"/>
                <a:gd name="connsiteY7" fmla="*/ 913469 h 1012717"/>
                <a:gd name="connsiteX0" fmla="*/ 23460 w 1174996"/>
                <a:gd name="connsiteY0" fmla="*/ 1012717 h 1035324"/>
                <a:gd name="connsiteX1" fmla="*/ 401886 w 1174996"/>
                <a:gd name="connsiteY1" fmla="*/ 673627 h 1035324"/>
                <a:gd name="connsiteX2" fmla="*/ 579 w 1174996"/>
                <a:gd name="connsiteY2" fmla="*/ 268892 h 1035324"/>
                <a:gd name="connsiteX3" fmla="*/ 330363 w 1174996"/>
                <a:gd name="connsiteY3" fmla="*/ 29050 h 1035324"/>
                <a:gd name="connsiteX4" fmla="*/ 1004920 w 1174996"/>
                <a:gd name="connsiteY4" fmla="*/ 29050 h 1035324"/>
                <a:gd name="connsiteX5" fmla="*/ 1169812 w 1174996"/>
                <a:gd name="connsiteY5" fmla="*/ 253902 h 1035324"/>
                <a:gd name="connsiteX6" fmla="*/ 872645 w 1174996"/>
                <a:gd name="connsiteY6" fmla="*/ 651262 h 1035324"/>
                <a:gd name="connsiteX7" fmla="*/ 1140623 w 1174996"/>
                <a:gd name="connsiteY7" fmla="*/ 1035324 h 1035324"/>
                <a:gd name="connsiteX0" fmla="*/ 23460 w 1174996"/>
                <a:gd name="connsiteY0" fmla="*/ 1012717 h 1012717"/>
                <a:gd name="connsiteX1" fmla="*/ 401886 w 1174996"/>
                <a:gd name="connsiteY1" fmla="*/ 673627 h 1012717"/>
                <a:gd name="connsiteX2" fmla="*/ 579 w 1174996"/>
                <a:gd name="connsiteY2" fmla="*/ 268892 h 1012717"/>
                <a:gd name="connsiteX3" fmla="*/ 330363 w 1174996"/>
                <a:gd name="connsiteY3" fmla="*/ 29050 h 1012717"/>
                <a:gd name="connsiteX4" fmla="*/ 1004920 w 1174996"/>
                <a:gd name="connsiteY4" fmla="*/ 29050 h 1012717"/>
                <a:gd name="connsiteX5" fmla="*/ 1169812 w 1174996"/>
                <a:gd name="connsiteY5" fmla="*/ 253902 h 1012717"/>
                <a:gd name="connsiteX6" fmla="*/ 872645 w 1174996"/>
                <a:gd name="connsiteY6" fmla="*/ 651262 h 1012717"/>
                <a:gd name="connsiteX7" fmla="*/ 1140623 w 1174996"/>
                <a:gd name="connsiteY7" fmla="*/ 1010761 h 1012717"/>
                <a:gd name="connsiteX0" fmla="*/ 22924 w 1174460"/>
                <a:gd name="connsiteY0" fmla="*/ 1012717 h 1012717"/>
                <a:gd name="connsiteX1" fmla="*/ 304768 w 1174460"/>
                <a:gd name="connsiteY1" fmla="*/ 678794 h 1012717"/>
                <a:gd name="connsiteX2" fmla="*/ 43 w 1174460"/>
                <a:gd name="connsiteY2" fmla="*/ 268892 h 1012717"/>
                <a:gd name="connsiteX3" fmla="*/ 329827 w 1174460"/>
                <a:gd name="connsiteY3" fmla="*/ 29050 h 1012717"/>
                <a:gd name="connsiteX4" fmla="*/ 1004384 w 1174460"/>
                <a:gd name="connsiteY4" fmla="*/ 29050 h 1012717"/>
                <a:gd name="connsiteX5" fmla="*/ 1169276 w 1174460"/>
                <a:gd name="connsiteY5" fmla="*/ 253902 h 1012717"/>
                <a:gd name="connsiteX6" fmla="*/ 872109 w 1174460"/>
                <a:gd name="connsiteY6" fmla="*/ 651262 h 1012717"/>
                <a:gd name="connsiteX7" fmla="*/ 1140087 w 1174460"/>
                <a:gd name="connsiteY7" fmla="*/ 1010761 h 1012717"/>
                <a:gd name="connsiteX0" fmla="*/ 22924 w 1172070"/>
                <a:gd name="connsiteY0" fmla="*/ 1012717 h 1012717"/>
                <a:gd name="connsiteX1" fmla="*/ 304768 w 1172070"/>
                <a:gd name="connsiteY1" fmla="*/ 678794 h 1012717"/>
                <a:gd name="connsiteX2" fmla="*/ 43 w 1172070"/>
                <a:gd name="connsiteY2" fmla="*/ 268892 h 1012717"/>
                <a:gd name="connsiteX3" fmla="*/ 329827 w 1172070"/>
                <a:gd name="connsiteY3" fmla="*/ 29050 h 1012717"/>
                <a:gd name="connsiteX4" fmla="*/ 1004384 w 1172070"/>
                <a:gd name="connsiteY4" fmla="*/ 29050 h 1012717"/>
                <a:gd name="connsiteX5" fmla="*/ 1169276 w 1172070"/>
                <a:gd name="connsiteY5" fmla="*/ 253902 h 1012717"/>
                <a:gd name="connsiteX6" fmla="*/ 917858 w 1172070"/>
                <a:gd name="connsiteY6" fmla="*/ 656428 h 1012717"/>
                <a:gd name="connsiteX7" fmla="*/ 1140087 w 1172070"/>
                <a:gd name="connsiteY7" fmla="*/ 1010761 h 101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070" h="1012717">
                  <a:moveTo>
                    <a:pt x="22924" y="1012717"/>
                  </a:moveTo>
                  <a:cubicBezTo>
                    <a:pt x="109117" y="952756"/>
                    <a:pt x="308581" y="802765"/>
                    <a:pt x="304768" y="678794"/>
                  </a:cubicBezTo>
                  <a:cubicBezTo>
                    <a:pt x="300955" y="554823"/>
                    <a:pt x="-4133" y="377183"/>
                    <a:pt x="43" y="268892"/>
                  </a:cubicBezTo>
                  <a:cubicBezTo>
                    <a:pt x="4219" y="160601"/>
                    <a:pt x="162437" y="69024"/>
                    <a:pt x="329827" y="29050"/>
                  </a:cubicBezTo>
                  <a:cubicBezTo>
                    <a:pt x="497217" y="-10924"/>
                    <a:pt x="864476" y="-8425"/>
                    <a:pt x="1004384" y="29050"/>
                  </a:cubicBezTo>
                  <a:cubicBezTo>
                    <a:pt x="1144292" y="66525"/>
                    <a:pt x="1183697" y="149339"/>
                    <a:pt x="1169276" y="253902"/>
                  </a:cubicBezTo>
                  <a:cubicBezTo>
                    <a:pt x="1154855" y="358465"/>
                    <a:pt x="915360" y="546500"/>
                    <a:pt x="917858" y="656428"/>
                  </a:cubicBezTo>
                  <a:cubicBezTo>
                    <a:pt x="920356" y="766356"/>
                    <a:pt x="1058890" y="930813"/>
                    <a:pt x="1140087" y="1010761"/>
                  </a:cubicBezTo>
                </a:path>
              </a:pathLst>
            </a:custGeom>
            <a:gradFill flip="none" rotWithShape="1">
              <a:gsLst>
                <a:gs pos="27000">
                  <a:schemeClr val="accent3">
                    <a:lumMod val="0"/>
                    <a:lumOff val="100000"/>
                  </a:schemeClr>
                </a:gs>
                <a:gs pos="74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3" name="Groupe 1872">
              <a:extLst>
                <a:ext uri="{FF2B5EF4-FFF2-40B4-BE49-F238E27FC236}">
                  <a16:creationId xmlns:a16="http://schemas.microsoft.com/office/drawing/2014/main" id="{E1B31C30-61A0-5823-C678-60136B56FC4A}"/>
                </a:ext>
              </a:extLst>
            </p:cNvPr>
            <p:cNvGrpSpPr/>
            <p:nvPr/>
          </p:nvGrpSpPr>
          <p:grpSpPr>
            <a:xfrm>
              <a:off x="1570362" y="1380493"/>
              <a:ext cx="73383" cy="107636"/>
              <a:chOff x="726980" y="5738832"/>
              <a:chExt cx="323658" cy="506142"/>
            </a:xfr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1915" name="Forme libre 1914">
                <a:extLst>
                  <a:ext uri="{FF2B5EF4-FFF2-40B4-BE49-F238E27FC236}">
                    <a16:creationId xmlns:a16="http://schemas.microsoft.com/office/drawing/2014/main" id="{9FDBD039-5B4C-82E8-3646-21DE9E239F8B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>
                <a:gsLst>
                  <a:gs pos="57000">
                    <a:srgbClr val="DEEFEF"/>
                  </a:gs>
                  <a:gs pos="22000">
                    <a:srgbClr val="99C1C0"/>
                  </a:gs>
                </a:gsLst>
                <a:path path="circle">
                  <a:fillToRect l="100000" t="100000"/>
                </a:path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8" name="Forme libre 1917">
                <a:extLst>
                  <a:ext uri="{FF2B5EF4-FFF2-40B4-BE49-F238E27FC236}">
                    <a16:creationId xmlns:a16="http://schemas.microsoft.com/office/drawing/2014/main" id="{C9ABC40C-0DD5-A1F5-E2DE-52163BE65314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007F8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2" name="Forme libre 1471">
                <a:extLst>
                  <a:ext uri="{FF2B5EF4-FFF2-40B4-BE49-F238E27FC236}">
                    <a16:creationId xmlns:a16="http://schemas.microsoft.com/office/drawing/2014/main" id="{74EE2EF3-6A75-DC44-1745-A55455700B9B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007F8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4" name="Groupe 1873">
              <a:extLst>
                <a:ext uri="{FF2B5EF4-FFF2-40B4-BE49-F238E27FC236}">
                  <a16:creationId xmlns:a16="http://schemas.microsoft.com/office/drawing/2014/main" id="{E7A919FD-5F0C-DD35-E393-71ACF1E05C9A}"/>
                </a:ext>
              </a:extLst>
            </p:cNvPr>
            <p:cNvGrpSpPr/>
            <p:nvPr/>
          </p:nvGrpSpPr>
          <p:grpSpPr>
            <a:xfrm rot="20244324">
              <a:off x="1105063" y="1415032"/>
              <a:ext cx="73383" cy="107636"/>
              <a:chOff x="726980" y="5738832"/>
              <a:chExt cx="323658" cy="506142"/>
            </a:xfrm>
          </p:grpSpPr>
          <p:sp>
            <p:nvSpPr>
              <p:cNvPr id="1909" name="Forme libre 1908">
                <a:extLst>
                  <a:ext uri="{FF2B5EF4-FFF2-40B4-BE49-F238E27FC236}">
                    <a16:creationId xmlns:a16="http://schemas.microsoft.com/office/drawing/2014/main" id="{74D16C5A-39EE-1B7F-56ED-10316D6CB9B6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0" name="Forme libre 1909">
                <a:extLst>
                  <a:ext uri="{FF2B5EF4-FFF2-40B4-BE49-F238E27FC236}">
                    <a16:creationId xmlns:a16="http://schemas.microsoft.com/office/drawing/2014/main" id="{EC993539-FDEC-F221-B05A-252BF0200AA0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Forme libre 1910">
                <a:extLst>
                  <a:ext uri="{FF2B5EF4-FFF2-40B4-BE49-F238E27FC236}">
                    <a16:creationId xmlns:a16="http://schemas.microsoft.com/office/drawing/2014/main" id="{CA551F33-CA51-27F5-C9D2-44F06EE355A8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6" name="Ellipse 650">
              <a:extLst>
                <a:ext uri="{FF2B5EF4-FFF2-40B4-BE49-F238E27FC236}">
                  <a16:creationId xmlns:a16="http://schemas.microsoft.com/office/drawing/2014/main" id="{C8CB227D-A88D-16EB-40ED-643D228541FB}"/>
                </a:ext>
              </a:extLst>
            </p:cNvPr>
            <p:cNvSpPr/>
            <p:nvPr/>
          </p:nvSpPr>
          <p:spPr>
            <a:xfrm rot="9574475">
              <a:off x="1216800" y="1771663"/>
              <a:ext cx="190315" cy="174682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lumMod val="0"/>
                    <a:lumOff val="100000"/>
                  </a:schemeClr>
                </a:gs>
                <a:gs pos="58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77" name="Graphique 1876" descr="ADN contour">
              <a:extLst>
                <a:ext uri="{FF2B5EF4-FFF2-40B4-BE49-F238E27FC236}">
                  <a16:creationId xmlns:a16="http://schemas.microsoft.com/office/drawing/2014/main" id="{63BAE011-2BC2-F3EC-2D48-95AF083DD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528095">
              <a:off x="1261890" y="1811770"/>
              <a:ext cx="103600" cy="100207"/>
            </a:xfrm>
            <a:prstGeom prst="rect">
              <a:avLst/>
            </a:prstGeom>
          </p:spPr>
        </p:pic>
        <p:sp>
          <p:nvSpPr>
            <p:cNvPr id="1878" name="Ellipse 1877">
              <a:extLst>
                <a:ext uri="{FF2B5EF4-FFF2-40B4-BE49-F238E27FC236}">
                  <a16:creationId xmlns:a16="http://schemas.microsoft.com/office/drawing/2014/main" id="{5C6E3891-60AD-5890-9C84-577552667ABE}"/>
                </a:ext>
              </a:extLst>
            </p:cNvPr>
            <p:cNvSpPr/>
            <p:nvPr/>
          </p:nvSpPr>
          <p:spPr>
            <a:xfrm>
              <a:off x="1063038" y="1383138"/>
              <a:ext cx="25673" cy="2710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Forme libre 1881">
              <a:extLst>
                <a:ext uri="{FF2B5EF4-FFF2-40B4-BE49-F238E27FC236}">
                  <a16:creationId xmlns:a16="http://schemas.microsoft.com/office/drawing/2014/main" id="{45DAFA04-D5DD-0F25-6C1A-D7AE0DF10957}"/>
                </a:ext>
              </a:extLst>
            </p:cNvPr>
            <p:cNvSpPr/>
            <p:nvPr/>
          </p:nvSpPr>
          <p:spPr>
            <a:xfrm>
              <a:off x="1068062" y="1410241"/>
              <a:ext cx="25081" cy="30666"/>
            </a:xfrm>
            <a:custGeom>
              <a:avLst/>
              <a:gdLst>
                <a:gd name="connsiteX0" fmla="*/ 9145 w 71669"/>
                <a:gd name="connsiteY0" fmla="*/ 0 h 164123"/>
                <a:gd name="connsiteX1" fmla="*/ 5238 w 71669"/>
                <a:gd name="connsiteY1" fmla="*/ 105508 h 164123"/>
                <a:gd name="connsiteX2" fmla="*/ 71669 w 71669"/>
                <a:gd name="connsiteY2" fmla="*/ 164123 h 1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69" h="164123">
                  <a:moveTo>
                    <a:pt x="9145" y="0"/>
                  </a:moveTo>
                  <a:cubicBezTo>
                    <a:pt x="1981" y="39077"/>
                    <a:pt x="-5183" y="78154"/>
                    <a:pt x="5238" y="105508"/>
                  </a:cubicBezTo>
                  <a:cubicBezTo>
                    <a:pt x="15659" y="132862"/>
                    <a:pt x="43664" y="148492"/>
                    <a:pt x="71669" y="164123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3" name="Groupe 1882">
              <a:extLst>
                <a:ext uri="{FF2B5EF4-FFF2-40B4-BE49-F238E27FC236}">
                  <a16:creationId xmlns:a16="http://schemas.microsoft.com/office/drawing/2014/main" id="{0CFCB602-7C8C-06D6-81AC-36F869DBD20E}"/>
                </a:ext>
              </a:extLst>
            </p:cNvPr>
            <p:cNvGrpSpPr/>
            <p:nvPr/>
          </p:nvGrpSpPr>
          <p:grpSpPr>
            <a:xfrm>
              <a:off x="1410187" y="1375201"/>
              <a:ext cx="73383" cy="107636"/>
              <a:chOff x="726980" y="5738832"/>
              <a:chExt cx="323658" cy="506142"/>
            </a:xfr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/>
          </p:grpSpPr>
          <p:sp>
            <p:nvSpPr>
              <p:cNvPr id="1905" name="Forme libre 1904">
                <a:extLst>
                  <a:ext uri="{FF2B5EF4-FFF2-40B4-BE49-F238E27FC236}">
                    <a16:creationId xmlns:a16="http://schemas.microsoft.com/office/drawing/2014/main" id="{3AD9D553-D1AB-6E98-879E-FB2228694F12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>
                <a:gsLst>
                  <a:gs pos="57000">
                    <a:srgbClr val="DEEFEF"/>
                  </a:gs>
                  <a:gs pos="22000">
                    <a:srgbClr val="99C1C0"/>
                  </a:gs>
                </a:gsLst>
                <a:path path="circle">
                  <a:fillToRect l="100000" t="100000"/>
                </a:path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6" name="Forme libre 1905">
                <a:extLst>
                  <a:ext uri="{FF2B5EF4-FFF2-40B4-BE49-F238E27FC236}">
                    <a16:creationId xmlns:a16="http://schemas.microsoft.com/office/drawing/2014/main" id="{040A0998-C594-2AB8-E30C-D59FE03EC474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007F8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Forme libre 1906">
                <a:extLst>
                  <a:ext uri="{FF2B5EF4-FFF2-40B4-BE49-F238E27FC236}">
                    <a16:creationId xmlns:a16="http://schemas.microsoft.com/office/drawing/2014/main" id="{C1B38505-5ED4-9FF3-E4FA-5EFD9D195603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007F8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6" name="Ellipse 650">
              <a:extLst>
                <a:ext uri="{FF2B5EF4-FFF2-40B4-BE49-F238E27FC236}">
                  <a16:creationId xmlns:a16="http://schemas.microsoft.com/office/drawing/2014/main" id="{328BCF0C-2A15-9D6D-7F34-0C5E763178EC}"/>
                </a:ext>
              </a:extLst>
            </p:cNvPr>
            <p:cNvSpPr/>
            <p:nvPr/>
          </p:nvSpPr>
          <p:spPr>
            <a:xfrm rot="17766479">
              <a:off x="1478529" y="1565479"/>
              <a:ext cx="163868" cy="158250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tx2">
                    <a:lumMod val="20000"/>
                    <a:lumOff val="80000"/>
                  </a:schemeClr>
                </a:gs>
                <a:gs pos="58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87" name="Groupe 1886">
              <a:extLst>
                <a:ext uri="{FF2B5EF4-FFF2-40B4-BE49-F238E27FC236}">
                  <a16:creationId xmlns:a16="http://schemas.microsoft.com/office/drawing/2014/main" id="{4CBA9974-66E2-52F4-B75F-DC9FEBF4259A}"/>
                </a:ext>
              </a:extLst>
            </p:cNvPr>
            <p:cNvGrpSpPr/>
            <p:nvPr/>
          </p:nvGrpSpPr>
          <p:grpSpPr>
            <a:xfrm>
              <a:off x="1516449" y="1615143"/>
              <a:ext cx="39976" cy="55412"/>
              <a:chOff x="726980" y="5738832"/>
              <a:chExt cx="323658" cy="506142"/>
            </a:xfrm>
          </p:grpSpPr>
          <p:sp>
            <p:nvSpPr>
              <p:cNvPr id="1901" name="Forme libre 1900">
                <a:extLst>
                  <a:ext uri="{FF2B5EF4-FFF2-40B4-BE49-F238E27FC236}">
                    <a16:creationId xmlns:a16="http://schemas.microsoft.com/office/drawing/2014/main" id="{6A68E849-8F00-B2E7-DCD1-7D728EEE93DF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22000">
                    <a:schemeClr val="bg1">
                      <a:lumMod val="95000"/>
                    </a:schemeClr>
                  </a:gs>
                  <a:gs pos="79000">
                    <a:srgbClr val="99C1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03" name="Forme libre 1902">
                <a:extLst>
                  <a:ext uri="{FF2B5EF4-FFF2-40B4-BE49-F238E27FC236}">
                    <a16:creationId xmlns:a16="http://schemas.microsoft.com/office/drawing/2014/main" id="{9E3ECFAA-E70A-5A99-0671-B740A3390FB9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Forme libre 1903">
                <a:extLst>
                  <a:ext uri="{FF2B5EF4-FFF2-40B4-BE49-F238E27FC236}">
                    <a16:creationId xmlns:a16="http://schemas.microsoft.com/office/drawing/2014/main" id="{C17CA9F5-29F3-2222-F037-CA1AA299E7B4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9" name="Groupe 1888">
              <a:extLst>
                <a:ext uri="{FF2B5EF4-FFF2-40B4-BE49-F238E27FC236}">
                  <a16:creationId xmlns:a16="http://schemas.microsoft.com/office/drawing/2014/main" id="{4F71F196-7978-1C75-5B2A-BB87153B5FF1}"/>
                </a:ext>
              </a:extLst>
            </p:cNvPr>
            <p:cNvGrpSpPr/>
            <p:nvPr/>
          </p:nvGrpSpPr>
          <p:grpSpPr>
            <a:xfrm>
              <a:off x="1569211" y="1596482"/>
              <a:ext cx="39976" cy="55412"/>
              <a:chOff x="726980" y="5738832"/>
              <a:chExt cx="323658" cy="506142"/>
            </a:xfrm>
          </p:grpSpPr>
          <p:sp>
            <p:nvSpPr>
              <p:cNvPr id="1895" name="Forme libre 1894">
                <a:extLst>
                  <a:ext uri="{FF2B5EF4-FFF2-40B4-BE49-F238E27FC236}">
                    <a16:creationId xmlns:a16="http://schemas.microsoft.com/office/drawing/2014/main" id="{D9EE3140-34AA-13DC-1A93-2766F031628C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6">
                      <a:lumMod val="5000"/>
                      <a:lumOff val="95000"/>
                    </a:schemeClr>
                  </a:gs>
                  <a:gs pos="41000">
                    <a:schemeClr val="bg1">
                      <a:lumMod val="95000"/>
                    </a:schemeClr>
                  </a:gs>
                  <a:gs pos="79000">
                    <a:srgbClr val="99C1C0"/>
                  </a:gs>
                  <a:gs pos="10000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6" name="Forme libre 1895">
                <a:extLst>
                  <a:ext uri="{FF2B5EF4-FFF2-40B4-BE49-F238E27FC236}">
                    <a16:creationId xmlns:a16="http://schemas.microsoft.com/office/drawing/2014/main" id="{B2774E5C-510E-0C09-1B01-8BAC8FF6D8F6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Forme libre 1899">
                <a:extLst>
                  <a:ext uri="{FF2B5EF4-FFF2-40B4-BE49-F238E27FC236}">
                    <a16:creationId xmlns:a16="http://schemas.microsoft.com/office/drawing/2014/main" id="{D7ABE25B-C3B2-1EB0-44F8-1C808655656A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rgbClr val="99C1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91" name="Connecteur droit 1890">
              <a:extLst>
                <a:ext uri="{FF2B5EF4-FFF2-40B4-BE49-F238E27FC236}">
                  <a16:creationId xmlns:a16="http://schemas.microsoft.com/office/drawing/2014/main" id="{E031BCC5-7A06-C394-1379-78941D84F33B}"/>
                </a:ext>
              </a:extLst>
            </p:cNvPr>
            <p:cNvCxnSpPr/>
            <p:nvPr/>
          </p:nvCxnSpPr>
          <p:spPr>
            <a:xfrm flipV="1">
              <a:off x="1236135" y="1761932"/>
              <a:ext cx="180000" cy="180000"/>
            </a:xfrm>
            <a:prstGeom prst="line">
              <a:avLst/>
            </a:prstGeom>
            <a:ln w="12700">
              <a:solidFill>
                <a:srgbClr val="D1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Connecteur droit 1891">
              <a:extLst>
                <a:ext uri="{FF2B5EF4-FFF2-40B4-BE49-F238E27FC236}">
                  <a16:creationId xmlns:a16="http://schemas.microsoft.com/office/drawing/2014/main" id="{BB739FDE-81B7-3817-D1FA-66C0F8851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1471" y="1761932"/>
              <a:ext cx="180000" cy="180000"/>
            </a:xfrm>
            <a:prstGeom prst="line">
              <a:avLst/>
            </a:prstGeom>
            <a:ln w="12700">
              <a:solidFill>
                <a:srgbClr val="D13E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90897000-6181-F39B-158A-1B3321E633FC}"/>
                </a:ext>
              </a:extLst>
            </p:cNvPr>
            <p:cNvSpPr/>
            <p:nvPr/>
          </p:nvSpPr>
          <p:spPr>
            <a:xfrm>
              <a:off x="918304" y="1146721"/>
              <a:ext cx="956883" cy="16902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ZoneTexte 1893">
              <a:extLst>
                <a:ext uri="{FF2B5EF4-FFF2-40B4-BE49-F238E27FC236}">
                  <a16:creationId xmlns:a16="http://schemas.microsoft.com/office/drawing/2014/main" id="{3DDE24E6-93C1-1CE4-8614-CFD977C17EF2}"/>
                </a:ext>
              </a:extLst>
            </p:cNvPr>
            <p:cNvSpPr txBox="1"/>
            <p:nvPr/>
          </p:nvSpPr>
          <p:spPr>
            <a:xfrm>
              <a:off x="979135" y="1121502"/>
              <a:ext cx="8353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inactive</a:t>
              </a:r>
            </a:p>
          </p:txBody>
        </p:sp>
      </p:grpSp>
      <p:sp>
        <p:nvSpPr>
          <p:cNvPr id="1473" name="ZoneTexte 1472">
            <a:extLst>
              <a:ext uri="{FF2B5EF4-FFF2-40B4-BE49-F238E27FC236}">
                <a16:creationId xmlns:a16="http://schemas.microsoft.com/office/drawing/2014/main" id="{EB94268C-8FCC-0756-FE05-CFA3EEAF66C8}"/>
              </a:ext>
            </a:extLst>
          </p:cNvPr>
          <p:cNvSpPr txBox="1"/>
          <p:nvPr/>
        </p:nvSpPr>
        <p:spPr>
          <a:xfrm>
            <a:off x="74007" y="294647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Blocking collective bursting</a:t>
            </a:r>
          </a:p>
        </p:txBody>
      </p:sp>
      <p:sp>
        <p:nvSpPr>
          <p:cNvPr id="1979" name="ZoneTexte 1978">
            <a:extLst>
              <a:ext uri="{FF2B5EF4-FFF2-40B4-BE49-F238E27FC236}">
                <a16:creationId xmlns:a16="http://schemas.microsoft.com/office/drawing/2014/main" id="{8CF89A79-61E9-1137-D8D3-79233D63F80B}"/>
              </a:ext>
            </a:extLst>
          </p:cNvPr>
          <p:cNvSpPr txBox="1"/>
          <p:nvPr/>
        </p:nvSpPr>
        <p:spPr>
          <a:xfrm>
            <a:off x="4438911" y="3380360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991" name="ZoneTexte 1990">
            <a:extLst>
              <a:ext uri="{FF2B5EF4-FFF2-40B4-BE49-F238E27FC236}">
                <a16:creationId xmlns:a16="http://schemas.microsoft.com/office/drawing/2014/main" id="{B2B01A58-8DA3-4445-66F0-E94FD2ED9322}"/>
              </a:ext>
            </a:extLst>
          </p:cNvPr>
          <p:cNvSpPr txBox="1"/>
          <p:nvPr/>
        </p:nvSpPr>
        <p:spPr>
          <a:xfrm>
            <a:off x="1242972" y="3402932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005" name="ZoneTexte 2004">
            <a:extLst>
              <a:ext uri="{FF2B5EF4-FFF2-40B4-BE49-F238E27FC236}">
                <a16:creationId xmlns:a16="http://schemas.microsoft.com/office/drawing/2014/main" id="{E79D5F93-B1CC-03F1-6B1A-41CAF787E48D}"/>
              </a:ext>
            </a:extLst>
          </p:cNvPr>
          <p:cNvSpPr txBox="1"/>
          <p:nvPr/>
        </p:nvSpPr>
        <p:spPr>
          <a:xfrm>
            <a:off x="1244082" y="3854584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011" name="ZoneTexte 2010">
            <a:extLst>
              <a:ext uri="{FF2B5EF4-FFF2-40B4-BE49-F238E27FC236}">
                <a16:creationId xmlns:a16="http://schemas.microsoft.com/office/drawing/2014/main" id="{03DE642D-C7B7-A6E7-5AC2-7736031C87B0}"/>
              </a:ext>
            </a:extLst>
          </p:cNvPr>
          <p:cNvSpPr txBox="1"/>
          <p:nvPr/>
        </p:nvSpPr>
        <p:spPr>
          <a:xfrm>
            <a:off x="4438911" y="3818004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2024" name="Image 2023">
            <a:extLst>
              <a:ext uri="{FF2B5EF4-FFF2-40B4-BE49-F238E27FC236}">
                <a16:creationId xmlns:a16="http://schemas.microsoft.com/office/drawing/2014/main" id="{B5A531C5-FF74-F579-2727-89289BDD3A9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913585" y="3277992"/>
            <a:ext cx="392400" cy="410400"/>
          </a:xfrm>
          <a:prstGeom prst="rect">
            <a:avLst/>
          </a:prstGeom>
        </p:spPr>
      </p:pic>
      <p:pic>
        <p:nvPicPr>
          <p:cNvPr id="2025" name="Image 2024">
            <a:extLst>
              <a:ext uri="{FF2B5EF4-FFF2-40B4-BE49-F238E27FC236}">
                <a16:creationId xmlns:a16="http://schemas.microsoft.com/office/drawing/2014/main" id="{99F333EC-1F6C-3E9B-8CC5-DD84A3FC1B0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62" y="3277992"/>
            <a:ext cx="392400" cy="410400"/>
          </a:xfrm>
          <a:prstGeom prst="rect">
            <a:avLst/>
          </a:prstGeom>
        </p:spPr>
      </p:pic>
      <p:pic>
        <p:nvPicPr>
          <p:cNvPr id="2026" name="Image 2025">
            <a:extLst>
              <a:ext uri="{FF2B5EF4-FFF2-40B4-BE49-F238E27FC236}">
                <a16:creationId xmlns:a16="http://schemas.microsoft.com/office/drawing/2014/main" id="{B5442D99-C76A-674A-5A6F-7B3E6483B32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700339" y="3277992"/>
            <a:ext cx="392400" cy="410400"/>
          </a:xfrm>
          <a:prstGeom prst="rect">
            <a:avLst/>
          </a:prstGeom>
        </p:spPr>
      </p:pic>
      <p:pic>
        <p:nvPicPr>
          <p:cNvPr id="2027" name="Image 2026">
            <a:extLst>
              <a:ext uri="{FF2B5EF4-FFF2-40B4-BE49-F238E27FC236}">
                <a16:creationId xmlns:a16="http://schemas.microsoft.com/office/drawing/2014/main" id="{A3419DA4-0024-734D-F2ED-D6F2B236991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093716" y="3277992"/>
            <a:ext cx="392400" cy="410400"/>
          </a:xfrm>
          <a:prstGeom prst="rect">
            <a:avLst/>
          </a:prstGeom>
        </p:spPr>
      </p:pic>
      <p:pic>
        <p:nvPicPr>
          <p:cNvPr id="2028" name="Image 2027">
            <a:extLst>
              <a:ext uri="{FF2B5EF4-FFF2-40B4-BE49-F238E27FC236}">
                <a16:creationId xmlns:a16="http://schemas.microsoft.com/office/drawing/2014/main" id="{D13A7031-F265-C920-A17D-F9E45FD1ABA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487093" y="3277992"/>
            <a:ext cx="392400" cy="410400"/>
          </a:xfrm>
          <a:prstGeom prst="rect">
            <a:avLst/>
          </a:prstGeom>
        </p:spPr>
      </p:pic>
      <p:pic>
        <p:nvPicPr>
          <p:cNvPr id="2030" name="Image 2029">
            <a:extLst>
              <a:ext uri="{FF2B5EF4-FFF2-40B4-BE49-F238E27FC236}">
                <a16:creationId xmlns:a16="http://schemas.microsoft.com/office/drawing/2014/main" id="{E0F292F4-E21F-0409-7AF3-CED8E41C8DC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80470" y="3277992"/>
            <a:ext cx="392400" cy="410400"/>
          </a:xfrm>
          <a:prstGeom prst="rect">
            <a:avLst/>
          </a:prstGeom>
        </p:spPr>
      </p:pic>
      <p:pic>
        <p:nvPicPr>
          <p:cNvPr id="2047" name="Image 2046">
            <a:extLst>
              <a:ext uri="{FF2B5EF4-FFF2-40B4-BE49-F238E27FC236}">
                <a16:creationId xmlns:a16="http://schemas.microsoft.com/office/drawing/2014/main" id="{DE40D2EC-3D96-53E3-6F95-217A9DE62BFF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062414" y="3277992"/>
            <a:ext cx="392400" cy="410400"/>
          </a:xfrm>
          <a:prstGeom prst="rect">
            <a:avLst/>
          </a:prstGeom>
        </p:spPr>
      </p:pic>
      <p:pic>
        <p:nvPicPr>
          <p:cNvPr id="704" name="Image 703">
            <a:extLst>
              <a:ext uri="{FF2B5EF4-FFF2-40B4-BE49-F238E27FC236}">
                <a16:creationId xmlns:a16="http://schemas.microsoft.com/office/drawing/2014/main" id="{945AF89D-CAF7-7680-A4A0-557B2EB9FB5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454273" y="3277992"/>
            <a:ext cx="392400" cy="410400"/>
          </a:xfrm>
          <a:prstGeom prst="rect">
            <a:avLst/>
          </a:prstGeom>
        </p:spPr>
      </p:pic>
      <p:pic>
        <p:nvPicPr>
          <p:cNvPr id="705" name="Image 704">
            <a:extLst>
              <a:ext uri="{FF2B5EF4-FFF2-40B4-BE49-F238E27FC236}">
                <a16:creationId xmlns:a16="http://schemas.microsoft.com/office/drawing/2014/main" id="{7630D642-5F14-73D5-91DD-D23F062472F1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846132" y="3277992"/>
            <a:ext cx="392400" cy="410400"/>
          </a:xfrm>
          <a:prstGeom prst="rect">
            <a:avLst/>
          </a:prstGeom>
        </p:spPr>
      </p:pic>
      <p:pic>
        <p:nvPicPr>
          <p:cNvPr id="707" name="Image 706">
            <a:extLst>
              <a:ext uri="{FF2B5EF4-FFF2-40B4-BE49-F238E27FC236}">
                <a16:creationId xmlns:a16="http://schemas.microsoft.com/office/drawing/2014/main" id="{CF84F4DD-A630-64B3-AA02-2EB02D528456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6237991" y="3277992"/>
            <a:ext cx="392400" cy="410400"/>
          </a:xfrm>
          <a:prstGeom prst="rect">
            <a:avLst/>
          </a:prstGeom>
        </p:spPr>
      </p:pic>
      <p:pic>
        <p:nvPicPr>
          <p:cNvPr id="722" name="Image 721">
            <a:extLst>
              <a:ext uri="{FF2B5EF4-FFF2-40B4-BE49-F238E27FC236}">
                <a16:creationId xmlns:a16="http://schemas.microsoft.com/office/drawing/2014/main" id="{9474D9FC-B50C-0604-2663-DE54E55B1892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847988" y="3754174"/>
            <a:ext cx="392400" cy="410400"/>
          </a:xfrm>
          <a:prstGeom prst="rect">
            <a:avLst/>
          </a:prstGeom>
        </p:spPr>
      </p:pic>
      <p:pic>
        <p:nvPicPr>
          <p:cNvPr id="723" name="Image 722">
            <a:extLst>
              <a:ext uri="{FF2B5EF4-FFF2-40B4-BE49-F238E27FC236}">
                <a16:creationId xmlns:a16="http://schemas.microsoft.com/office/drawing/2014/main" id="{BEAF0C2D-34A2-964B-D357-6CB2194A32AB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5064410" y="3754174"/>
            <a:ext cx="392400" cy="410400"/>
          </a:xfrm>
          <a:prstGeom prst="rect">
            <a:avLst/>
          </a:prstGeom>
        </p:spPr>
      </p:pic>
      <p:pic>
        <p:nvPicPr>
          <p:cNvPr id="724" name="Image 723">
            <a:extLst>
              <a:ext uri="{FF2B5EF4-FFF2-40B4-BE49-F238E27FC236}">
                <a16:creationId xmlns:a16="http://schemas.microsoft.com/office/drawing/2014/main" id="{FBAD7BEB-2BB7-7EF7-4332-7F5B9557752C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456199" y="3754174"/>
            <a:ext cx="392400" cy="410400"/>
          </a:xfrm>
          <a:prstGeom prst="rect">
            <a:avLst/>
          </a:prstGeom>
        </p:spPr>
      </p:pic>
      <p:pic>
        <p:nvPicPr>
          <p:cNvPr id="725" name="Image 724">
            <a:extLst>
              <a:ext uri="{FF2B5EF4-FFF2-40B4-BE49-F238E27FC236}">
                <a16:creationId xmlns:a16="http://schemas.microsoft.com/office/drawing/2014/main" id="{61DDF730-5059-89D2-FC5B-5FAEC3654DC0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6239776" y="3754174"/>
            <a:ext cx="392400" cy="410400"/>
          </a:xfrm>
          <a:prstGeom prst="rect">
            <a:avLst/>
          </a:prstGeom>
        </p:spPr>
      </p:pic>
      <p:pic>
        <p:nvPicPr>
          <p:cNvPr id="748" name="Image 747">
            <a:extLst>
              <a:ext uri="{FF2B5EF4-FFF2-40B4-BE49-F238E27FC236}">
                <a16:creationId xmlns:a16="http://schemas.microsoft.com/office/drawing/2014/main" id="{C057D6A6-00A6-EC76-6ADF-B556C470361B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910623" y="3762245"/>
            <a:ext cx="392400" cy="410400"/>
          </a:xfrm>
          <a:prstGeom prst="rect">
            <a:avLst/>
          </a:prstGeom>
        </p:spPr>
      </p:pic>
      <p:pic>
        <p:nvPicPr>
          <p:cNvPr id="750" name="Image 749">
            <a:extLst>
              <a:ext uri="{FF2B5EF4-FFF2-40B4-BE49-F238E27FC236}">
                <a16:creationId xmlns:a16="http://schemas.microsoft.com/office/drawing/2014/main" id="{A96441C7-0FA7-9497-0126-4DB186A2CFDD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304446" y="3762245"/>
            <a:ext cx="392400" cy="410400"/>
          </a:xfrm>
          <a:prstGeom prst="rect">
            <a:avLst/>
          </a:prstGeom>
        </p:spPr>
      </p:pic>
      <p:pic>
        <p:nvPicPr>
          <p:cNvPr id="751" name="Image 750">
            <a:extLst>
              <a:ext uri="{FF2B5EF4-FFF2-40B4-BE49-F238E27FC236}">
                <a16:creationId xmlns:a16="http://schemas.microsoft.com/office/drawing/2014/main" id="{9324DE1D-0E0C-C958-24FD-08732AA41A87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698269" y="3762245"/>
            <a:ext cx="392400" cy="410400"/>
          </a:xfrm>
          <a:prstGeom prst="rect">
            <a:avLst/>
          </a:prstGeom>
        </p:spPr>
      </p:pic>
      <p:pic>
        <p:nvPicPr>
          <p:cNvPr id="752" name="Image 751">
            <a:extLst>
              <a:ext uri="{FF2B5EF4-FFF2-40B4-BE49-F238E27FC236}">
                <a16:creationId xmlns:a16="http://schemas.microsoft.com/office/drawing/2014/main" id="{808308F3-82F2-99D8-854A-60CEB36D9A82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3092092" y="3762245"/>
            <a:ext cx="392400" cy="410400"/>
          </a:xfrm>
          <a:prstGeom prst="rect">
            <a:avLst/>
          </a:prstGeom>
        </p:spPr>
      </p:pic>
      <p:pic>
        <p:nvPicPr>
          <p:cNvPr id="753" name="Image 752">
            <a:extLst>
              <a:ext uri="{FF2B5EF4-FFF2-40B4-BE49-F238E27FC236}">
                <a16:creationId xmlns:a16="http://schemas.microsoft.com/office/drawing/2014/main" id="{C15CCD34-FD92-21FC-6244-B6C62B6C84B6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485915" y="3762245"/>
            <a:ext cx="392400" cy="410400"/>
          </a:xfrm>
          <a:prstGeom prst="rect">
            <a:avLst/>
          </a:prstGeom>
        </p:spPr>
      </p:pic>
      <p:pic>
        <p:nvPicPr>
          <p:cNvPr id="754" name="Image 753">
            <a:extLst>
              <a:ext uri="{FF2B5EF4-FFF2-40B4-BE49-F238E27FC236}">
                <a16:creationId xmlns:a16="http://schemas.microsoft.com/office/drawing/2014/main" id="{5196F00B-A6C6-D042-85D6-F321BD42486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3879739" y="3762245"/>
            <a:ext cx="392400" cy="410400"/>
          </a:xfrm>
          <a:prstGeom prst="rect">
            <a:avLst/>
          </a:prstGeom>
        </p:spPr>
      </p:pic>
      <p:pic>
        <p:nvPicPr>
          <p:cNvPr id="2132" name="Image 2131">
            <a:extLst>
              <a:ext uri="{FF2B5EF4-FFF2-40B4-BE49-F238E27FC236}">
                <a16:creationId xmlns:a16="http://schemas.microsoft.com/office/drawing/2014/main" id="{5E28F1C8-8D9A-ECAA-78FC-D5458A4B51E4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1928429" y="2047716"/>
            <a:ext cx="392400" cy="410400"/>
          </a:xfrm>
          <a:prstGeom prst="rect">
            <a:avLst/>
          </a:prstGeom>
        </p:spPr>
      </p:pic>
      <p:pic>
        <p:nvPicPr>
          <p:cNvPr id="2133" name="Image 2132">
            <a:extLst>
              <a:ext uri="{FF2B5EF4-FFF2-40B4-BE49-F238E27FC236}">
                <a16:creationId xmlns:a16="http://schemas.microsoft.com/office/drawing/2014/main" id="{176F1E2C-7CEE-28F4-2AD1-5E36D5555C3D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2319687" y="2047716"/>
            <a:ext cx="392400" cy="410400"/>
          </a:xfrm>
          <a:prstGeom prst="rect">
            <a:avLst/>
          </a:prstGeom>
        </p:spPr>
      </p:pic>
      <p:pic>
        <p:nvPicPr>
          <p:cNvPr id="2134" name="Image 2133">
            <a:extLst>
              <a:ext uri="{FF2B5EF4-FFF2-40B4-BE49-F238E27FC236}">
                <a16:creationId xmlns:a16="http://schemas.microsoft.com/office/drawing/2014/main" id="{33FBD883-94B1-C3AB-2948-89076C05BCE8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710945" y="2047716"/>
            <a:ext cx="392400" cy="410400"/>
          </a:xfrm>
          <a:prstGeom prst="rect">
            <a:avLst/>
          </a:prstGeom>
        </p:spPr>
      </p:pic>
      <p:pic>
        <p:nvPicPr>
          <p:cNvPr id="2137" name="Image 2136">
            <a:extLst>
              <a:ext uri="{FF2B5EF4-FFF2-40B4-BE49-F238E27FC236}">
                <a16:creationId xmlns:a16="http://schemas.microsoft.com/office/drawing/2014/main" id="{0AB98FBC-32B1-C714-A1D6-276D65806CBC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3102203" y="2047716"/>
            <a:ext cx="392400" cy="410400"/>
          </a:xfrm>
          <a:prstGeom prst="rect">
            <a:avLst/>
          </a:prstGeom>
        </p:spPr>
      </p:pic>
      <p:pic>
        <p:nvPicPr>
          <p:cNvPr id="2142" name="Image 2141">
            <a:extLst>
              <a:ext uri="{FF2B5EF4-FFF2-40B4-BE49-F238E27FC236}">
                <a16:creationId xmlns:a16="http://schemas.microsoft.com/office/drawing/2014/main" id="{79EC4CEC-87A0-41CD-9A22-B8622079F5F5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493461" y="2047716"/>
            <a:ext cx="392400" cy="410400"/>
          </a:xfrm>
          <a:prstGeom prst="rect">
            <a:avLst/>
          </a:prstGeom>
        </p:spPr>
      </p:pic>
      <p:pic>
        <p:nvPicPr>
          <p:cNvPr id="2143" name="Image 2142">
            <a:extLst>
              <a:ext uri="{FF2B5EF4-FFF2-40B4-BE49-F238E27FC236}">
                <a16:creationId xmlns:a16="http://schemas.microsoft.com/office/drawing/2014/main" id="{D13D608B-FAA7-F645-9516-4BD5CE7BCD46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884717" y="2047716"/>
            <a:ext cx="392400" cy="410400"/>
          </a:xfrm>
          <a:prstGeom prst="rect">
            <a:avLst/>
          </a:prstGeom>
        </p:spPr>
      </p:pic>
      <p:pic>
        <p:nvPicPr>
          <p:cNvPr id="2158" name="Image 2157">
            <a:extLst>
              <a:ext uri="{FF2B5EF4-FFF2-40B4-BE49-F238E27FC236}">
                <a16:creationId xmlns:a16="http://schemas.microsoft.com/office/drawing/2014/main" id="{FCBBCC54-72F9-35C1-B747-17B80F9A027B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5073453" y="2047716"/>
            <a:ext cx="392400" cy="410400"/>
          </a:xfrm>
          <a:prstGeom prst="rect">
            <a:avLst/>
          </a:prstGeom>
        </p:spPr>
      </p:pic>
      <p:pic>
        <p:nvPicPr>
          <p:cNvPr id="2159" name="Image 2158">
            <a:extLst>
              <a:ext uri="{FF2B5EF4-FFF2-40B4-BE49-F238E27FC236}">
                <a16:creationId xmlns:a16="http://schemas.microsoft.com/office/drawing/2014/main" id="{DBF6A063-3351-9ECC-BC4C-0EF8AB1E134F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5465287" y="2047716"/>
            <a:ext cx="392400" cy="410400"/>
          </a:xfrm>
          <a:prstGeom prst="rect">
            <a:avLst/>
          </a:prstGeom>
        </p:spPr>
      </p:pic>
      <p:pic>
        <p:nvPicPr>
          <p:cNvPr id="2162" name="Image 2161">
            <a:extLst>
              <a:ext uri="{FF2B5EF4-FFF2-40B4-BE49-F238E27FC236}">
                <a16:creationId xmlns:a16="http://schemas.microsoft.com/office/drawing/2014/main" id="{35790521-D092-D0E3-7EC2-B0423D6BA42C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5857121" y="2047716"/>
            <a:ext cx="392400" cy="410400"/>
          </a:xfrm>
          <a:prstGeom prst="rect">
            <a:avLst/>
          </a:prstGeom>
        </p:spPr>
      </p:pic>
      <p:pic>
        <p:nvPicPr>
          <p:cNvPr id="2163" name="Image 2162">
            <a:extLst>
              <a:ext uri="{FF2B5EF4-FFF2-40B4-BE49-F238E27FC236}">
                <a16:creationId xmlns:a16="http://schemas.microsoft.com/office/drawing/2014/main" id="{7217F4DA-E87B-52EA-8257-7AD14C8EAB67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6248954" y="2047716"/>
            <a:ext cx="392400" cy="410400"/>
          </a:xfrm>
          <a:prstGeom prst="rect">
            <a:avLst/>
          </a:prstGeom>
        </p:spPr>
      </p:pic>
      <p:pic>
        <p:nvPicPr>
          <p:cNvPr id="1672" name="Image 1671">
            <a:extLst>
              <a:ext uri="{FF2B5EF4-FFF2-40B4-BE49-F238E27FC236}">
                <a16:creationId xmlns:a16="http://schemas.microsoft.com/office/drawing/2014/main" id="{9ADF5923-9AFA-D1CB-7E2B-F7C9EA8EEE38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1929107" y="2527671"/>
            <a:ext cx="392400" cy="410400"/>
          </a:xfrm>
          <a:prstGeom prst="rect">
            <a:avLst/>
          </a:prstGeom>
        </p:spPr>
      </p:pic>
      <p:pic>
        <p:nvPicPr>
          <p:cNvPr id="1673" name="Image 1672">
            <a:extLst>
              <a:ext uri="{FF2B5EF4-FFF2-40B4-BE49-F238E27FC236}">
                <a16:creationId xmlns:a16="http://schemas.microsoft.com/office/drawing/2014/main" id="{FB99E69D-A5C0-EC19-EF03-BD8EDC9D158D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2322654" y="2527671"/>
            <a:ext cx="392400" cy="410400"/>
          </a:xfrm>
          <a:prstGeom prst="rect">
            <a:avLst/>
          </a:prstGeom>
        </p:spPr>
      </p:pic>
      <p:pic>
        <p:nvPicPr>
          <p:cNvPr id="1674" name="Image 1673">
            <a:extLst>
              <a:ext uri="{FF2B5EF4-FFF2-40B4-BE49-F238E27FC236}">
                <a16:creationId xmlns:a16="http://schemas.microsoft.com/office/drawing/2014/main" id="{C9074230-21AE-512A-EA76-4BE38455BC9E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2716201" y="2527671"/>
            <a:ext cx="392400" cy="410400"/>
          </a:xfrm>
          <a:prstGeom prst="rect">
            <a:avLst/>
          </a:prstGeom>
        </p:spPr>
      </p:pic>
      <p:pic>
        <p:nvPicPr>
          <p:cNvPr id="1675" name="Image 1674">
            <a:extLst>
              <a:ext uri="{FF2B5EF4-FFF2-40B4-BE49-F238E27FC236}">
                <a16:creationId xmlns:a16="http://schemas.microsoft.com/office/drawing/2014/main" id="{39F5873F-EA12-D8A1-B869-ED5E5AC0757A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3109748" y="2527671"/>
            <a:ext cx="392400" cy="410400"/>
          </a:xfrm>
          <a:prstGeom prst="rect">
            <a:avLst/>
          </a:prstGeom>
        </p:spPr>
      </p:pic>
      <p:pic>
        <p:nvPicPr>
          <p:cNvPr id="1676" name="Image 1675">
            <a:extLst>
              <a:ext uri="{FF2B5EF4-FFF2-40B4-BE49-F238E27FC236}">
                <a16:creationId xmlns:a16="http://schemas.microsoft.com/office/drawing/2014/main" id="{E579DE1A-4557-5DCB-6D54-392060C5B0C7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3503295" y="2527671"/>
            <a:ext cx="392400" cy="410400"/>
          </a:xfrm>
          <a:prstGeom prst="rect">
            <a:avLst/>
          </a:prstGeom>
        </p:spPr>
      </p:pic>
      <p:pic>
        <p:nvPicPr>
          <p:cNvPr id="1677" name="Image 1676">
            <a:extLst>
              <a:ext uri="{FF2B5EF4-FFF2-40B4-BE49-F238E27FC236}">
                <a16:creationId xmlns:a16="http://schemas.microsoft.com/office/drawing/2014/main" id="{A4D23D15-2F9D-C896-C49D-2EAFA5C82551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3896840" y="2527671"/>
            <a:ext cx="392400" cy="410400"/>
          </a:xfrm>
          <a:prstGeom prst="rect">
            <a:avLst/>
          </a:prstGeom>
        </p:spPr>
      </p:pic>
      <p:pic>
        <p:nvPicPr>
          <p:cNvPr id="1686" name="Image 1685">
            <a:extLst>
              <a:ext uri="{FF2B5EF4-FFF2-40B4-BE49-F238E27FC236}">
                <a16:creationId xmlns:a16="http://schemas.microsoft.com/office/drawing/2014/main" id="{FC83C41E-0000-8DBA-F75E-D15FE4B65380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5073144" y="2527671"/>
            <a:ext cx="392400" cy="410400"/>
          </a:xfrm>
          <a:prstGeom prst="rect">
            <a:avLst/>
          </a:prstGeom>
        </p:spPr>
      </p:pic>
      <p:pic>
        <p:nvPicPr>
          <p:cNvPr id="1687" name="Image 1686">
            <a:extLst>
              <a:ext uri="{FF2B5EF4-FFF2-40B4-BE49-F238E27FC236}">
                <a16:creationId xmlns:a16="http://schemas.microsoft.com/office/drawing/2014/main" id="{B4F5EA39-74B4-BBD2-470E-B17B88881663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5465835" y="2527671"/>
            <a:ext cx="392400" cy="410400"/>
          </a:xfrm>
          <a:prstGeom prst="rect">
            <a:avLst/>
          </a:prstGeom>
        </p:spPr>
      </p:pic>
      <p:pic>
        <p:nvPicPr>
          <p:cNvPr id="1689" name="Image 1688">
            <a:extLst>
              <a:ext uri="{FF2B5EF4-FFF2-40B4-BE49-F238E27FC236}">
                <a16:creationId xmlns:a16="http://schemas.microsoft.com/office/drawing/2014/main" id="{D87EC4E9-2188-E14F-2022-2D8DC626C406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6251217" y="2527671"/>
            <a:ext cx="392400" cy="410400"/>
          </a:xfrm>
          <a:prstGeom prst="rect">
            <a:avLst/>
          </a:prstGeom>
        </p:spPr>
      </p:pic>
      <p:pic>
        <p:nvPicPr>
          <p:cNvPr id="1691" name="Image 1690">
            <a:extLst>
              <a:ext uri="{FF2B5EF4-FFF2-40B4-BE49-F238E27FC236}">
                <a16:creationId xmlns:a16="http://schemas.microsoft.com/office/drawing/2014/main" id="{6B2E1843-299E-182E-1599-6B40E49D6126}"/>
              </a:ext>
            </a:extLst>
          </p:cNvPr>
          <p:cNvPicPr>
            <a:picLocks/>
          </p:cNvPicPr>
          <p:nvPr/>
        </p:nvPicPr>
        <p:blipFill>
          <a:blip r:embed="rId43"/>
          <a:stretch>
            <a:fillRect/>
          </a:stretch>
        </p:blipFill>
        <p:spPr>
          <a:xfrm>
            <a:off x="5858526" y="2527671"/>
            <a:ext cx="392400" cy="4104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FCB6E93-7BA4-3779-96D0-AC36F9FAFF84}"/>
              </a:ext>
            </a:extLst>
          </p:cNvPr>
          <p:cNvSpPr txBox="1"/>
          <p:nvPr/>
        </p:nvSpPr>
        <p:spPr>
          <a:xfrm>
            <a:off x="74006" y="52415"/>
            <a:ext cx="67839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Figure 2: </a:t>
            </a:r>
          </a:p>
          <a:p>
            <a:pPr algn="ctr"/>
            <a:r>
              <a:rPr lang="en-US" sz="1600" dirty="0"/>
              <a:t>consolidation simultaneously requires </a:t>
            </a:r>
          </a:p>
          <a:p>
            <a:pPr algn="ctr"/>
            <a:r>
              <a:rPr lang="en-US" sz="1600" dirty="0"/>
              <a:t>brain-state switch and structural plasticity</a:t>
            </a:r>
          </a:p>
        </p:txBody>
      </p:sp>
    </p:spTree>
    <p:extLst>
      <p:ext uri="{BB962C8B-B14F-4D97-AF65-F5344CB8AC3E}">
        <p14:creationId xmlns:p14="http://schemas.microsoft.com/office/powerpoint/2010/main" val="214864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7E49320-4582-4D42-8BA0-AFC79F806AA2}"/>
              </a:ext>
            </a:extLst>
          </p:cNvPr>
          <p:cNvSpPr txBox="1"/>
          <p:nvPr/>
        </p:nvSpPr>
        <p:spPr>
          <a:xfrm>
            <a:off x="932460" y="691608"/>
            <a:ext cx="9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COSYNE</a:t>
            </a:r>
            <a:endParaRPr lang="en-US" dirty="0"/>
          </a:p>
        </p:txBody>
      </p:sp>
      <p:sp>
        <p:nvSpPr>
          <p:cNvPr id="1793" name="ZoneTexte 1792">
            <a:extLst>
              <a:ext uri="{FF2B5EF4-FFF2-40B4-BE49-F238E27FC236}">
                <a16:creationId xmlns:a16="http://schemas.microsoft.com/office/drawing/2014/main" id="{E366167E-D2C8-DA56-3A0B-19E81A04932D}"/>
              </a:ext>
            </a:extLst>
          </p:cNvPr>
          <p:cNvSpPr txBox="1"/>
          <p:nvPr/>
        </p:nvSpPr>
        <p:spPr>
          <a:xfrm>
            <a:off x="1" y="1861095"/>
            <a:ext cx="685799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TEXT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1- definition brain states (learn vs rest) + rhythm with collective bursting (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2-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definition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des termes liés à la plasticité</a:t>
            </a:r>
            <a:b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</a:b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LTP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early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-LTP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late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-LTP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late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-LTP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implies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some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synaptic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structural changes 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</a:t>
            </a:r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* the weight is the product=early-weight x late-weight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3- definition du </a:t>
            </a:r>
            <a:r>
              <a:rPr lang="en-US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problème</a:t>
            </a:r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? Memory consolidation during rest periods through structural plasticity created by burst …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4- computational experiments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* MNIST</a:t>
            </a:r>
            <a:b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</a:b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explication de la règle</a:t>
            </a:r>
          </a:p>
          <a:p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blocking Structural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Plasticity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or Blocking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Burst</a:t>
            </a:r>
            <a:b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</a:b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	* ?? consolidation vs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downscaling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during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 </a:t>
            </a:r>
            <a:r>
              <a:rPr lang="fr-BE" sz="1400" spc="25" dirty="0" err="1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burst</a:t>
            </a:r>
            <a:r>
              <a:rPr lang="fr-BE" sz="1400" spc="25" dirty="0">
                <a:solidFill>
                  <a:srgbClr val="000000"/>
                </a:solidFill>
                <a:effectLst/>
                <a:latin typeface="Lato" panose="020F0502020204030203" pitchFamily="34" charset="77"/>
                <a:ea typeface="Times New Roman" panose="02020603050405020304" pitchFamily="18" charset="0"/>
              </a:rPr>
              <a:t> ? Quelle expérience ? </a:t>
            </a:r>
            <a:endParaRPr lang="fr-BE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59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243081" y="3287096"/>
            <a:ext cx="3741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Evolution of the receptive fields (RF) associated at each output neuron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615029" y="6586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5" name="ZoneTexte 1794">
            <a:extLst>
              <a:ext uri="{FF2B5EF4-FFF2-40B4-BE49-F238E27FC236}">
                <a16:creationId xmlns:a16="http://schemas.microsoft.com/office/drawing/2014/main" id="{58430E90-2167-F2EF-4F05-880BEEDB05AD}"/>
              </a:ext>
            </a:extLst>
          </p:cNvPr>
          <p:cNvSpPr txBox="1"/>
          <p:nvPr/>
        </p:nvSpPr>
        <p:spPr>
          <a:xfrm>
            <a:off x="117280" y="1069179"/>
            <a:ext cx="29899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Brain-states, neural activity and plasticity mechanisms</a:t>
            </a:r>
          </a:p>
        </p:txBody>
      </p: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3314615" y="1450827"/>
            <a:ext cx="24998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3297057" y="1614739"/>
            <a:ext cx="285102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3348431" y="1782999"/>
            <a:ext cx="182351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3330873" y="1937427"/>
            <a:ext cx="217468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3198400" y="23519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Network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3345014" y="2861305"/>
            <a:ext cx="30981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1849" name="ZoneTexte 1848">
            <a:extLst>
              <a:ext uri="{FF2B5EF4-FFF2-40B4-BE49-F238E27FC236}">
                <a16:creationId xmlns:a16="http://schemas.microsoft.com/office/drawing/2014/main" id="{06793531-0A9C-33CF-4FE8-80D92288F513}"/>
              </a:ext>
            </a:extLst>
          </p:cNvPr>
          <p:cNvSpPr txBox="1"/>
          <p:nvPr/>
        </p:nvSpPr>
        <p:spPr>
          <a:xfrm>
            <a:off x="3960870" y="1223783"/>
            <a:ext cx="53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3602500" y="1535382"/>
            <a:ext cx="2630605" cy="64575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7486" y="2169760"/>
            <a:ext cx="2629836" cy="595111"/>
          </a:xfrm>
          <a:prstGeom prst="rect">
            <a:avLst/>
          </a:prstGeom>
        </p:spPr>
      </p:pic>
      <p:pic>
        <p:nvPicPr>
          <p:cNvPr id="1866" name="Image 1865">
            <a:extLst>
              <a:ext uri="{FF2B5EF4-FFF2-40B4-BE49-F238E27FC236}">
                <a16:creationId xmlns:a16="http://schemas.microsoft.com/office/drawing/2014/main" id="{4C8638B3-4F7C-CD9F-7EFF-E1B71AE75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" t="5870" b="5870"/>
          <a:stretch/>
        </p:blipFill>
        <p:spPr>
          <a:xfrm>
            <a:off x="3601565" y="2836737"/>
            <a:ext cx="2688680" cy="237150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02501" y="1626658"/>
            <a:ext cx="2633135" cy="144264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3600968" y="1837488"/>
            <a:ext cx="2632137" cy="59938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59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1301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186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37765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 flipV="1">
            <a:off x="5597185" y="3113268"/>
            <a:ext cx="65592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6007662" y="3075479"/>
            <a:ext cx="371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04188" y="1937803"/>
            <a:ext cx="2633135" cy="144264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6287938" y="1944630"/>
            <a:ext cx="0" cy="1226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6095917" y="1940623"/>
            <a:ext cx="432075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6287938" y="2896892"/>
            <a:ext cx="0" cy="1168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ZoneTexte 2140">
            <a:extLst>
              <a:ext uri="{FF2B5EF4-FFF2-40B4-BE49-F238E27FC236}">
                <a16:creationId xmlns:a16="http://schemas.microsoft.com/office/drawing/2014/main" id="{19310394-4321-D673-E6B6-AD03F1270705}"/>
              </a:ext>
            </a:extLst>
          </p:cNvPr>
          <p:cNvSpPr txBox="1"/>
          <p:nvPr/>
        </p:nvSpPr>
        <p:spPr>
          <a:xfrm rot="16200000">
            <a:off x="6099819" y="2872215"/>
            <a:ext cx="424271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2144" name="ZoneTexte 2143">
            <a:extLst>
              <a:ext uri="{FF2B5EF4-FFF2-40B4-BE49-F238E27FC236}">
                <a16:creationId xmlns:a16="http://schemas.microsoft.com/office/drawing/2014/main" id="{2F73C7ED-6764-800D-1541-82C54ADA22CF}"/>
              </a:ext>
            </a:extLst>
          </p:cNvPr>
          <p:cNvSpPr txBox="1"/>
          <p:nvPr/>
        </p:nvSpPr>
        <p:spPr>
          <a:xfrm>
            <a:off x="5273748" y="1223783"/>
            <a:ext cx="557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6D7DD3D-EAD0-9F7E-9B7B-11E1711223DB}"/>
              </a:ext>
            </a:extLst>
          </p:cNvPr>
          <p:cNvCxnSpPr>
            <a:cxnSpLocks/>
          </p:cNvCxnSpPr>
          <p:nvPr/>
        </p:nvCxnSpPr>
        <p:spPr>
          <a:xfrm>
            <a:off x="3602500" y="1420786"/>
            <a:ext cx="983835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5DDC21-0CA6-A4CD-7F54-11D9E6E24FDD}"/>
              </a:ext>
            </a:extLst>
          </p:cNvPr>
          <p:cNvCxnSpPr>
            <a:cxnSpLocks/>
          </p:cNvCxnSpPr>
          <p:nvPr/>
        </p:nvCxnSpPr>
        <p:spPr>
          <a:xfrm>
            <a:off x="4586335" y="1420786"/>
            <a:ext cx="1650988" cy="0"/>
          </a:xfrm>
          <a:prstGeom prst="line">
            <a:avLst/>
          </a:prstGeom>
          <a:ln w="285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Connecteur droit avec flèche 1531">
            <a:extLst>
              <a:ext uri="{FF2B5EF4-FFF2-40B4-BE49-F238E27FC236}">
                <a16:creationId xmlns:a16="http://schemas.microsoft.com/office/drawing/2014/main" id="{AAF92740-B88A-FDD5-8FF2-FA0521749090}"/>
              </a:ext>
            </a:extLst>
          </p:cNvPr>
          <p:cNvCxnSpPr>
            <a:cxnSpLocks/>
          </p:cNvCxnSpPr>
          <p:nvPr/>
        </p:nvCxnSpPr>
        <p:spPr>
          <a:xfrm flipV="1">
            <a:off x="824027" y="3763930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B2ACB836-DD8E-91F1-7C2D-134B916AAD72}"/>
              </a:ext>
            </a:extLst>
          </p:cNvPr>
          <p:cNvSpPr txBox="1"/>
          <p:nvPr/>
        </p:nvSpPr>
        <p:spPr>
          <a:xfrm>
            <a:off x="5802878" y="3528603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3F7CD3F1-396E-CF58-9F82-4C894EA72D15}"/>
              </a:ext>
            </a:extLst>
          </p:cNvPr>
          <p:cNvSpPr txBox="1"/>
          <p:nvPr/>
        </p:nvSpPr>
        <p:spPr>
          <a:xfrm>
            <a:off x="283526" y="3779338"/>
            <a:ext cx="59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brain</a:t>
            </a:r>
          </a:p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842622" y="386923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1666045" y="386923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253330" y="386923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AFD82A5B-AB75-B06A-ED5B-CA6F8DAB7B8D}"/>
              </a:ext>
            </a:extLst>
          </p:cNvPr>
          <p:cNvSpPr/>
          <p:nvPr/>
        </p:nvSpPr>
        <p:spPr>
          <a:xfrm>
            <a:off x="2487675" y="386923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2074960" y="386923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2" name="Rectangle 1931">
            <a:extLst>
              <a:ext uri="{FF2B5EF4-FFF2-40B4-BE49-F238E27FC236}">
                <a16:creationId xmlns:a16="http://schemas.microsoft.com/office/drawing/2014/main" id="{9F003777-1610-79F6-1DCC-79B905930715}"/>
              </a:ext>
            </a:extLst>
          </p:cNvPr>
          <p:cNvSpPr/>
          <p:nvPr/>
        </p:nvSpPr>
        <p:spPr>
          <a:xfrm>
            <a:off x="2895410" y="386923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1F9EBD5B-003B-D85B-665E-1C152CB2C45C}"/>
              </a:ext>
            </a:extLst>
          </p:cNvPr>
          <p:cNvSpPr/>
          <p:nvPr/>
        </p:nvSpPr>
        <p:spPr>
          <a:xfrm>
            <a:off x="3713662" y="3869239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4124280" y="386923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4950918" y="3869239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4538202" y="386923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5365888" y="386923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357FBBD8-BD66-1C3A-BD0C-D36AFDC765F9}"/>
              </a:ext>
            </a:extLst>
          </p:cNvPr>
          <p:cNvSpPr txBox="1"/>
          <p:nvPr/>
        </p:nvSpPr>
        <p:spPr>
          <a:xfrm>
            <a:off x="3512817" y="3552986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949" name="ZoneTexte 1948">
            <a:extLst>
              <a:ext uri="{FF2B5EF4-FFF2-40B4-BE49-F238E27FC236}">
                <a16:creationId xmlns:a16="http://schemas.microsoft.com/office/drawing/2014/main" id="{0B18670C-6A10-3F4A-3FBA-65E64259089F}"/>
              </a:ext>
            </a:extLst>
          </p:cNvPr>
          <p:cNvSpPr txBox="1"/>
          <p:nvPr/>
        </p:nvSpPr>
        <p:spPr>
          <a:xfrm>
            <a:off x="318761" y="3581193"/>
            <a:ext cx="5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819276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955" name="ZoneTexte 1954">
            <a:extLst>
              <a:ext uri="{FF2B5EF4-FFF2-40B4-BE49-F238E27FC236}">
                <a16:creationId xmlns:a16="http://schemas.microsoft.com/office/drawing/2014/main" id="{7D9261BE-714A-0DA9-3A48-79B2B754DD42}"/>
              </a:ext>
            </a:extLst>
          </p:cNvPr>
          <p:cNvSpPr txBox="1"/>
          <p:nvPr/>
        </p:nvSpPr>
        <p:spPr>
          <a:xfrm flipH="1">
            <a:off x="1240378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956" name="ZoneTexte 1955">
            <a:extLst>
              <a:ext uri="{FF2B5EF4-FFF2-40B4-BE49-F238E27FC236}">
                <a16:creationId xmlns:a16="http://schemas.microsoft.com/office/drawing/2014/main" id="{8E14F5DF-10E2-D806-99ED-94F08BC60C3A}"/>
              </a:ext>
            </a:extLst>
          </p:cNvPr>
          <p:cNvSpPr txBox="1"/>
          <p:nvPr/>
        </p:nvSpPr>
        <p:spPr>
          <a:xfrm>
            <a:off x="1661480" y="3584632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57" name="ZoneTexte 1956">
            <a:extLst>
              <a:ext uri="{FF2B5EF4-FFF2-40B4-BE49-F238E27FC236}">
                <a16:creationId xmlns:a16="http://schemas.microsoft.com/office/drawing/2014/main" id="{AB2CF800-7AB3-69B3-B1F8-5E756DE9FA05}"/>
              </a:ext>
            </a:extLst>
          </p:cNvPr>
          <p:cNvSpPr txBox="1"/>
          <p:nvPr/>
        </p:nvSpPr>
        <p:spPr>
          <a:xfrm>
            <a:off x="2897363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4972679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959" name="ZoneTexte 1958">
            <a:extLst>
              <a:ext uri="{FF2B5EF4-FFF2-40B4-BE49-F238E27FC236}">
                <a16:creationId xmlns:a16="http://schemas.microsoft.com/office/drawing/2014/main" id="{34E7FBA2-40E5-E3D4-2A33-2B102B6F93B3}"/>
              </a:ext>
            </a:extLst>
          </p:cNvPr>
          <p:cNvSpPr txBox="1"/>
          <p:nvPr/>
        </p:nvSpPr>
        <p:spPr>
          <a:xfrm>
            <a:off x="5370413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4154227" y="3584632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961" name="ZoneTexte 1960">
            <a:extLst>
              <a:ext uri="{FF2B5EF4-FFF2-40B4-BE49-F238E27FC236}">
                <a16:creationId xmlns:a16="http://schemas.microsoft.com/office/drawing/2014/main" id="{5FE13AF0-4768-F06D-CB4F-9014A20348AA}"/>
              </a:ext>
            </a:extLst>
          </p:cNvPr>
          <p:cNvSpPr txBox="1"/>
          <p:nvPr/>
        </p:nvSpPr>
        <p:spPr>
          <a:xfrm>
            <a:off x="4558288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477603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997" name="Rectangle 1996">
            <a:extLst>
              <a:ext uri="{FF2B5EF4-FFF2-40B4-BE49-F238E27FC236}">
                <a16:creationId xmlns:a16="http://schemas.microsoft.com/office/drawing/2014/main" id="{C556D142-2997-940F-E439-A210850DB05E}"/>
              </a:ext>
            </a:extLst>
          </p:cNvPr>
          <p:cNvSpPr/>
          <p:nvPr/>
        </p:nvSpPr>
        <p:spPr>
          <a:xfrm>
            <a:off x="3308105" y="3869239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D5174AB6-8074-93AC-3F7F-C5901A3C7D71}"/>
              </a:ext>
            </a:extLst>
          </p:cNvPr>
          <p:cNvSpPr txBox="1"/>
          <p:nvPr/>
        </p:nvSpPr>
        <p:spPr>
          <a:xfrm>
            <a:off x="2082516" y="358463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7301D2E3-5F1F-8F69-81B7-9B99E9A065C0}"/>
              </a:ext>
            </a:extLst>
          </p:cNvPr>
          <p:cNvSpPr txBox="1"/>
          <p:nvPr/>
        </p:nvSpPr>
        <p:spPr>
          <a:xfrm>
            <a:off x="3512817" y="381652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36213" y="4156371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47844" y="4156371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659475" y="4156371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071106" y="4156371"/>
            <a:ext cx="410400" cy="410400"/>
          </a:xfrm>
          <a:prstGeom prst="rect">
            <a:avLst/>
          </a:prstGeom>
        </p:spPr>
      </p:pic>
      <p:pic>
        <p:nvPicPr>
          <p:cNvPr id="1725" name="Image 1724">
            <a:extLst>
              <a:ext uri="{FF2B5EF4-FFF2-40B4-BE49-F238E27FC236}">
                <a16:creationId xmlns:a16="http://schemas.microsoft.com/office/drawing/2014/main" id="{995E8DFF-F37A-3EA4-3A3E-B514C95B8CA0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482737" y="4156371"/>
            <a:ext cx="410400" cy="410400"/>
          </a:xfrm>
          <a:prstGeom prst="rect">
            <a:avLst/>
          </a:prstGeom>
        </p:spPr>
      </p:pic>
      <p:pic>
        <p:nvPicPr>
          <p:cNvPr id="1736" name="Image 1735">
            <a:extLst>
              <a:ext uri="{FF2B5EF4-FFF2-40B4-BE49-F238E27FC236}">
                <a16:creationId xmlns:a16="http://schemas.microsoft.com/office/drawing/2014/main" id="{4E22BF37-6902-B0CB-072A-3FC1EAE96F1F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894366" y="4156371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12"/>
          <a:srcRect/>
          <a:stretch/>
        </p:blipFill>
        <p:spPr>
          <a:xfrm>
            <a:off x="4135382" y="4156371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13"/>
          <a:srcRect/>
          <a:stretch/>
        </p:blipFill>
        <p:spPr>
          <a:xfrm>
            <a:off x="4547013" y="4156371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14"/>
          <a:srcRect/>
          <a:stretch/>
        </p:blipFill>
        <p:spPr>
          <a:xfrm>
            <a:off x="4958644" y="4156371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15"/>
          <a:srcRect/>
          <a:stretch/>
        </p:blipFill>
        <p:spPr>
          <a:xfrm>
            <a:off x="5370275" y="4156371"/>
            <a:ext cx="410400" cy="410400"/>
          </a:xfrm>
          <a:prstGeom prst="rect">
            <a:avLst/>
          </a:prstGeom>
        </p:spPr>
      </p:pic>
      <p:sp>
        <p:nvSpPr>
          <p:cNvPr id="1744" name="ZoneTexte 1743">
            <a:extLst>
              <a:ext uri="{FF2B5EF4-FFF2-40B4-BE49-F238E27FC236}">
                <a16:creationId xmlns:a16="http://schemas.microsoft.com/office/drawing/2014/main" id="{671B16B3-CC74-25C1-F1F6-03A35C157021}"/>
              </a:ext>
            </a:extLst>
          </p:cNvPr>
          <p:cNvSpPr txBox="1"/>
          <p:nvPr/>
        </p:nvSpPr>
        <p:spPr>
          <a:xfrm>
            <a:off x="3512817" y="4260163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836213" y="4639880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247844" y="4639880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59475" y="4639880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071106" y="4639880"/>
            <a:ext cx="410400" cy="410400"/>
          </a:xfrm>
          <a:prstGeom prst="rect">
            <a:avLst/>
          </a:prstGeom>
        </p:spPr>
      </p:pic>
      <p:pic>
        <p:nvPicPr>
          <p:cNvPr id="2198" name="Image 2197">
            <a:extLst>
              <a:ext uri="{FF2B5EF4-FFF2-40B4-BE49-F238E27FC236}">
                <a16:creationId xmlns:a16="http://schemas.microsoft.com/office/drawing/2014/main" id="{96C89EB8-E291-54B8-B739-200E033D5E73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482737" y="4639880"/>
            <a:ext cx="410400" cy="410400"/>
          </a:xfrm>
          <a:prstGeom prst="rect">
            <a:avLst/>
          </a:prstGeom>
        </p:spPr>
      </p:pic>
      <p:pic>
        <p:nvPicPr>
          <p:cNvPr id="2199" name="Image 2198">
            <a:extLst>
              <a:ext uri="{FF2B5EF4-FFF2-40B4-BE49-F238E27FC236}">
                <a16:creationId xmlns:a16="http://schemas.microsoft.com/office/drawing/2014/main" id="{F6A40C68-BB3C-BE44-5C52-36AD23B4437B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2894366" y="4639880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4135382" y="4632579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4547013" y="4632579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4958644" y="4632579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5370275" y="4634958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>
            <a:off x="137752" y="4282735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>
            <a:off x="138915" y="4734387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208" name="ZoneTexte 2207">
            <a:extLst>
              <a:ext uri="{FF2B5EF4-FFF2-40B4-BE49-F238E27FC236}">
                <a16:creationId xmlns:a16="http://schemas.microsoft.com/office/drawing/2014/main" id="{9662C6FE-CA56-566C-7432-CC8E2C22F458}"/>
              </a:ext>
            </a:extLst>
          </p:cNvPr>
          <p:cNvSpPr txBox="1"/>
          <p:nvPr/>
        </p:nvSpPr>
        <p:spPr>
          <a:xfrm>
            <a:off x="772700" y="3835904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5</a:t>
            </a:r>
          </a:p>
        </p:txBody>
      </p:sp>
      <p:sp>
        <p:nvSpPr>
          <p:cNvPr id="2210" name="ZoneTexte 2209">
            <a:extLst>
              <a:ext uri="{FF2B5EF4-FFF2-40B4-BE49-F238E27FC236}">
                <a16:creationId xmlns:a16="http://schemas.microsoft.com/office/drawing/2014/main" id="{E93CD648-BA6F-4AC8-4B01-C414F58A23E6}"/>
              </a:ext>
            </a:extLst>
          </p:cNvPr>
          <p:cNvSpPr txBox="1"/>
          <p:nvPr/>
        </p:nvSpPr>
        <p:spPr>
          <a:xfrm>
            <a:off x="1609555" y="3835904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5" name="ZoneTexte 2214">
            <a:extLst>
              <a:ext uri="{FF2B5EF4-FFF2-40B4-BE49-F238E27FC236}">
                <a16:creationId xmlns:a16="http://schemas.microsoft.com/office/drawing/2014/main" id="{A410125C-5264-16BE-2F0D-EF5DCCB14971}"/>
              </a:ext>
            </a:extLst>
          </p:cNvPr>
          <p:cNvSpPr txBox="1"/>
          <p:nvPr/>
        </p:nvSpPr>
        <p:spPr>
          <a:xfrm>
            <a:off x="2428453" y="3827813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9" name="ZoneTexte 2218">
            <a:extLst>
              <a:ext uri="{FF2B5EF4-FFF2-40B4-BE49-F238E27FC236}">
                <a16:creationId xmlns:a16="http://schemas.microsoft.com/office/drawing/2014/main" id="{D2EE352E-EC04-72BA-A5B7-BE84ADB38669}"/>
              </a:ext>
            </a:extLst>
          </p:cNvPr>
          <p:cNvSpPr txBox="1"/>
          <p:nvPr/>
        </p:nvSpPr>
        <p:spPr>
          <a:xfrm>
            <a:off x="3512817" y="4697807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717768" y="1366641"/>
            <a:ext cx="947066" cy="162784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32909" y="1389090"/>
            <a:ext cx="256899" cy="16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679584" y="1311656"/>
            <a:ext cx="1010490" cy="27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459540" y="1368697"/>
            <a:ext cx="1158481" cy="169027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 rot="16200000">
            <a:off x="100688" y="1974743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 rot="16200000">
            <a:off x="110597" y="1629744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2335B18-83AD-D08D-5BA7-F72B8D7BD03F}"/>
              </a:ext>
            </a:extLst>
          </p:cNvPr>
          <p:cNvSpPr txBox="1"/>
          <p:nvPr/>
        </p:nvSpPr>
        <p:spPr>
          <a:xfrm rot="16200000">
            <a:off x="66045" y="2498147"/>
            <a:ext cx="665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517865" y="1344729"/>
            <a:ext cx="1038055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681" t="77916" r="49484" b="4997"/>
          <a:stretch/>
        </p:blipFill>
        <p:spPr>
          <a:xfrm>
            <a:off x="1666422" y="1555185"/>
            <a:ext cx="1347132" cy="2676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60513" t="85425" r="3809" b="8219"/>
          <a:stretch/>
        </p:blipFill>
        <p:spPr>
          <a:xfrm>
            <a:off x="460510" y="1684443"/>
            <a:ext cx="1122049" cy="99578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1337084" y="1792981"/>
            <a:ext cx="247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8447" t="53044" r="50144" b="27618"/>
          <a:stretch/>
        </p:blipFill>
        <p:spPr>
          <a:xfrm>
            <a:off x="1703440" y="1807786"/>
            <a:ext cx="1302273" cy="30294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60096" t="53976" r="4384" b="30984"/>
          <a:stretch/>
        </p:blipFill>
        <p:spPr>
          <a:xfrm>
            <a:off x="470077" y="1880979"/>
            <a:ext cx="1117060" cy="235620"/>
          </a:xfrm>
          <a:prstGeom prst="rect">
            <a:avLst/>
          </a:prstGeom>
        </p:spPr>
      </p:pic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2982500" y="1899657"/>
            <a:ext cx="0" cy="1551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2979424" y="1640608"/>
            <a:ext cx="0" cy="2012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2859094" y="2022146"/>
            <a:ext cx="320238" cy="15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2826330" y="1597859"/>
            <a:ext cx="422430" cy="191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2118" name="Forme libre 2117">
            <a:extLst>
              <a:ext uri="{FF2B5EF4-FFF2-40B4-BE49-F238E27FC236}">
                <a16:creationId xmlns:a16="http://schemas.microsoft.com/office/drawing/2014/main" id="{14AECE3C-58CE-B890-FE9E-6C3AD4C449FF}"/>
              </a:ext>
            </a:extLst>
          </p:cNvPr>
          <p:cNvSpPr/>
          <p:nvPr/>
        </p:nvSpPr>
        <p:spPr>
          <a:xfrm>
            <a:off x="684726" y="2371452"/>
            <a:ext cx="733033" cy="5515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8041E-8060-9E6D-063E-7E69BF1E96D4}"/>
              </a:ext>
            </a:extLst>
          </p:cNvPr>
          <p:cNvGrpSpPr/>
          <p:nvPr/>
        </p:nvGrpSpPr>
        <p:grpSpPr>
          <a:xfrm>
            <a:off x="1097413" y="2325374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7E7F003-3F3D-5CB9-9462-FE4FFCF558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6BE1A0F-7A46-B162-ED2A-A3FAF6E76D5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8FC1E9DD-95BA-3C6F-53A0-A54A921F93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02263510-1A31-DACB-2BAE-04D54DC49DFA}"/>
              </a:ext>
            </a:extLst>
          </p:cNvPr>
          <p:cNvGrpSpPr/>
          <p:nvPr/>
        </p:nvGrpSpPr>
        <p:grpSpPr>
          <a:xfrm rot="20244324">
            <a:off x="756744" y="2361835"/>
            <a:ext cx="73382" cy="107636"/>
            <a:chOff x="726980" y="5738832"/>
            <a:chExt cx="323658" cy="506142"/>
          </a:xfrm>
        </p:grpSpPr>
        <p:sp>
          <p:nvSpPr>
            <p:cNvPr id="1752" name="Forme libre 1751">
              <a:extLst>
                <a:ext uri="{FF2B5EF4-FFF2-40B4-BE49-F238E27FC236}">
                  <a16:creationId xmlns:a16="http://schemas.microsoft.com/office/drawing/2014/main" id="{3A638844-672F-FBCE-99E0-E5C19D6A5D3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Forme libre 1752">
              <a:extLst>
                <a:ext uri="{FF2B5EF4-FFF2-40B4-BE49-F238E27FC236}">
                  <a16:creationId xmlns:a16="http://schemas.microsoft.com/office/drawing/2014/main" id="{0F03AEC8-BDDD-9734-D2CB-9B6D6B2699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Forme libre 1753">
              <a:extLst>
                <a:ext uri="{FF2B5EF4-FFF2-40B4-BE49-F238E27FC236}">
                  <a16:creationId xmlns:a16="http://schemas.microsoft.com/office/drawing/2014/main" id="{C64E7D96-5873-1F3F-939B-25FC23208E9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8" name="Ellipse 650">
            <a:extLst>
              <a:ext uri="{FF2B5EF4-FFF2-40B4-BE49-F238E27FC236}">
                <a16:creationId xmlns:a16="http://schemas.microsoft.com/office/drawing/2014/main" id="{0E524A98-1582-498B-91CB-9B413217032C}"/>
              </a:ext>
            </a:extLst>
          </p:cNvPr>
          <p:cNvSpPr/>
          <p:nvPr/>
        </p:nvSpPr>
        <p:spPr>
          <a:xfrm rot="9574475">
            <a:off x="868483" y="2718466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9" name="Graphique 2138" descr="ADN contour">
            <a:extLst>
              <a:ext uri="{FF2B5EF4-FFF2-40B4-BE49-F238E27FC236}">
                <a16:creationId xmlns:a16="http://schemas.microsoft.com/office/drawing/2014/main" id="{A34A7C6E-B2E8-D2AA-E850-F91508F87EE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7528095">
            <a:off x="913573" y="2758574"/>
            <a:ext cx="103600" cy="100207"/>
          </a:xfrm>
          <a:prstGeom prst="rect">
            <a:avLst/>
          </a:prstGeom>
        </p:spPr>
      </p:pic>
      <p:sp>
        <p:nvSpPr>
          <p:cNvPr id="2150" name="Forme libre 2149">
            <a:extLst>
              <a:ext uri="{FF2B5EF4-FFF2-40B4-BE49-F238E27FC236}">
                <a16:creationId xmlns:a16="http://schemas.microsoft.com/office/drawing/2014/main" id="{33C6D57A-EA9F-651D-0B08-DE6C9A1661D7}"/>
              </a:ext>
            </a:extLst>
          </p:cNvPr>
          <p:cNvSpPr/>
          <p:nvPr/>
        </p:nvSpPr>
        <p:spPr>
          <a:xfrm rot="19409955">
            <a:off x="1238447" y="2490682"/>
            <a:ext cx="130833" cy="73167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Ellipse 650">
            <a:extLst>
              <a:ext uri="{FF2B5EF4-FFF2-40B4-BE49-F238E27FC236}">
                <a16:creationId xmlns:a16="http://schemas.microsoft.com/office/drawing/2014/main" id="{25FD9EDA-F462-2F42-3EE9-AAEBEC7C7139}"/>
              </a:ext>
            </a:extLst>
          </p:cNvPr>
          <p:cNvSpPr/>
          <p:nvPr/>
        </p:nvSpPr>
        <p:spPr>
          <a:xfrm rot="17766479">
            <a:off x="1144435" y="250031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2" name="Groupe 2151">
            <a:extLst>
              <a:ext uri="{FF2B5EF4-FFF2-40B4-BE49-F238E27FC236}">
                <a16:creationId xmlns:a16="http://schemas.microsoft.com/office/drawing/2014/main" id="{FF73273F-7325-7DD5-96DC-2D43D782A0C7}"/>
              </a:ext>
            </a:extLst>
          </p:cNvPr>
          <p:cNvGrpSpPr/>
          <p:nvPr/>
        </p:nvGrpSpPr>
        <p:grpSpPr>
          <a:xfrm>
            <a:off x="1182355" y="2549974"/>
            <a:ext cx="39976" cy="55412"/>
            <a:chOff x="726980" y="5738832"/>
            <a:chExt cx="323658" cy="506142"/>
          </a:xfrm>
        </p:grpSpPr>
        <p:sp>
          <p:nvSpPr>
            <p:cNvPr id="1733" name="Forme libre 1732">
              <a:extLst>
                <a:ext uri="{FF2B5EF4-FFF2-40B4-BE49-F238E27FC236}">
                  <a16:creationId xmlns:a16="http://schemas.microsoft.com/office/drawing/2014/main" id="{BBFC4639-EFDA-2A37-63DC-769B20A6DE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Forme libre 1733">
              <a:extLst>
                <a:ext uri="{FF2B5EF4-FFF2-40B4-BE49-F238E27FC236}">
                  <a16:creationId xmlns:a16="http://schemas.microsoft.com/office/drawing/2014/main" id="{9D112A6D-36A1-92FE-A6EB-FA6DF35C81C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Forme libre 1740">
              <a:extLst>
                <a:ext uri="{FF2B5EF4-FFF2-40B4-BE49-F238E27FC236}">
                  <a16:creationId xmlns:a16="http://schemas.microsoft.com/office/drawing/2014/main" id="{D42191EF-5D3D-C0C7-59E4-576B4961F86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3" name="Groupe 2152">
            <a:extLst>
              <a:ext uri="{FF2B5EF4-FFF2-40B4-BE49-F238E27FC236}">
                <a16:creationId xmlns:a16="http://schemas.microsoft.com/office/drawing/2014/main" id="{1449A386-7BB1-34B3-00D4-41388407C5CC}"/>
              </a:ext>
            </a:extLst>
          </p:cNvPr>
          <p:cNvGrpSpPr/>
          <p:nvPr/>
        </p:nvGrpSpPr>
        <p:grpSpPr>
          <a:xfrm>
            <a:off x="1235117" y="2531313"/>
            <a:ext cx="39976" cy="55412"/>
            <a:chOff x="726980" y="5738832"/>
            <a:chExt cx="323658" cy="506142"/>
          </a:xfrm>
        </p:grpSpPr>
        <p:sp>
          <p:nvSpPr>
            <p:cNvPr id="1730" name="Forme libre 1729">
              <a:extLst>
                <a:ext uri="{FF2B5EF4-FFF2-40B4-BE49-F238E27FC236}">
                  <a16:creationId xmlns:a16="http://schemas.microsoft.com/office/drawing/2014/main" id="{54900991-09F2-9948-75A6-8426BC496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1" name="Forme libre 1730">
              <a:extLst>
                <a:ext uri="{FF2B5EF4-FFF2-40B4-BE49-F238E27FC236}">
                  <a16:creationId xmlns:a16="http://schemas.microsoft.com/office/drawing/2014/main" id="{857A4E05-CD94-55FE-A1E8-39CD7D063F7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Forme libre 1731">
              <a:extLst>
                <a:ext uri="{FF2B5EF4-FFF2-40B4-BE49-F238E27FC236}">
                  <a16:creationId xmlns:a16="http://schemas.microsoft.com/office/drawing/2014/main" id="{F5B73D56-22E0-3E6B-7DFA-3532EA1161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5" name="Groupe 2154">
            <a:extLst>
              <a:ext uri="{FF2B5EF4-FFF2-40B4-BE49-F238E27FC236}">
                <a16:creationId xmlns:a16="http://schemas.microsoft.com/office/drawing/2014/main" id="{038BBB8A-6D0D-A490-086F-3338B8D76A8D}"/>
              </a:ext>
            </a:extLst>
          </p:cNvPr>
          <p:cNvGrpSpPr/>
          <p:nvPr/>
        </p:nvGrpSpPr>
        <p:grpSpPr>
          <a:xfrm rot="199766">
            <a:off x="1264855" y="2326718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2175" name="Forme libre 2174">
              <a:extLst>
                <a:ext uri="{FF2B5EF4-FFF2-40B4-BE49-F238E27FC236}">
                  <a16:creationId xmlns:a16="http://schemas.microsoft.com/office/drawing/2014/main" id="{98E559F4-F766-E41B-5711-94C92213F0B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8" name="Forme libre 1727">
              <a:extLst>
                <a:ext uri="{FF2B5EF4-FFF2-40B4-BE49-F238E27FC236}">
                  <a16:creationId xmlns:a16="http://schemas.microsoft.com/office/drawing/2014/main" id="{DB944085-A238-F195-4B30-76432861872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Forme libre 1728">
              <a:extLst>
                <a:ext uri="{FF2B5EF4-FFF2-40B4-BE49-F238E27FC236}">
                  <a16:creationId xmlns:a16="http://schemas.microsoft.com/office/drawing/2014/main" id="{0ECBC544-DA32-451B-29A7-8860E6790FB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0" name="Ellipse 2159">
            <a:extLst>
              <a:ext uri="{FF2B5EF4-FFF2-40B4-BE49-F238E27FC236}">
                <a16:creationId xmlns:a16="http://schemas.microsoft.com/office/drawing/2014/main" id="{F5244D9A-7C80-DCB0-1610-358B7A85B7FC}"/>
              </a:ext>
            </a:extLst>
          </p:cNvPr>
          <p:cNvSpPr/>
          <p:nvPr/>
        </p:nvSpPr>
        <p:spPr>
          <a:xfrm>
            <a:off x="714720" y="2329941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rme libre 2160">
            <a:extLst>
              <a:ext uri="{FF2B5EF4-FFF2-40B4-BE49-F238E27FC236}">
                <a16:creationId xmlns:a16="http://schemas.microsoft.com/office/drawing/2014/main" id="{249A04EC-23BD-F950-715B-1F5309E304C2}"/>
              </a:ext>
            </a:extLst>
          </p:cNvPr>
          <p:cNvSpPr/>
          <p:nvPr/>
        </p:nvSpPr>
        <p:spPr>
          <a:xfrm>
            <a:off x="719745" y="2357044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67E9DD-4438-56F7-97F8-7D6F636D723E}"/>
              </a:ext>
            </a:extLst>
          </p:cNvPr>
          <p:cNvSpPr txBox="1"/>
          <p:nvPr/>
        </p:nvSpPr>
        <p:spPr>
          <a:xfrm>
            <a:off x="1252268" y="2052831"/>
            <a:ext cx="42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1412204" y="1764900"/>
            <a:ext cx="260168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1686201" y="2053574"/>
            <a:ext cx="443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95BF3-89A1-F5B1-F563-0129733E985A}"/>
              </a:ext>
            </a:extLst>
          </p:cNvPr>
          <p:cNvSpPr/>
          <p:nvPr/>
        </p:nvSpPr>
        <p:spPr>
          <a:xfrm>
            <a:off x="1666250" y="1368697"/>
            <a:ext cx="1300976" cy="169027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E0F838B-88D0-051A-A975-258791E00394}"/>
              </a:ext>
            </a:extLst>
          </p:cNvPr>
          <p:cNvSpPr txBox="1"/>
          <p:nvPr/>
        </p:nvSpPr>
        <p:spPr>
          <a:xfrm>
            <a:off x="1748956" y="1343478"/>
            <a:ext cx="1135746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1767" name="Forme libre 1766">
            <a:extLst>
              <a:ext uri="{FF2B5EF4-FFF2-40B4-BE49-F238E27FC236}">
                <a16:creationId xmlns:a16="http://schemas.microsoft.com/office/drawing/2014/main" id="{4AC9331C-0046-C6CD-7D0B-A8547FC59382}"/>
              </a:ext>
            </a:extLst>
          </p:cNvPr>
          <p:cNvSpPr/>
          <p:nvPr/>
        </p:nvSpPr>
        <p:spPr>
          <a:xfrm>
            <a:off x="1875844" y="2362178"/>
            <a:ext cx="965813" cy="551591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8" name="Groupe 1767">
            <a:extLst>
              <a:ext uri="{FF2B5EF4-FFF2-40B4-BE49-F238E27FC236}">
                <a16:creationId xmlns:a16="http://schemas.microsoft.com/office/drawing/2014/main" id="{1B570376-CD33-3632-4B3F-979E444975E1}"/>
              </a:ext>
            </a:extLst>
          </p:cNvPr>
          <p:cNvGrpSpPr/>
          <p:nvPr/>
        </p:nvGrpSpPr>
        <p:grpSpPr>
          <a:xfrm>
            <a:off x="2414920" y="2318022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69" name="Forme libre 1768">
              <a:extLst>
                <a:ext uri="{FF2B5EF4-FFF2-40B4-BE49-F238E27FC236}">
                  <a16:creationId xmlns:a16="http://schemas.microsoft.com/office/drawing/2014/main" id="{AB75EEAC-B166-448B-AAE8-687F7141715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6" name="Forme libre 1785">
              <a:extLst>
                <a:ext uri="{FF2B5EF4-FFF2-40B4-BE49-F238E27FC236}">
                  <a16:creationId xmlns:a16="http://schemas.microsoft.com/office/drawing/2014/main" id="{52D5F029-41E9-0C6E-8C52-57CB5EC82F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Forme libre 1786">
              <a:extLst>
                <a:ext uri="{FF2B5EF4-FFF2-40B4-BE49-F238E27FC236}">
                  <a16:creationId xmlns:a16="http://schemas.microsoft.com/office/drawing/2014/main" id="{5CB3B763-F786-6B26-DF54-FF1F513A8A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8" name="Groupe 1787">
            <a:extLst>
              <a:ext uri="{FF2B5EF4-FFF2-40B4-BE49-F238E27FC236}">
                <a16:creationId xmlns:a16="http://schemas.microsoft.com/office/drawing/2014/main" id="{F91FE17A-8384-A378-1382-5C66B29C8DD7}"/>
              </a:ext>
            </a:extLst>
          </p:cNvPr>
          <p:cNvGrpSpPr/>
          <p:nvPr/>
        </p:nvGrpSpPr>
        <p:grpSpPr>
          <a:xfrm rot="20244324">
            <a:off x="1949621" y="2352561"/>
            <a:ext cx="73383" cy="107636"/>
            <a:chOff x="726980" y="5738832"/>
            <a:chExt cx="323658" cy="506142"/>
          </a:xfrm>
        </p:grpSpPr>
        <p:sp>
          <p:nvSpPr>
            <p:cNvPr id="1789" name="Forme libre 1788">
              <a:extLst>
                <a:ext uri="{FF2B5EF4-FFF2-40B4-BE49-F238E27FC236}">
                  <a16:creationId xmlns:a16="http://schemas.microsoft.com/office/drawing/2014/main" id="{E7100E81-C2AE-E818-FE14-EACA88CF57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1" name="Forme libre 1790">
              <a:extLst>
                <a:ext uri="{FF2B5EF4-FFF2-40B4-BE49-F238E27FC236}">
                  <a16:creationId xmlns:a16="http://schemas.microsoft.com/office/drawing/2014/main" id="{2BB67F7C-1D4A-A399-394E-0C81CCE15EC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Forme libre 2175">
              <a:extLst>
                <a:ext uri="{FF2B5EF4-FFF2-40B4-BE49-F238E27FC236}">
                  <a16:creationId xmlns:a16="http://schemas.microsoft.com/office/drawing/2014/main" id="{F239EA03-DF15-B2CA-4FA2-53745D9C3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2" name="Ellipse 650">
            <a:extLst>
              <a:ext uri="{FF2B5EF4-FFF2-40B4-BE49-F238E27FC236}">
                <a16:creationId xmlns:a16="http://schemas.microsoft.com/office/drawing/2014/main" id="{82165630-7C8F-5A4F-D8B2-84219DEA6869}"/>
              </a:ext>
            </a:extLst>
          </p:cNvPr>
          <p:cNvSpPr/>
          <p:nvPr/>
        </p:nvSpPr>
        <p:spPr>
          <a:xfrm rot="9574475">
            <a:off x="2061358" y="2709192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8" name="Graphique 2187" descr="ADN contour">
            <a:extLst>
              <a:ext uri="{FF2B5EF4-FFF2-40B4-BE49-F238E27FC236}">
                <a16:creationId xmlns:a16="http://schemas.microsoft.com/office/drawing/2014/main" id="{B5333BAF-45B7-30B4-C8DE-AD336FE80C3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7528095">
            <a:off x="2106448" y="2749299"/>
            <a:ext cx="103600" cy="100207"/>
          </a:xfrm>
          <a:prstGeom prst="rect">
            <a:avLst/>
          </a:prstGeom>
        </p:spPr>
      </p:pic>
      <p:sp>
        <p:nvSpPr>
          <p:cNvPr id="2194" name="Ellipse 650">
            <a:extLst>
              <a:ext uri="{FF2B5EF4-FFF2-40B4-BE49-F238E27FC236}">
                <a16:creationId xmlns:a16="http://schemas.microsoft.com/office/drawing/2014/main" id="{3D3C3CE4-F8B2-6D9D-A36D-FD1B70B34BDE}"/>
              </a:ext>
            </a:extLst>
          </p:cNvPr>
          <p:cNvSpPr/>
          <p:nvPr/>
        </p:nvSpPr>
        <p:spPr>
          <a:xfrm rot="17766479">
            <a:off x="2585600" y="249900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5" name="Groupe 2224">
            <a:extLst>
              <a:ext uri="{FF2B5EF4-FFF2-40B4-BE49-F238E27FC236}">
                <a16:creationId xmlns:a16="http://schemas.microsoft.com/office/drawing/2014/main" id="{BBC58743-9A25-DC43-CA1D-4FAD58234728}"/>
              </a:ext>
            </a:extLst>
          </p:cNvPr>
          <p:cNvGrpSpPr/>
          <p:nvPr/>
        </p:nvGrpSpPr>
        <p:grpSpPr>
          <a:xfrm rot="199766">
            <a:off x="2683092" y="232490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26" name="Forme libre 2225">
              <a:extLst>
                <a:ext uri="{FF2B5EF4-FFF2-40B4-BE49-F238E27FC236}">
                  <a16:creationId xmlns:a16="http://schemas.microsoft.com/office/drawing/2014/main" id="{1ECBEA65-A8A1-1613-A7E1-CEDDB0D61B3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7" name="Forme libre 2226">
              <a:extLst>
                <a:ext uri="{FF2B5EF4-FFF2-40B4-BE49-F238E27FC236}">
                  <a16:creationId xmlns:a16="http://schemas.microsoft.com/office/drawing/2014/main" id="{74BFA205-0583-57E2-7B1F-58E7D781F69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Forme libre 2227">
              <a:extLst>
                <a:ext uri="{FF2B5EF4-FFF2-40B4-BE49-F238E27FC236}">
                  <a16:creationId xmlns:a16="http://schemas.microsoft.com/office/drawing/2014/main" id="{FEE59FAB-90D3-9F5F-1D6D-7EB0C0A2BF6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9" name="Ellipse 2228">
            <a:extLst>
              <a:ext uri="{FF2B5EF4-FFF2-40B4-BE49-F238E27FC236}">
                <a16:creationId xmlns:a16="http://schemas.microsoft.com/office/drawing/2014/main" id="{815638E5-5B30-6105-34B2-7A20558FA9CD}"/>
              </a:ext>
            </a:extLst>
          </p:cNvPr>
          <p:cNvSpPr/>
          <p:nvPr/>
        </p:nvSpPr>
        <p:spPr>
          <a:xfrm>
            <a:off x="1907596" y="2320667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Forme libre 2229">
            <a:extLst>
              <a:ext uri="{FF2B5EF4-FFF2-40B4-BE49-F238E27FC236}">
                <a16:creationId xmlns:a16="http://schemas.microsoft.com/office/drawing/2014/main" id="{70D7AC3B-59AF-2791-14EB-1893669460A7}"/>
              </a:ext>
            </a:extLst>
          </p:cNvPr>
          <p:cNvSpPr/>
          <p:nvPr/>
        </p:nvSpPr>
        <p:spPr>
          <a:xfrm>
            <a:off x="1912620" y="2347770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Forme libre 2245">
            <a:extLst>
              <a:ext uri="{FF2B5EF4-FFF2-40B4-BE49-F238E27FC236}">
                <a16:creationId xmlns:a16="http://schemas.microsoft.com/office/drawing/2014/main" id="{01232BAA-88DE-1C69-ED47-232B825BAB30}"/>
              </a:ext>
            </a:extLst>
          </p:cNvPr>
          <p:cNvSpPr/>
          <p:nvPr/>
        </p:nvSpPr>
        <p:spPr>
          <a:xfrm>
            <a:off x="2217593" y="2430312"/>
            <a:ext cx="445811" cy="313250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7" name="Groupe 2246">
            <a:extLst>
              <a:ext uri="{FF2B5EF4-FFF2-40B4-BE49-F238E27FC236}">
                <a16:creationId xmlns:a16="http://schemas.microsoft.com/office/drawing/2014/main" id="{2ADF070C-D92E-2F4A-5BE7-83FEF7D15BD8}"/>
              </a:ext>
            </a:extLst>
          </p:cNvPr>
          <p:cNvGrpSpPr/>
          <p:nvPr/>
        </p:nvGrpSpPr>
        <p:grpSpPr>
          <a:xfrm>
            <a:off x="2254745" y="231273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48" name="Forme libre 2247">
              <a:extLst>
                <a:ext uri="{FF2B5EF4-FFF2-40B4-BE49-F238E27FC236}">
                  <a16:creationId xmlns:a16="http://schemas.microsoft.com/office/drawing/2014/main" id="{20CD5069-B383-34E4-2D00-709B8072CA5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9" name="Forme libre 2248">
              <a:extLst>
                <a:ext uri="{FF2B5EF4-FFF2-40B4-BE49-F238E27FC236}">
                  <a16:creationId xmlns:a16="http://schemas.microsoft.com/office/drawing/2014/main" id="{1DF17846-118C-744C-F540-D9027AFAAFB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Forme libre 2249">
              <a:extLst>
                <a:ext uri="{FF2B5EF4-FFF2-40B4-BE49-F238E27FC236}">
                  <a16:creationId xmlns:a16="http://schemas.microsoft.com/office/drawing/2014/main" id="{FB30605C-E402-2248-64D8-7A1197EB050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5" name="Ellipse 650">
            <a:extLst>
              <a:ext uri="{FF2B5EF4-FFF2-40B4-BE49-F238E27FC236}">
                <a16:creationId xmlns:a16="http://schemas.microsoft.com/office/drawing/2014/main" id="{73E16315-BE52-224E-2969-FEECB9EB6482}"/>
              </a:ext>
            </a:extLst>
          </p:cNvPr>
          <p:cNvSpPr/>
          <p:nvPr/>
        </p:nvSpPr>
        <p:spPr>
          <a:xfrm rot="17766479">
            <a:off x="2585127" y="2498956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196854D-75AB-CA32-628A-7DD49D43DDF9}"/>
              </a:ext>
            </a:extLst>
          </p:cNvPr>
          <p:cNvGrpSpPr/>
          <p:nvPr/>
        </p:nvGrpSpPr>
        <p:grpSpPr>
          <a:xfrm>
            <a:off x="2623047" y="2548621"/>
            <a:ext cx="39976" cy="55412"/>
            <a:chOff x="726980" y="5738832"/>
            <a:chExt cx="323658" cy="506142"/>
          </a:xfrm>
        </p:grpSpPr>
        <p:sp>
          <p:nvSpPr>
            <p:cNvPr id="2267" name="Forme libre 2266">
              <a:extLst>
                <a:ext uri="{FF2B5EF4-FFF2-40B4-BE49-F238E27FC236}">
                  <a16:creationId xmlns:a16="http://schemas.microsoft.com/office/drawing/2014/main" id="{BA6FF137-D231-62C6-A34D-049E6FF7B87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8" name="Forme libre 2267">
              <a:extLst>
                <a:ext uri="{FF2B5EF4-FFF2-40B4-BE49-F238E27FC236}">
                  <a16:creationId xmlns:a16="http://schemas.microsoft.com/office/drawing/2014/main" id="{642C8810-0927-E697-47E1-21D90F3AF5B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Forme libre 2268">
              <a:extLst>
                <a:ext uri="{FF2B5EF4-FFF2-40B4-BE49-F238E27FC236}">
                  <a16:creationId xmlns:a16="http://schemas.microsoft.com/office/drawing/2014/main" id="{BA58A6BB-F1AF-D13B-A38F-82B3494AF6D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5B085570-62E7-9E4E-D27D-8AAF7FEC891D}"/>
              </a:ext>
            </a:extLst>
          </p:cNvPr>
          <p:cNvGrpSpPr/>
          <p:nvPr/>
        </p:nvGrpSpPr>
        <p:grpSpPr>
          <a:xfrm>
            <a:off x="2675809" y="2529958"/>
            <a:ext cx="39976" cy="55412"/>
            <a:chOff x="726980" y="5738832"/>
            <a:chExt cx="323658" cy="506142"/>
          </a:xfrm>
        </p:grpSpPr>
        <p:sp>
          <p:nvSpPr>
            <p:cNvPr id="2271" name="Forme libre 2270">
              <a:extLst>
                <a:ext uri="{FF2B5EF4-FFF2-40B4-BE49-F238E27FC236}">
                  <a16:creationId xmlns:a16="http://schemas.microsoft.com/office/drawing/2014/main" id="{07571550-C191-0316-AB21-1E2A39CCF26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2" name="Forme libre 2271">
              <a:extLst>
                <a:ext uri="{FF2B5EF4-FFF2-40B4-BE49-F238E27FC236}">
                  <a16:creationId xmlns:a16="http://schemas.microsoft.com/office/drawing/2014/main" id="{EB7832ED-AC53-6ABB-A7BB-9C83634DD4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Forme libre 2272">
              <a:extLst>
                <a:ext uri="{FF2B5EF4-FFF2-40B4-BE49-F238E27FC236}">
                  <a16:creationId xmlns:a16="http://schemas.microsoft.com/office/drawing/2014/main" id="{551824A6-ECF9-A4D1-7783-DAFC37B8B7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9" name="Groupe 2298">
            <a:extLst>
              <a:ext uri="{FF2B5EF4-FFF2-40B4-BE49-F238E27FC236}">
                <a16:creationId xmlns:a16="http://schemas.microsoft.com/office/drawing/2014/main" id="{C312C1B3-B25A-F68C-943F-F9F7A043B202}"/>
              </a:ext>
            </a:extLst>
          </p:cNvPr>
          <p:cNvGrpSpPr/>
          <p:nvPr/>
        </p:nvGrpSpPr>
        <p:grpSpPr>
          <a:xfrm>
            <a:off x="2377320" y="2751568"/>
            <a:ext cx="257562" cy="136678"/>
            <a:chOff x="4413392" y="6320971"/>
            <a:chExt cx="506951" cy="406417"/>
          </a:xfrm>
        </p:grpSpPr>
        <p:cxnSp>
          <p:nvCxnSpPr>
            <p:cNvPr id="2300" name="Connecteur droit avec flèche 2299">
              <a:extLst>
                <a:ext uri="{FF2B5EF4-FFF2-40B4-BE49-F238E27FC236}">
                  <a16:creationId xmlns:a16="http://schemas.microsoft.com/office/drawing/2014/main" id="{8EF32F8B-A611-8A26-CCE5-0CBD710904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Connecteur droit avec flèche 2300">
              <a:extLst>
                <a:ext uri="{FF2B5EF4-FFF2-40B4-BE49-F238E27FC236}">
                  <a16:creationId xmlns:a16="http://schemas.microsoft.com/office/drawing/2014/main" id="{EBE5AC04-B81E-A61A-5088-FF81695FD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4" name="Ellipse 2173">
            <a:extLst>
              <a:ext uri="{FF2B5EF4-FFF2-40B4-BE49-F238E27FC236}">
                <a16:creationId xmlns:a16="http://schemas.microsoft.com/office/drawing/2014/main" id="{13D94C35-2E19-F8A0-EC4E-4232BACDCDDD}"/>
              </a:ext>
            </a:extLst>
          </p:cNvPr>
          <p:cNvSpPr/>
          <p:nvPr/>
        </p:nvSpPr>
        <p:spPr>
          <a:xfrm>
            <a:off x="2080091" y="2405999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Ellipse 1693">
            <a:extLst>
              <a:ext uri="{FF2B5EF4-FFF2-40B4-BE49-F238E27FC236}">
                <a16:creationId xmlns:a16="http://schemas.microsoft.com/office/drawing/2014/main" id="{ACBA14F7-60ED-7F34-7FAC-ED283A7CC315}"/>
              </a:ext>
            </a:extLst>
          </p:cNvPr>
          <p:cNvSpPr/>
          <p:nvPr/>
        </p:nvSpPr>
        <p:spPr>
          <a:xfrm>
            <a:off x="2331504" y="2545927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Ellipse 1703">
            <a:extLst>
              <a:ext uri="{FF2B5EF4-FFF2-40B4-BE49-F238E27FC236}">
                <a16:creationId xmlns:a16="http://schemas.microsoft.com/office/drawing/2014/main" id="{C9B1D9FD-5579-13F5-54B3-1C3094D8CC29}"/>
              </a:ext>
            </a:extLst>
          </p:cNvPr>
          <p:cNvSpPr/>
          <p:nvPr/>
        </p:nvSpPr>
        <p:spPr>
          <a:xfrm>
            <a:off x="2627024" y="2834833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730BB7-3932-1A4D-C70E-0D1556033FFB}"/>
              </a:ext>
            </a:extLst>
          </p:cNvPr>
          <p:cNvGrpSpPr/>
          <p:nvPr/>
        </p:nvGrpSpPr>
        <p:grpSpPr>
          <a:xfrm rot="16200000">
            <a:off x="2912454" y="2483228"/>
            <a:ext cx="372045" cy="580988"/>
            <a:chOff x="3461526" y="1661567"/>
            <a:chExt cx="337221" cy="650823"/>
          </a:xfrm>
        </p:grpSpPr>
        <p:sp>
          <p:nvSpPr>
            <p:cNvPr id="2241" name="ZoneTexte 2240">
              <a:extLst>
                <a:ext uri="{FF2B5EF4-FFF2-40B4-BE49-F238E27FC236}">
                  <a16:creationId xmlns:a16="http://schemas.microsoft.com/office/drawing/2014/main" id="{1F340536-F012-DF8B-4C52-5F6C376DC680}"/>
                </a:ext>
              </a:extLst>
            </p:cNvPr>
            <p:cNvSpPr txBox="1"/>
            <p:nvPr/>
          </p:nvSpPr>
          <p:spPr>
            <a:xfrm rot="5400000">
              <a:off x="3385813" y="1899457"/>
              <a:ext cx="616641" cy="2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</a:t>
              </a:r>
            </a:p>
          </p:txBody>
        </p:sp>
        <p:sp>
          <p:nvSpPr>
            <p:cNvPr id="2242" name="ZoneTexte 2241">
              <a:extLst>
                <a:ext uri="{FF2B5EF4-FFF2-40B4-BE49-F238E27FC236}">
                  <a16:creationId xmlns:a16="http://schemas.microsoft.com/office/drawing/2014/main" id="{F939F702-5391-698C-2939-2A7FA29A49DB}"/>
                </a:ext>
              </a:extLst>
            </p:cNvPr>
            <p:cNvSpPr txBox="1"/>
            <p:nvPr/>
          </p:nvSpPr>
          <p:spPr>
            <a:xfrm rot="5400000">
              <a:off x="3239812" y="1883281"/>
              <a:ext cx="630204" cy="1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253" name="Rectangle 2252">
              <a:extLst>
                <a:ext uri="{FF2B5EF4-FFF2-40B4-BE49-F238E27FC236}">
                  <a16:creationId xmlns:a16="http://schemas.microsoft.com/office/drawing/2014/main" id="{33246E21-D0EE-DC28-3752-FCDF391ECE4C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5" name="ZoneTexte 2254">
            <a:extLst>
              <a:ext uri="{FF2B5EF4-FFF2-40B4-BE49-F238E27FC236}">
                <a16:creationId xmlns:a16="http://schemas.microsoft.com/office/drawing/2014/main" id="{BE1233A4-319E-1E28-9F1A-B6D1510E8B57}"/>
              </a:ext>
            </a:extLst>
          </p:cNvPr>
          <p:cNvSpPr txBox="1"/>
          <p:nvPr/>
        </p:nvSpPr>
        <p:spPr>
          <a:xfrm>
            <a:off x="2800867" y="2254643"/>
            <a:ext cx="593638" cy="2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AMPAr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cxnSp>
        <p:nvCxnSpPr>
          <p:cNvPr id="2274" name="Connecteur droit 2273">
            <a:extLst>
              <a:ext uri="{FF2B5EF4-FFF2-40B4-BE49-F238E27FC236}">
                <a16:creationId xmlns:a16="http://schemas.microsoft.com/office/drawing/2014/main" id="{5A822F68-1453-9441-A4E8-25305B35349A}"/>
              </a:ext>
            </a:extLst>
          </p:cNvPr>
          <p:cNvCxnSpPr>
            <a:cxnSpLocks/>
          </p:cNvCxnSpPr>
          <p:nvPr/>
        </p:nvCxnSpPr>
        <p:spPr>
          <a:xfrm>
            <a:off x="2795114" y="2361222"/>
            <a:ext cx="7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865A0E9F-A906-F61F-802E-D8B9FC5F36FC}"/>
              </a:ext>
            </a:extLst>
          </p:cNvPr>
          <p:cNvSpPr txBox="1"/>
          <p:nvPr/>
        </p:nvSpPr>
        <p:spPr>
          <a:xfrm>
            <a:off x="2645447" y="2464778"/>
            <a:ext cx="834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eff.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E6F114-81F6-E37D-B731-DA84646898B8}"/>
              </a:ext>
            </a:extLst>
          </p:cNvPr>
          <p:cNvSpPr txBox="1"/>
          <p:nvPr/>
        </p:nvSpPr>
        <p:spPr>
          <a:xfrm>
            <a:off x="2702936" y="245985"/>
            <a:ext cx="854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COSYNE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EF8254B-683D-7F74-7C09-BE7E77DCAA7A}"/>
              </a:ext>
            </a:extLst>
          </p:cNvPr>
          <p:cNvSpPr txBox="1"/>
          <p:nvPr/>
        </p:nvSpPr>
        <p:spPr>
          <a:xfrm>
            <a:off x="3419100" y="6399137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3B35EE3-C051-E6C4-F19E-7111B56429CF}"/>
              </a:ext>
            </a:extLst>
          </p:cNvPr>
          <p:cNvSpPr txBox="1"/>
          <p:nvPr/>
        </p:nvSpPr>
        <p:spPr>
          <a:xfrm>
            <a:off x="3419100" y="6836781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3A2F713-7BC9-F96B-8CA7-AC6DFA786C39}"/>
              </a:ext>
            </a:extLst>
          </p:cNvPr>
          <p:cNvSpPr txBox="1"/>
          <p:nvPr/>
        </p:nvSpPr>
        <p:spPr>
          <a:xfrm>
            <a:off x="3403298" y="7624242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5044127-568F-4104-ECEE-B7513EF7393D}"/>
              </a:ext>
            </a:extLst>
          </p:cNvPr>
          <p:cNvSpPr txBox="1"/>
          <p:nvPr/>
        </p:nvSpPr>
        <p:spPr>
          <a:xfrm>
            <a:off x="3403298" y="8061886"/>
            <a:ext cx="520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B0716771-FD77-4E99-2B2F-2226FC254B49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877972" y="7521874"/>
            <a:ext cx="392400" cy="4104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F91F3A2-8C20-DFAC-002C-B9D48BD637E3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1271349" y="7521874"/>
            <a:ext cx="392400" cy="4104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4631A62-D060-390E-9B74-3EAE43C7BF95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1664726" y="7521874"/>
            <a:ext cx="392400" cy="4104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11F5A7B-87FF-CE4D-FB59-EAF068CC5B12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2058103" y="7521874"/>
            <a:ext cx="392400" cy="4104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D087D48-D7F3-2024-CD3A-90B570A907F2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2451480" y="7521874"/>
            <a:ext cx="392400" cy="4104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ACB3E72-D826-6A4D-1D37-9DED00294319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2844857" y="7521874"/>
            <a:ext cx="392400" cy="41040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3E542597-2563-5472-DB07-41A138963EAC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4026801" y="7521874"/>
            <a:ext cx="392400" cy="4104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9093B4DA-5EB1-5DD1-1367-25404CC3076C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4418660" y="7521874"/>
            <a:ext cx="392400" cy="4104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5E8D09FC-18B9-43C7-1FE3-CB6DBC349F12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4810519" y="7521874"/>
            <a:ext cx="392400" cy="4104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7A85B5EF-0EA1-005C-F3F0-03EA7615602B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5202378" y="7521874"/>
            <a:ext cx="392400" cy="410400"/>
          </a:xfrm>
          <a:prstGeom prst="rect">
            <a:avLst/>
          </a:prstGeom>
        </p:spPr>
      </p:pic>
      <p:pic>
        <p:nvPicPr>
          <p:cNvPr id="2240" name="Image 2239">
            <a:extLst>
              <a:ext uri="{FF2B5EF4-FFF2-40B4-BE49-F238E27FC236}">
                <a16:creationId xmlns:a16="http://schemas.microsoft.com/office/drawing/2014/main" id="{8DC66DF2-2892-5BD6-D31B-0DC2581D9B76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4812375" y="7998056"/>
            <a:ext cx="392400" cy="410400"/>
          </a:xfrm>
          <a:prstGeom prst="rect">
            <a:avLst/>
          </a:prstGeom>
        </p:spPr>
      </p:pic>
      <p:pic>
        <p:nvPicPr>
          <p:cNvPr id="2243" name="Image 2242">
            <a:extLst>
              <a:ext uri="{FF2B5EF4-FFF2-40B4-BE49-F238E27FC236}">
                <a16:creationId xmlns:a16="http://schemas.microsoft.com/office/drawing/2014/main" id="{B2EF2463-9C45-1D58-4431-54AC1D46AA80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4028797" y="7998056"/>
            <a:ext cx="392400" cy="410400"/>
          </a:xfrm>
          <a:prstGeom prst="rect">
            <a:avLst/>
          </a:prstGeom>
        </p:spPr>
      </p:pic>
      <p:pic>
        <p:nvPicPr>
          <p:cNvPr id="2254" name="Image 2253">
            <a:extLst>
              <a:ext uri="{FF2B5EF4-FFF2-40B4-BE49-F238E27FC236}">
                <a16:creationId xmlns:a16="http://schemas.microsoft.com/office/drawing/2014/main" id="{A5880DF7-9F29-0B36-BA24-BA0D72AE3B79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4420586" y="7998056"/>
            <a:ext cx="392400" cy="410400"/>
          </a:xfrm>
          <a:prstGeom prst="rect">
            <a:avLst/>
          </a:prstGeom>
        </p:spPr>
      </p:pic>
      <p:pic>
        <p:nvPicPr>
          <p:cNvPr id="2256" name="Image 2255">
            <a:extLst>
              <a:ext uri="{FF2B5EF4-FFF2-40B4-BE49-F238E27FC236}">
                <a16:creationId xmlns:a16="http://schemas.microsoft.com/office/drawing/2014/main" id="{93B412FC-C011-05DB-4149-AEB67D19EA40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5204163" y="7998056"/>
            <a:ext cx="392400" cy="410400"/>
          </a:xfrm>
          <a:prstGeom prst="rect">
            <a:avLst/>
          </a:prstGeom>
        </p:spPr>
      </p:pic>
      <p:pic>
        <p:nvPicPr>
          <p:cNvPr id="2257" name="Image 2256">
            <a:extLst>
              <a:ext uri="{FF2B5EF4-FFF2-40B4-BE49-F238E27FC236}">
                <a16:creationId xmlns:a16="http://schemas.microsoft.com/office/drawing/2014/main" id="{F36B9041-F1CC-BD64-2E71-6F4FF8CC3A84}"/>
              </a:ext>
            </a:extLst>
          </p:cNvPr>
          <p:cNvPicPr>
            <a:picLocks/>
          </p:cNvPicPr>
          <p:nvPr/>
        </p:nvPicPr>
        <p:blipFill>
          <a:blip r:embed="rId43"/>
          <a:stretch>
            <a:fillRect/>
          </a:stretch>
        </p:blipFill>
        <p:spPr>
          <a:xfrm>
            <a:off x="875010" y="8006127"/>
            <a:ext cx="392400" cy="410400"/>
          </a:xfrm>
          <a:prstGeom prst="rect">
            <a:avLst/>
          </a:prstGeom>
        </p:spPr>
      </p:pic>
      <p:pic>
        <p:nvPicPr>
          <p:cNvPr id="2258" name="Image 2257">
            <a:extLst>
              <a:ext uri="{FF2B5EF4-FFF2-40B4-BE49-F238E27FC236}">
                <a16:creationId xmlns:a16="http://schemas.microsoft.com/office/drawing/2014/main" id="{F904DD1C-3B78-F6C6-A83E-B9BED5BF15AD}"/>
              </a:ext>
            </a:extLst>
          </p:cNvPr>
          <p:cNvPicPr>
            <a:picLocks/>
          </p:cNvPicPr>
          <p:nvPr/>
        </p:nvPicPr>
        <p:blipFill>
          <a:blip r:embed="rId44"/>
          <a:stretch>
            <a:fillRect/>
          </a:stretch>
        </p:blipFill>
        <p:spPr>
          <a:xfrm>
            <a:off x="1268833" y="8006127"/>
            <a:ext cx="392400" cy="410400"/>
          </a:xfrm>
          <a:prstGeom prst="rect">
            <a:avLst/>
          </a:prstGeom>
        </p:spPr>
      </p:pic>
      <p:pic>
        <p:nvPicPr>
          <p:cNvPr id="2259" name="Image 2258">
            <a:extLst>
              <a:ext uri="{FF2B5EF4-FFF2-40B4-BE49-F238E27FC236}">
                <a16:creationId xmlns:a16="http://schemas.microsoft.com/office/drawing/2014/main" id="{A6F33E2A-9D76-9DCB-2618-4B73E2F50526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1662656" y="8006127"/>
            <a:ext cx="392400" cy="410400"/>
          </a:xfrm>
          <a:prstGeom prst="rect">
            <a:avLst/>
          </a:prstGeom>
        </p:spPr>
      </p:pic>
      <p:pic>
        <p:nvPicPr>
          <p:cNvPr id="2260" name="Image 2259">
            <a:extLst>
              <a:ext uri="{FF2B5EF4-FFF2-40B4-BE49-F238E27FC236}">
                <a16:creationId xmlns:a16="http://schemas.microsoft.com/office/drawing/2014/main" id="{14998592-718D-D029-B900-706C4A330513}"/>
              </a:ext>
            </a:extLst>
          </p:cNvPr>
          <p:cNvPicPr>
            <a:picLocks/>
          </p:cNvPicPr>
          <p:nvPr/>
        </p:nvPicPr>
        <p:blipFill>
          <a:blip r:embed="rId46"/>
          <a:stretch>
            <a:fillRect/>
          </a:stretch>
        </p:blipFill>
        <p:spPr>
          <a:xfrm>
            <a:off x="2056479" y="8006127"/>
            <a:ext cx="392400" cy="410400"/>
          </a:xfrm>
          <a:prstGeom prst="rect">
            <a:avLst/>
          </a:prstGeom>
        </p:spPr>
      </p:pic>
      <p:pic>
        <p:nvPicPr>
          <p:cNvPr id="2261" name="Image 2260">
            <a:extLst>
              <a:ext uri="{FF2B5EF4-FFF2-40B4-BE49-F238E27FC236}">
                <a16:creationId xmlns:a16="http://schemas.microsoft.com/office/drawing/2014/main" id="{B544CAD8-FD40-68F0-0B04-4D646D2CCAF2}"/>
              </a:ext>
            </a:extLst>
          </p:cNvPr>
          <p:cNvPicPr>
            <a:picLocks/>
          </p:cNvPicPr>
          <p:nvPr/>
        </p:nvPicPr>
        <p:blipFill>
          <a:blip r:embed="rId47"/>
          <a:stretch>
            <a:fillRect/>
          </a:stretch>
        </p:blipFill>
        <p:spPr>
          <a:xfrm>
            <a:off x="2450302" y="8006127"/>
            <a:ext cx="392400" cy="410400"/>
          </a:xfrm>
          <a:prstGeom prst="rect">
            <a:avLst/>
          </a:prstGeom>
        </p:spPr>
      </p:pic>
      <p:pic>
        <p:nvPicPr>
          <p:cNvPr id="2262" name="Image 2261">
            <a:extLst>
              <a:ext uri="{FF2B5EF4-FFF2-40B4-BE49-F238E27FC236}">
                <a16:creationId xmlns:a16="http://schemas.microsoft.com/office/drawing/2014/main" id="{FD84EB42-1AF2-FA78-E51E-314BBF36CE22}"/>
              </a:ext>
            </a:extLst>
          </p:cNvPr>
          <p:cNvPicPr>
            <a:picLocks/>
          </p:cNvPicPr>
          <p:nvPr/>
        </p:nvPicPr>
        <p:blipFill>
          <a:blip r:embed="rId48"/>
          <a:stretch>
            <a:fillRect/>
          </a:stretch>
        </p:blipFill>
        <p:spPr>
          <a:xfrm>
            <a:off x="2844126" y="8006127"/>
            <a:ext cx="392400" cy="410400"/>
          </a:xfrm>
          <a:prstGeom prst="rect">
            <a:avLst/>
          </a:prstGeom>
        </p:spPr>
      </p:pic>
      <p:pic>
        <p:nvPicPr>
          <p:cNvPr id="2263" name="Image 2262">
            <a:extLst>
              <a:ext uri="{FF2B5EF4-FFF2-40B4-BE49-F238E27FC236}">
                <a16:creationId xmlns:a16="http://schemas.microsoft.com/office/drawing/2014/main" id="{2BAC55E0-F9A9-ECB4-ECF1-BE20B6726B4A}"/>
              </a:ext>
            </a:extLst>
          </p:cNvPr>
          <p:cNvPicPr>
            <a:picLocks/>
          </p:cNvPicPr>
          <p:nvPr/>
        </p:nvPicPr>
        <p:blipFill>
          <a:blip r:embed="rId49"/>
          <a:stretch>
            <a:fillRect/>
          </a:stretch>
        </p:blipFill>
        <p:spPr>
          <a:xfrm>
            <a:off x="892816" y="6291598"/>
            <a:ext cx="392400" cy="410400"/>
          </a:xfrm>
          <a:prstGeom prst="rect">
            <a:avLst/>
          </a:prstGeom>
        </p:spPr>
      </p:pic>
      <p:pic>
        <p:nvPicPr>
          <p:cNvPr id="2264" name="Image 2263">
            <a:extLst>
              <a:ext uri="{FF2B5EF4-FFF2-40B4-BE49-F238E27FC236}">
                <a16:creationId xmlns:a16="http://schemas.microsoft.com/office/drawing/2014/main" id="{946520AE-4F46-607C-812C-F7FE3B84B9D4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1284074" y="6291598"/>
            <a:ext cx="392400" cy="410400"/>
          </a:xfrm>
          <a:prstGeom prst="rect">
            <a:avLst/>
          </a:prstGeom>
        </p:spPr>
      </p:pic>
      <p:pic>
        <p:nvPicPr>
          <p:cNvPr id="2275" name="Image 2274">
            <a:extLst>
              <a:ext uri="{FF2B5EF4-FFF2-40B4-BE49-F238E27FC236}">
                <a16:creationId xmlns:a16="http://schemas.microsoft.com/office/drawing/2014/main" id="{E7CC4288-CC24-F04F-18DE-D0D59C16575C}"/>
              </a:ext>
            </a:extLst>
          </p:cNvPr>
          <p:cNvPicPr>
            <a:picLocks/>
          </p:cNvPicPr>
          <p:nvPr/>
        </p:nvPicPr>
        <p:blipFill>
          <a:blip r:embed="rId51"/>
          <a:stretch>
            <a:fillRect/>
          </a:stretch>
        </p:blipFill>
        <p:spPr>
          <a:xfrm>
            <a:off x="1675332" y="6291598"/>
            <a:ext cx="392400" cy="410400"/>
          </a:xfrm>
          <a:prstGeom prst="rect">
            <a:avLst/>
          </a:prstGeom>
        </p:spPr>
      </p:pic>
      <p:pic>
        <p:nvPicPr>
          <p:cNvPr id="2276" name="Image 2275">
            <a:extLst>
              <a:ext uri="{FF2B5EF4-FFF2-40B4-BE49-F238E27FC236}">
                <a16:creationId xmlns:a16="http://schemas.microsoft.com/office/drawing/2014/main" id="{B4F49459-6C6D-A035-A2FE-C89A9529B2E8}"/>
              </a:ext>
            </a:extLst>
          </p:cNvPr>
          <p:cNvPicPr>
            <a:picLocks/>
          </p:cNvPicPr>
          <p:nvPr/>
        </p:nvPicPr>
        <p:blipFill>
          <a:blip r:embed="rId52"/>
          <a:stretch>
            <a:fillRect/>
          </a:stretch>
        </p:blipFill>
        <p:spPr>
          <a:xfrm>
            <a:off x="2066590" y="6291598"/>
            <a:ext cx="392400" cy="410400"/>
          </a:xfrm>
          <a:prstGeom prst="rect">
            <a:avLst/>
          </a:prstGeom>
        </p:spPr>
      </p:pic>
      <p:pic>
        <p:nvPicPr>
          <p:cNvPr id="2278" name="Image 2277">
            <a:extLst>
              <a:ext uri="{FF2B5EF4-FFF2-40B4-BE49-F238E27FC236}">
                <a16:creationId xmlns:a16="http://schemas.microsoft.com/office/drawing/2014/main" id="{267D2626-591B-3F05-650D-16951ED50AF8}"/>
              </a:ext>
            </a:extLst>
          </p:cNvPr>
          <p:cNvPicPr>
            <a:picLocks/>
          </p:cNvPicPr>
          <p:nvPr/>
        </p:nvPicPr>
        <p:blipFill>
          <a:blip r:embed="rId53"/>
          <a:stretch>
            <a:fillRect/>
          </a:stretch>
        </p:blipFill>
        <p:spPr>
          <a:xfrm>
            <a:off x="2457848" y="6291598"/>
            <a:ext cx="392400" cy="410400"/>
          </a:xfrm>
          <a:prstGeom prst="rect">
            <a:avLst/>
          </a:prstGeom>
        </p:spPr>
      </p:pic>
      <p:pic>
        <p:nvPicPr>
          <p:cNvPr id="2279" name="Image 2278">
            <a:extLst>
              <a:ext uri="{FF2B5EF4-FFF2-40B4-BE49-F238E27FC236}">
                <a16:creationId xmlns:a16="http://schemas.microsoft.com/office/drawing/2014/main" id="{6FFA7CD9-4D15-0CF4-BFA1-23167BFABF9E}"/>
              </a:ext>
            </a:extLst>
          </p:cNvPr>
          <p:cNvPicPr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2849104" y="6291598"/>
            <a:ext cx="392400" cy="410400"/>
          </a:xfrm>
          <a:prstGeom prst="rect">
            <a:avLst/>
          </a:prstGeom>
        </p:spPr>
      </p:pic>
      <p:pic>
        <p:nvPicPr>
          <p:cNvPr id="2280" name="Image 2279">
            <a:extLst>
              <a:ext uri="{FF2B5EF4-FFF2-40B4-BE49-F238E27FC236}">
                <a16:creationId xmlns:a16="http://schemas.microsoft.com/office/drawing/2014/main" id="{8C1E8112-5027-693B-352C-5E6C8955D653}"/>
              </a:ext>
            </a:extLst>
          </p:cNvPr>
          <p:cNvPicPr>
            <a:picLocks/>
          </p:cNvPicPr>
          <p:nvPr/>
        </p:nvPicPr>
        <p:blipFill>
          <a:blip r:embed="rId55"/>
          <a:stretch>
            <a:fillRect/>
          </a:stretch>
        </p:blipFill>
        <p:spPr>
          <a:xfrm>
            <a:off x="4037840" y="6291598"/>
            <a:ext cx="392400" cy="410400"/>
          </a:xfrm>
          <a:prstGeom prst="rect">
            <a:avLst/>
          </a:prstGeom>
        </p:spPr>
      </p:pic>
      <p:pic>
        <p:nvPicPr>
          <p:cNvPr id="2281" name="Image 2280">
            <a:extLst>
              <a:ext uri="{FF2B5EF4-FFF2-40B4-BE49-F238E27FC236}">
                <a16:creationId xmlns:a16="http://schemas.microsoft.com/office/drawing/2014/main" id="{D957CB44-6AEF-E072-99DE-167872F01C87}"/>
              </a:ext>
            </a:extLst>
          </p:cNvPr>
          <p:cNvPicPr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4429674" y="6291598"/>
            <a:ext cx="392400" cy="410400"/>
          </a:xfrm>
          <a:prstGeom prst="rect">
            <a:avLst/>
          </a:prstGeom>
        </p:spPr>
      </p:pic>
      <p:pic>
        <p:nvPicPr>
          <p:cNvPr id="2282" name="Image 2281">
            <a:extLst>
              <a:ext uri="{FF2B5EF4-FFF2-40B4-BE49-F238E27FC236}">
                <a16:creationId xmlns:a16="http://schemas.microsoft.com/office/drawing/2014/main" id="{8F14C42E-2619-B7C0-7A02-09BC0CECB26B}"/>
              </a:ext>
            </a:extLst>
          </p:cNvPr>
          <p:cNvPicPr>
            <a:picLocks/>
          </p:cNvPicPr>
          <p:nvPr/>
        </p:nvPicPr>
        <p:blipFill>
          <a:blip r:embed="rId57"/>
          <a:stretch>
            <a:fillRect/>
          </a:stretch>
        </p:blipFill>
        <p:spPr>
          <a:xfrm>
            <a:off x="4821508" y="6291598"/>
            <a:ext cx="392400" cy="410400"/>
          </a:xfrm>
          <a:prstGeom prst="rect">
            <a:avLst/>
          </a:prstGeom>
        </p:spPr>
      </p:pic>
      <p:pic>
        <p:nvPicPr>
          <p:cNvPr id="2283" name="Image 2282">
            <a:extLst>
              <a:ext uri="{FF2B5EF4-FFF2-40B4-BE49-F238E27FC236}">
                <a16:creationId xmlns:a16="http://schemas.microsoft.com/office/drawing/2014/main" id="{323FB873-317A-DA53-F72E-92DA45C5C406}"/>
              </a:ext>
            </a:extLst>
          </p:cNvPr>
          <p:cNvPicPr>
            <a:picLocks/>
          </p:cNvPicPr>
          <p:nvPr/>
        </p:nvPicPr>
        <p:blipFill>
          <a:blip r:embed="rId58"/>
          <a:stretch>
            <a:fillRect/>
          </a:stretch>
        </p:blipFill>
        <p:spPr>
          <a:xfrm>
            <a:off x="5213341" y="6291598"/>
            <a:ext cx="392400" cy="410400"/>
          </a:xfrm>
          <a:prstGeom prst="rect">
            <a:avLst/>
          </a:prstGeom>
        </p:spPr>
      </p:pic>
      <p:pic>
        <p:nvPicPr>
          <p:cNvPr id="2284" name="Image 2283">
            <a:extLst>
              <a:ext uri="{FF2B5EF4-FFF2-40B4-BE49-F238E27FC236}">
                <a16:creationId xmlns:a16="http://schemas.microsoft.com/office/drawing/2014/main" id="{9C8E8F4C-B841-ADB0-8589-4558A25E2B6D}"/>
              </a:ext>
            </a:extLst>
          </p:cNvPr>
          <p:cNvPicPr>
            <a:picLocks/>
          </p:cNvPicPr>
          <p:nvPr/>
        </p:nvPicPr>
        <p:blipFill>
          <a:blip r:embed="rId59"/>
          <a:stretch>
            <a:fillRect/>
          </a:stretch>
        </p:blipFill>
        <p:spPr>
          <a:xfrm>
            <a:off x="893494" y="6771553"/>
            <a:ext cx="392400" cy="410400"/>
          </a:xfrm>
          <a:prstGeom prst="rect">
            <a:avLst/>
          </a:prstGeom>
        </p:spPr>
      </p:pic>
      <p:pic>
        <p:nvPicPr>
          <p:cNvPr id="2285" name="Image 2284">
            <a:extLst>
              <a:ext uri="{FF2B5EF4-FFF2-40B4-BE49-F238E27FC236}">
                <a16:creationId xmlns:a16="http://schemas.microsoft.com/office/drawing/2014/main" id="{FDD22082-5DD9-511E-2FF4-B9C7321C9B15}"/>
              </a:ext>
            </a:extLst>
          </p:cNvPr>
          <p:cNvPicPr>
            <a:picLocks/>
          </p:cNvPicPr>
          <p:nvPr/>
        </p:nvPicPr>
        <p:blipFill>
          <a:blip r:embed="rId60"/>
          <a:stretch>
            <a:fillRect/>
          </a:stretch>
        </p:blipFill>
        <p:spPr>
          <a:xfrm>
            <a:off x="1287041" y="6771553"/>
            <a:ext cx="392400" cy="410400"/>
          </a:xfrm>
          <a:prstGeom prst="rect">
            <a:avLst/>
          </a:prstGeom>
        </p:spPr>
      </p:pic>
      <p:pic>
        <p:nvPicPr>
          <p:cNvPr id="2286" name="Image 2285">
            <a:extLst>
              <a:ext uri="{FF2B5EF4-FFF2-40B4-BE49-F238E27FC236}">
                <a16:creationId xmlns:a16="http://schemas.microsoft.com/office/drawing/2014/main" id="{B17EB7D0-9FA4-DDE6-BDAD-B9681EB6F35C}"/>
              </a:ext>
            </a:extLst>
          </p:cNvPr>
          <p:cNvPicPr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1680588" y="6771553"/>
            <a:ext cx="392400" cy="410400"/>
          </a:xfrm>
          <a:prstGeom prst="rect">
            <a:avLst/>
          </a:prstGeom>
        </p:spPr>
      </p:pic>
      <p:pic>
        <p:nvPicPr>
          <p:cNvPr id="2287" name="Image 2286">
            <a:extLst>
              <a:ext uri="{FF2B5EF4-FFF2-40B4-BE49-F238E27FC236}">
                <a16:creationId xmlns:a16="http://schemas.microsoft.com/office/drawing/2014/main" id="{19B69C5E-25C4-F3DF-1C17-1622E8A12A22}"/>
              </a:ext>
            </a:extLst>
          </p:cNvPr>
          <p:cNvPicPr>
            <a:picLocks/>
          </p:cNvPicPr>
          <p:nvPr/>
        </p:nvPicPr>
        <p:blipFill>
          <a:blip r:embed="rId62"/>
          <a:stretch>
            <a:fillRect/>
          </a:stretch>
        </p:blipFill>
        <p:spPr>
          <a:xfrm>
            <a:off x="2074135" y="6771553"/>
            <a:ext cx="392400" cy="410400"/>
          </a:xfrm>
          <a:prstGeom prst="rect">
            <a:avLst/>
          </a:prstGeom>
        </p:spPr>
      </p:pic>
      <p:pic>
        <p:nvPicPr>
          <p:cNvPr id="2288" name="Image 2287">
            <a:extLst>
              <a:ext uri="{FF2B5EF4-FFF2-40B4-BE49-F238E27FC236}">
                <a16:creationId xmlns:a16="http://schemas.microsoft.com/office/drawing/2014/main" id="{45346F13-FD17-A407-AA71-9AB7E1185A74}"/>
              </a:ext>
            </a:extLst>
          </p:cNvPr>
          <p:cNvPicPr>
            <a:picLocks/>
          </p:cNvPicPr>
          <p:nvPr/>
        </p:nvPicPr>
        <p:blipFill>
          <a:blip r:embed="rId63"/>
          <a:stretch>
            <a:fillRect/>
          </a:stretch>
        </p:blipFill>
        <p:spPr>
          <a:xfrm>
            <a:off x="2467682" y="6771553"/>
            <a:ext cx="392400" cy="410400"/>
          </a:xfrm>
          <a:prstGeom prst="rect">
            <a:avLst/>
          </a:prstGeom>
        </p:spPr>
      </p:pic>
      <p:pic>
        <p:nvPicPr>
          <p:cNvPr id="2289" name="Image 2288">
            <a:extLst>
              <a:ext uri="{FF2B5EF4-FFF2-40B4-BE49-F238E27FC236}">
                <a16:creationId xmlns:a16="http://schemas.microsoft.com/office/drawing/2014/main" id="{70241D27-3A49-51CE-9473-4BC3EE86DFC0}"/>
              </a:ext>
            </a:extLst>
          </p:cNvPr>
          <p:cNvPicPr>
            <a:picLocks/>
          </p:cNvPicPr>
          <p:nvPr/>
        </p:nvPicPr>
        <p:blipFill>
          <a:blip r:embed="rId64"/>
          <a:stretch>
            <a:fillRect/>
          </a:stretch>
        </p:blipFill>
        <p:spPr>
          <a:xfrm>
            <a:off x="2861227" y="6771553"/>
            <a:ext cx="392400" cy="410400"/>
          </a:xfrm>
          <a:prstGeom prst="rect">
            <a:avLst/>
          </a:prstGeom>
        </p:spPr>
      </p:pic>
      <p:pic>
        <p:nvPicPr>
          <p:cNvPr id="2290" name="Image 2289">
            <a:extLst>
              <a:ext uri="{FF2B5EF4-FFF2-40B4-BE49-F238E27FC236}">
                <a16:creationId xmlns:a16="http://schemas.microsoft.com/office/drawing/2014/main" id="{5B5F403F-3320-959D-B10C-15689C12A2B5}"/>
              </a:ext>
            </a:extLst>
          </p:cNvPr>
          <p:cNvPicPr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4037531" y="6771553"/>
            <a:ext cx="392400" cy="410400"/>
          </a:xfrm>
          <a:prstGeom prst="rect">
            <a:avLst/>
          </a:prstGeom>
        </p:spPr>
      </p:pic>
      <p:pic>
        <p:nvPicPr>
          <p:cNvPr id="2291" name="Image 2290">
            <a:extLst>
              <a:ext uri="{FF2B5EF4-FFF2-40B4-BE49-F238E27FC236}">
                <a16:creationId xmlns:a16="http://schemas.microsoft.com/office/drawing/2014/main" id="{9D2CE5BF-027C-F944-F9FD-A0D7373D12A8}"/>
              </a:ext>
            </a:extLst>
          </p:cNvPr>
          <p:cNvPicPr>
            <a:picLocks/>
          </p:cNvPicPr>
          <p:nvPr/>
        </p:nvPicPr>
        <p:blipFill>
          <a:blip r:embed="rId66"/>
          <a:stretch>
            <a:fillRect/>
          </a:stretch>
        </p:blipFill>
        <p:spPr>
          <a:xfrm>
            <a:off x="4430222" y="6771553"/>
            <a:ext cx="392400" cy="410400"/>
          </a:xfrm>
          <a:prstGeom prst="rect">
            <a:avLst/>
          </a:prstGeom>
        </p:spPr>
      </p:pic>
      <p:pic>
        <p:nvPicPr>
          <p:cNvPr id="2292" name="Image 2291">
            <a:extLst>
              <a:ext uri="{FF2B5EF4-FFF2-40B4-BE49-F238E27FC236}">
                <a16:creationId xmlns:a16="http://schemas.microsoft.com/office/drawing/2014/main" id="{BCEBC83B-7B74-EE43-1578-DDD4DC002D3B}"/>
              </a:ext>
            </a:extLst>
          </p:cNvPr>
          <p:cNvPicPr>
            <a:picLocks/>
          </p:cNvPicPr>
          <p:nvPr/>
        </p:nvPicPr>
        <p:blipFill>
          <a:blip r:embed="rId67"/>
          <a:stretch>
            <a:fillRect/>
          </a:stretch>
        </p:blipFill>
        <p:spPr>
          <a:xfrm>
            <a:off x="5215604" y="6771553"/>
            <a:ext cx="392400" cy="410400"/>
          </a:xfrm>
          <a:prstGeom prst="rect">
            <a:avLst/>
          </a:prstGeom>
        </p:spPr>
      </p:pic>
      <p:pic>
        <p:nvPicPr>
          <p:cNvPr id="2293" name="Image 2292">
            <a:extLst>
              <a:ext uri="{FF2B5EF4-FFF2-40B4-BE49-F238E27FC236}">
                <a16:creationId xmlns:a16="http://schemas.microsoft.com/office/drawing/2014/main" id="{1EC599D1-63E3-89B2-AE1D-AE5AD2697373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4822913" y="6771553"/>
            <a:ext cx="392400" cy="410400"/>
          </a:xfrm>
          <a:prstGeom prst="rect">
            <a:avLst/>
          </a:prstGeom>
        </p:spPr>
      </p:pic>
      <p:cxnSp>
        <p:nvCxnSpPr>
          <p:cNvPr id="2294" name="Connecteur droit 2293">
            <a:extLst>
              <a:ext uri="{FF2B5EF4-FFF2-40B4-BE49-F238E27FC236}">
                <a16:creationId xmlns:a16="http://schemas.microsoft.com/office/drawing/2014/main" id="{1D1680CB-F8A6-DEC6-2366-A6F84676503E}"/>
              </a:ext>
            </a:extLst>
          </p:cNvPr>
          <p:cNvCxnSpPr>
            <a:cxnSpLocks/>
          </p:cNvCxnSpPr>
          <p:nvPr/>
        </p:nvCxnSpPr>
        <p:spPr>
          <a:xfrm flipV="1">
            <a:off x="1352540" y="2239653"/>
            <a:ext cx="234000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6" name="Connecteur droit 2295">
            <a:extLst>
              <a:ext uri="{FF2B5EF4-FFF2-40B4-BE49-F238E27FC236}">
                <a16:creationId xmlns:a16="http://schemas.microsoft.com/office/drawing/2014/main" id="{39194EA2-E8FB-0223-3A50-DA5CD2C9C15D}"/>
              </a:ext>
            </a:extLst>
          </p:cNvPr>
          <p:cNvCxnSpPr>
            <a:cxnSpLocks/>
          </p:cNvCxnSpPr>
          <p:nvPr/>
        </p:nvCxnSpPr>
        <p:spPr>
          <a:xfrm flipV="1">
            <a:off x="1783172" y="2239653"/>
            <a:ext cx="252000" cy="0"/>
          </a:xfrm>
          <a:prstGeom prst="line">
            <a:avLst/>
          </a:prstGeom>
          <a:ln w="285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7" name="ZoneTexte 2296">
            <a:extLst>
              <a:ext uri="{FF2B5EF4-FFF2-40B4-BE49-F238E27FC236}">
                <a16:creationId xmlns:a16="http://schemas.microsoft.com/office/drawing/2014/main" id="{9F8D7642-DA0E-A46D-3EF0-1037A89E67F7}"/>
              </a:ext>
            </a:extLst>
          </p:cNvPr>
          <p:cNvSpPr txBox="1"/>
          <p:nvPr/>
        </p:nvSpPr>
        <p:spPr>
          <a:xfrm>
            <a:off x="4077191" y="3837581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7</a:t>
            </a:r>
          </a:p>
        </p:txBody>
      </p:sp>
      <p:sp>
        <p:nvSpPr>
          <p:cNvPr id="2298" name="ZoneTexte 2297">
            <a:extLst>
              <a:ext uri="{FF2B5EF4-FFF2-40B4-BE49-F238E27FC236}">
                <a16:creationId xmlns:a16="http://schemas.microsoft.com/office/drawing/2014/main" id="{DC0136F8-B0D4-B8D6-0333-0D96822E7744}"/>
              </a:ext>
            </a:extLst>
          </p:cNvPr>
          <p:cNvSpPr txBox="1"/>
          <p:nvPr/>
        </p:nvSpPr>
        <p:spPr>
          <a:xfrm>
            <a:off x="4861658" y="3839255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7152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1FED426-BE8C-0767-2BC1-3384E4BB3619}"/>
              </a:ext>
            </a:extLst>
          </p:cNvPr>
          <p:cNvSpPr txBox="1"/>
          <p:nvPr/>
        </p:nvSpPr>
        <p:spPr>
          <a:xfrm>
            <a:off x="432290" y="474792"/>
            <a:ext cx="576702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SECTION 1</a:t>
            </a:r>
          </a:p>
          <a:p>
            <a:pPr algn="ctr"/>
            <a:endParaRPr lang="en-US" sz="1200" b="1" dirty="0"/>
          </a:p>
          <a:p>
            <a:endParaRPr lang="en-US" sz="1200" dirty="0"/>
          </a:p>
          <a:p>
            <a:r>
              <a:rPr lang="en-US" sz="1200" dirty="0"/>
              <a:t>A burst-induced structural plasticity unlocks memory consolidation</a:t>
            </a:r>
          </a:p>
          <a:p>
            <a:r>
              <a:rPr lang="en-US" sz="1200" dirty="0"/>
              <a:t>Brain-state dependent memory consolidation from a simple model of </a:t>
            </a:r>
            <a:r>
              <a:rPr lang="en-US" sz="1200" dirty="0">
                <a:highlight>
                  <a:srgbClr val="FFFF00"/>
                </a:highlight>
              </a:rPr>
              <a:t>structural plasticity</a:t>
            </a:r>
          </a:p>
          <a:p>
            <a:endParaRPr lang="en-US" sz="1200" dirty="0"/>
          </a:p>
          <a:p>
            <a:r>
              <a:rPr lang="en-US" sz="1200" dirty="0"/>
              <a:t>Figure 1: a simple model of structural plasticity</a:t>
            </a:r>
          </a:p>
          <a:p>
            <a:endParaRPr lang="en-US" sz="1200" dirty="0"/>
          </a:p>
          <a:p>
            <a:r>
              <a:rPr lang="en-US" sz="1200" dirty="0"/>
              <a:t>Figure 2: consolidation simultaneously requires brain-state switch and structural plasticity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TO DO :</a:t>
            </a:r>
          </a:p>
          <a:p>
            <a:r>
              <a:rPr lang="en-US" sz="1200" dirty="0"/>
              <a:t>- faire </a:t>
            </a:r>
            <a:r>
              <a:rPr lang="en-US" sz="1200" dirty="0" err="1"/>
              <a:t>une</a:t>
            </a:r>
            <a:r>
              <a:rPr lang="en-US" sz="1200" dirty="0"/>
              <a:t> sequence </a:t>
            </a:r>
            <a:r>
              <a:rPr lang="en-US" sz="1200" dirty="0" err="1"/>
              <a:t>deterministe</a:t>
            </a:r>
            <a:endParaRPr lang="en-US" sz="1200" dirty="0"/>
          </a:p>
          <a:p>
            <a:r>
              <a:rPr lang="en-US" sz="1200" dirty="0"/>
              <a:t>- </a:t>
            </a:r>
            <a:r>
              <a:rPr lang="en-US" sz="1200" dirty="0" err="1"/>
              <a:t>exprimer</a:t>
            </a:r>
            <a:r>
              <a:rPr lang="en-US" sz="1200" dirty="0"/>
              <a:t> </a:t>
            </a:r>
            <a:r>
              <a:rPr lang="en-US" sz="1200" dirty="0" err="1"/>
              <a:t>une</a:t>
            </a:r>
            <a:r>
              <a:rPr lang="en-US" sz="1200" dirty="0"/>
              <a:t> observation – </a:t>
            </a:r>
            <a:r>
              <a:rPr lang="en-US" sz="1200" dirty="0" err="1"/>
              <a:t>aucune</a:t>
            </a:r>
            <a:r>
              <a:rPr lang="en-US" sz="1200" dirty="0"/>
              <a:t> explication de </a:t>
            </a:r>
            <a:r>
              <a:rPr lang="en-US" sz="1200" dirty="0" err="1"/>
              <a:t>mécanisme</a:t>
            </a:r>
            <a:endParaRPr lang="en-US" sz="1200" dirty="0"/>
          </a:p>
          <a:p>
            <a:r>
              <a:rPr lang="en-US" sz="1200" dirty="0"/>
              <a:t>Brain-state + plasticity = consolidation</a:t>
            </a:r>
          </a:p>
          <a:p>
            <a:r>
              <a:rPr lang="en-US" sz="1200" dirty="0" err="1"/>
              <a:t>Pdt</a:t>
            </a:r>
            <a:r>
              <a:rPr lang="en-US" sz="1200" dirty="0"/>
              <a:t> </a:t>
            </a:r>
            <a:r>
              <a:rPr lang="en-US" sz="1200" dirty="0" err="1"/>
              <a:t>apprentissage</a:t>
            </a:r>
            <a:r>
              <a:rPr lang="en-US" sz="1200" dirty="0"/>
              <a:t>: </a:t>
            </a:r>
            <a:r>
              <a:rPr lang="en-US" sz="1200" dirty="0" err="1"/>
              <a:t>supervisée</a:t>
            </a:r>
            <a:r>
              <a:rPr lang="en-US" sz="1200" dirty="0"/>
              <a:t> [1-2]</a:t>
            </a:r>
          </a:p>
          <a:p>
            <a:r>
              <a:rPr lang="en-US" sz="1200" dirty="0" err="1"/>
              <a:t>Pdt</a:t>
            </a:r>
            <a:r>
              <a:rPr lang="en-US" sz="1200" dirty="0"/>
              <a:t> rest: consolidation = augmentation </a:t>
            </a:r>
            <a:r>
              <a:rPr lang="en-US" sz="1200" dirty="0" err="1"/>
              <a:t>morphologique</a:t>
            </a:r>
            <a:r>
              <a:rPr lang="en-US" sz="1200" dirty="0"/>
              <a:t> non </a:t>
            </a:r>
            <a:r>
              <a:rPr lang="en-US" sz="1200" dirty="0" err="1"/>
              <a:t>supervisée</a:t>
            </a:r>
            <a:r>
              <a:rPr lang="en-US" sz="1200" dirty="0"/>
              <a:t> [4-5]</a:t>
            </a:r>
          </a:p>
          <a:p>
            <a:endParaRPr lang="en-US" sz="1200" dirty="0"/>
          </a:p>
          <a:p>
            <a:r>
              <a:rPr lang="en-US" sz="1200" dirty="0"/>
              <a:t>Contribution: consolidation non-</a:t>
            </a:r>
            <a:r>
              <a:rPr lang="en-US" sz="1200" dirty="0" err="1"/>
              <a:t>supervisée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598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Forme libre 2117">
            <a:extLst>
              <a:ext uri="{FF2B5EF4-FFF2-40B4-BE49-F238E27FC236}">
                <a16:creationId xmlns:a16="http://schemas.microsoft.com/office/drawing/2014/main" id="{14AECE3C-58CE-B890-FE9E-6C3AD4C449FF}"/>
              </a:ext>
            </a:extLst>
          </p:cNvPr>
          <p:cNvSpPr/>
          <p:nvPr/>
        </p:nvSpPr>
        <p:spPr>
          <a:xfrm>
            <a:off x="2749188" y="2074487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8041E-8060-9E6D-063E-7E69BF1E96D4}"/>
              </a:ext>
            </a:extLst>
          </p:cNvPr>
          <p:cNvGrpSpPr/>
          <p:nvPr/>
        </p:nvGrpSpPr>
        <p:grpSpPr>
          <a:xfrm>
            <a:off x="3212475" y="2022870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7E7F003-3F3D-5CB9-9462-FE4FFCF558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6BE1A0F-7A46-B162-ED2A-A3FAF6E76D5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8FC1E9DD-95BA-3C6F-53A0-A54A921F93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2" name="Forme libre 1491">
            <a:extLst>
              <a:ext uri="{FF2B5EF4-FFF2-40B4-BE49-F238E27FC236}">
                <a16:creationId xmlns:a16="http://schemas.microsoft.com/office/drawing/2014/main" id="{05EC1FC5-DAED-FDBF-8295-6FFCA7D12390}"/>
              </a:ext>
            </a:extLst>
          </p:cNvPr>
          <p:cNvSpPr/>
          <p:nvPr/>
        </p:nvSpPr>
        <p:spPr>
          <a:xfrm>
            <a:off x="4505587" y="6178638"/>
            <a:ext cx="1394788" cy="944431"/>
          </a:xfrm>
          <a:custGeom>
            <a:avLst/>
            <a:gdLst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204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61993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27663 w 1562852"/>
              <a:gd name="connsiteY12" fmla="*/ 64584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345476 w 1562852"/>
              <a:gd name="connsiteY3" fmla="*/ 18464 h 1205381"/>
              <a:gd name="connsiteX4" fmla="*/ 1544972 w 1562852"/>
              <a:gd name="connsiteY4" fmla="*/ 249003 h 1205381"/>
              <a:gd name="connsiteX5" fmla="*/ 1556589 w 1562852"/>
              <a:gd name="connsiteY5" fmla="*/ 249003 h 1205381"/>
              <a:gd name="connsiteX6" fmla="*/ 1556589 w 1562852"/>
              <a:gd name="connsiteY6" fmla="*/ 262428 h 1205381"/>
              <a:gd name="connsiteX7" fmla="*/ 1562852 w 1562852"/>
              <a:gd name="connsiteY7" fmla="*/ 269665 h 1205381"/>
              <a:gd name="connsiteX8" fmla="*/ 1556589 w 1562852"/>
              <a:gd name="connsiteY8" fmla="*/ 269665 h 1205381"/>
              <a:gd name="connsiteX9" fmla="*/ 1556589 w 1562852"/>
              <a:gd name="connsiteY9" fmla="*/ 1205381 h 1205381"/>
              <a:gd name="connsiteX10" fmla="*/ 0 w 1562852"/>
              <a:gd name="connsiteY10" fmla="*/ 1205381 h 1205381"/>
              <a:gd name="connsiteX11" fmla="*/ 0 w 1562852"/>
              <a:gd name="connsiteY11" fmla="*/ 249003 h 1205381"/>
              <a:gd name="connsiteX12" fmla="*/ 1027663 w 1562852"/>
              <a:gd name="connsiteY12" fmla="*/ 64380 h 1205381"/>
              <a:gd name="connsiteX13" fmla="*/ 1329322 w 1562852"/>
              <a:gd name="connsiteY13" fmla="*/ 0 h 1205381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12" fmla="*/ 1329322 w 1562852"/>
              <a:gd name="connsiteY12" fmla="*/ 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544972 w 1562852"/>
              <a:gd name="connsiteY2" fmla="*/ 249003 h 1205381"/>
              <a:gd name="connsiteX3" fmla="*/ 1556589 w 1562852"/>
              <a:gd name="connsiteY3" fmla="*/ 249003 h 1205381"/>
              <a:gd name="connsiteX4" fmla="*/ 1556589 w 1562852"/>
              <a:gd name="connsiteY4" fmla="*/ 262428 h 1205381"/>
              <a:gd name="connsiteX5" fmla="*/ 1562852 w 1562852"/>
              <a:gd name="connsiteY5" fmla="*/ 269665 h 1205381"/>
              <a:gd name="connsiteX6" fmla="*/ 1556589 w 1562852"/>
              <a:gd name="connsiteY6" fmla="*/ 269665 h 1205381"/>
              <a:gd name="connsiteX7" fmla="*/ 1556589 w 1562852"/>
              <a:gd name="connsiteY7" fmla="*/ 1205381 h 1205381"/>
              <a:gd name="connsiteX8" fmla="*/ 0 w 1562852"/>
              <a:gd name="connsiteY8" fmla="*/ 1205381 h 1205381"/>
              <a:gd name="connsiteX9" fmla="*/ 0 w 1562852"/>
              <a:gd name="connsiteY9" fmla="*/ 249003 h 1205381"/>
              <a:gd name="connsiteX10" fmla="*/ 1027663 w 1562852"/>
              <a:gd name="connsiteY10" fmla="*/ 64380 h 1205381"/>
              <a:gd name="connsiteX0" fmla="*/ 1027663 w 1562852"/>
              <a:gd name="connsiteY0" fmla="*/ 6453 h 1147454"/>
              <a:gd name="connsiteX1" fmla="*/ 1372019 w 1562852"/>
              <a:gd name="connsiteY1" fmla="*/ 0 h 1147454"/>
              <a:gd name="connsiteX2" fmla="*/ 1544972 w 1562852"/>
              <a:gd name="connsiteY2" fmla="*/ 191076 h 1147454"/>
              <a:gd name="connsiteX3" fmla="*/ 1556589 w 1562852"/>
              <a:gd name="connsiteY3" fmla="*/ 191076 h 1147454"/>
              <a:gd name="connsiteX4" fmla="*/ 1556589 w 1562852"/>
              <a:gd name="connsiteY4" fmla="*/ 204501 h 1147454"/>
              <a:gd name="connsiteX5" fmla="*/ 1562852 w 1562852"/>
              <a:gd name="connsiteY5" fmla="*/ 211738 h 1147454"/>
              <a:gd name="connsiteX6" fmla="*/ 1556589 w 1562852"/>
              <a:gd name="connsiteY6" fmla="*/ 211738 h 1147454"/>
              <a:gd name="connsiteX7" fmla="*/ 1556589 w 1562852"/>
              <a:gd name="connsiteY7" fmla="*/ 1147454 h 1147454"/>
              <a:gd name="connsiteX8" fmla="*/ 0 w 1562852"/>
              <a:gd name="connsiteY8" fmla="*/ 1147454 h 1147454"/>
              <a:gd name="connsiteX9" fmla="*/ 0 w 1562852"/>
              <a:gd name="connsiteY9" fmla="*/ 191076 h 1147454"/>
              <a:gd name="connsiteX10" fmla="*/ 1027663 w 1562852"/>
              <a:gd name="connsiteY10" fmla="*/ 6453 h 1147454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56589 w 1562852"/>
              <a:gd name="connsiteY4" fmla="*/ 205772 h 1148725"/>
              <a:gd name="connsiteX5" fmla="*/ 1562852 w 1562852"/>
              <a:gd name="connsiteY5" fmla="*/ 213009 h 1148725"/>
              <a:gd name="connsiteX6" fmla="*/ 1556589 w 1562852"/>
              <a:gd name="connsiteY6" fmla="*/ 213009 h 1148725"/>
              <a:gd name="connsiteX7" fmla="*/ 1556589 w 1562852"/>
              <a:gd name="connsiteY7" fmla="*/ 1148725 h 1148725"/>
              <a:gd name="connsiteX8" fmla="*/ 0 w 1562852"/>
              <a:gd name="connsiteY8" fmla="*/ 1148725 h 1148725"/>
              <a:gd name="connsiteX9" fmla="*/ 0 w 1562852"/>
              <a:gd name="connsiteY9" fmla="*/ 192347 h 1148725"/>
              <a:gd name="connsiteX10" fmla="*/ 1024120 w 1562852"/>
              <a:gd name="connsiteY10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213009 h 1148725"/>
              <a:gd name="connsiteX6" fmla="*/ 1556589 w 1562852"/>
              <a:gd name="connsiteY6" fmla="*/ 1148725 h 1148725"/>
              <a:gd name="connsiteX7" fmla="*/ 0 w 1562852"/>
              <a:gd name="connsiteY7" fmla="*/ 1148725 h 1148725"/>
              <a:gd name="connsiteX8" fmla="*/ 0 w 1562852"/>
              <a:gd name="connsiteY8" fmla="*/ 192347 h 1148725"/>
              <a:gd name="connsiteX9" fmla="*/ 1024120 w 1562852"/>
              <a:gd name="connsiteY9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1148725 h 1148725"/>
              <a:gd name="connsiteX6" fmla="*/ 0 w 1562852"/>
              <a:gd name="connsiteY6" fmla="*/ 1148725 h 1148725"/>
              <a:gd name="connsiteX7" fmla="*/ 0 w 1562852"/>
              <a:gd name="connsiteY7" fmla="*/ 192347 h 1148725"/>
              <a:gd name="connsiteX8" fmla="*/ 1024120 w 1562852"/>
              <a:gd name="connsiteY8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92347 h 1148725"/>
              <a:gd name="connsiteX4" fmla="*/ 1556589 w 1556589"/>
              <a:gd name="connsiteY4" fmla="*/ 1148725 h 1148725"/>
              <a:gd name="connsiteX5" fmla="*/ 0 w 1556589"/>
              <a:gd name="connsiteY5" fmla="*/ 1148725 h 1148725"/>
              <a:gd name="connsiteX6" fmla="*/ 0 w 1556589"/>
              <a:gd name="connsiteY6" fmla="*/ 192347 h 1148725"/>
              <a:gd name="connsiteX7" fmla="*/ 1024120 w 1556589"/>
              <a:gd name="connsiteY7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55602 w 1556589"/>
              <a:gd name="connsiteY2" fmla="*/ 211656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589" h="1148725">
                <a:moveTo>
                  <a:pt x="1024120" y="0"/>
                </a:moveTo>
                <a:lnTo>
                  <a:pt x="1372019" y="1271"/>
                </a:lnTo>
                <a:lnTo>
                  <a:pt x="1555602" y="211656"/>
                </a:lnTo>
                <a:lnTo>
                  <a:pt x="1556589" y="1148725"/>
                </a:lnTo>
                <a:lnTo>
                  <a:pt x="0" y="1148725"/>
                </a:lnTo>
                <a:lnTo>
                  <a:pt x="0" y="192347"/>
                </a:lnTo>
                <a:lnTo>
                  <a:pt x="102412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0" name="Forme libre 1479">
            <a:extLst>
              <a:ext uri="{FF2B5EF4-FFF2-40B4-BE49-F238E27FC236}">
                <a16:creationId xmlns:a16="http://schemas.microsoft.com/office/drawing/2014/main" id="{8619949A-5B81-C7D1-C3DB-15CD5E7C172B}"/>
              </a:ext>
            </a:extLst>
          </p:cNvPr>
          <p:cNvSpPr/>
          <p:nvPr/>
        </p:nvSpPr>
        <p:spPr>
          <a:xfrm>
            <a:off x="3152080" y="6185806"/>
            <a:ext cx="733657" cy="947895"/>
          </a:xfrm>
          <a:custGeom>
            <a:avLst/>
            <a:gdLst>
              <a:gd name="connsiteX0" fmla="*/ 527310 w 1556589"/>
              <a:gd name="connsiteY0" fmla="*/ 0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10" fmla="*/ 269274 w 1556589"/>
              <a:gd name="connsiteY10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932618 w 1556589"/>
              <a:gd name="connsiteY2" fmla="*/ 49407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0 h 1154484"/>
              <a:gd name="connsiteX1" fmla="*/ 932618 w 1556589"/>
              <a:gd name="connsiteY1" fmla="*/ 5192 h 1154484"/>
              <a:gd name="connsiteX2" fmla="*/ 1550584 w 1556589"/>
              <a:gd name="connsiteY2" fmla="*/ 198106 h 1154484"/>
              <a:gd name="connsiteX3" fmla="*/ 1556589 w 1556589"/>
              <a:gd name="connsiteY3" fmla="*/ 198106 h 1154484"/>
              <a:gd name="connsiteX4" fmla="*/ 1556589 w 1556589"/>
              <a:gd name="connsiteY4" fmla="*/ 1154484 h 1154484"/>
              <a:gd name="connsiteX5" fmla="*/ 0 w 1556589"/>
              <a:gd name="connsiteY5" fmla="*/ 1154484 h 1154484"/>
              <a:gd name="connsiteX6" fmla="*/ 0 w 1556589"/>
              <a:gd name="connsiteY6" fmla="*/ 198106 h 1154484"/>
              <a:gd name="connsiteX7" fmla="*/ 6759 w 1556589"/>
              <a:gd name="connsiteY7" fmla="*/ 198106 h 1154484"/>
              <a:gd name="connsiteX8" fmla="*/ 269274 w 1556589"/>
              <a:gd name="connsiteY8" fmla="*/ 0 h 1154484"/>
              <a:gd name="connsiteX0" fmla="*/ 269274 w 1556589"/>
              <a:gd name="connsiteY0" fmla="*/ 2599 h 1157083"/>
              <a:gd name="connsiteX1" fmla="*/ 932618 w 1556589"/>
              <a:gd name="connsiteY1" fmla="*/ 0 h 1157083"/>
              <a:gd name="connsiteX2" fmla="*/ 1550584 w 1556589"/>
              <a:gd name="connsiteY2" fmla="*/ 200705 h 1157083"/>
              <a:gd name="connsiteX3" fmla="*/ 1556589 w 1556589"/>
              <a:gd name="connsiteY3" fmla="*/ 200705 h 1157083"/>
              <a:gd name="connsiteX4" fmla="*/ 1556589 w 1556589"/>
              <a:gd name="connsiteY4" fmla="*/ 1157083 h 1157083"/>
              <a:gd name="connsiteX5" fmla="*/ 0 w 1556589"/>
              <a:gd name="connsiteY5" fmla="*/ 1157083 h 1157083"/>
              <a:gd name="connsiteX6" fmla="*/ 0 w 1556589"/>
              <a:gd name="connsiteY6" fmla="*/ 200705 h 1157083"/>
              <a:gd name="connsiteX7" fmla="*/ 6759 w 1556589"/>
              <a:gd name="connsiteY7" fmla="*/ 200705 h 1157083"/>
              <a:gd name="connsiteX8" fmla="*/ 269274 w 1556589"/>
              <a:gd name="connsiteY8" fmla="*/ 2599 h 1157083"/>
              <a:gd name="connsiteX0" fmla="*/ 269274 w 1556589"/>
              <a:gd name="connsiteY0" fmla="*/ 0 h 1158380"/>
              <a:gd name="connsiteX1" fmla="*/ 932618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269274 w 1556589"/>
              <a:gd name="connsiteY0" fmla="*/ 0 h 1158380"/>
              <a:gd name="connsiteX1" fmla="*/ 1302922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446375 w 1556589"/>
              <a:gd name="connsiteY0" fmla="*/ 0 h 1163035"/>
              <a:gd name="connsiteX1" fmla="*/ 1302922 w 1556589"/>
              <a:gd name="connsiteY1" fmla="*/ 5952 h 1163035"/>
              <a:gd name="connsiteX2" fmla="*/ 1550584 w 1556589"/>
              <a:gd name="connsiteY2" fmla="*/ 206657 h 1163035"/>
              <a:gd name="connsiteX3" fmla="*/ 1556589 w 1556589"/>
              <a:gd name="connsiteY3" fmla="*/ 206657 h 1163035"/>
              <a:gd name="connsiteX4" fmla="*/ 1556589 w 1556589"/>
              <a:gd name="connsiteY4" fmla="*/ 1163035 h 1163035"/>
              <a:gd name="connsiteX5" fmla="*/ 0 w 1556589"/>
              <a:gd name="connsiteY5" fmla="*/ 1163035 h 1163035"/>
              <a:gd name="connsiteX6" fmla="*/ 0 w 1556589"/>
              <a:gd name="connsiteY6" fmla="*/ 206657 h 1163035"/>
              <a:gd name="connsiteX7" fmla="*/ 6759 w 1556589"/>
              <a:gd name="connsiteY7" fmla="*/ 206657 h 1163035"/>
              <a:gd name="connsiteX8" fmla="*/ 446375 w 1556589"/>
              <a:gd name="connsiteY8" fmla="*/ 0 h 11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589" h="1163035">
                <a:moveTo>
                  <a:pt x="446375" y="0"/>
                </a:moveTo>
                <a:lnTo>
                  <a:pt x="1302922" y="5952"/>
                </a:lnTo>
                <a:lnTo>
                  <a:pt x="1550584" y="206657"/>
                </a:lnTo>
                <a:lnTo>
                  <a:pt x="1556589" y="206657"/>
                </a:lnTo>
                <a:lnTo>
                  <a:pt x="1556589" y="1163035"/>
                </a:lnTo>
                <a:lnTo>
                  <a:pt x="0" y="1163035"/>
                </a:lnTo>
                <a:lnTo>
                  <a:pt x="0" y="206657"/>
                </a:lnTo>
                <a:lnTo>
                  <a:pt x="6759" y="206657"/>
                </a:lnTo>
                <a:lnTo>
                  <a:pt x="446375" y="0"/>
                </a:ln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Forme libre 1481">
            <a:extLst>
              <a:ext uri="{FF2B5EF4-FFF2-40B4-BE49-F238E27FC236}">
                <a16:creationId xmlns:a16="http://schemas.microsoft.com/office/drawing/2014/main" id="{0D7CB82A-E697-009D-88CC-5392DF6BA4AD}"/>
              </a:ext>
            </a:extLst>
          </p:cNvPr>
          <p:cNvSpPr/>
          <p:nvPr/>
        </p:nvSpPr>
        <p:spPr>
          <a:xfrm>
            <a:off x="1293088" y="6171919"/>
            <a:ext cx="1395495" cy="954161"/>
          </a:xfrm>
          <a:custGeom>
            <a:avLst/>
            <a:gdLst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43461 w 1557642"/>
              <a:gd name="connsiteY2" fmla="*/ 239455 h 1195833"/>
              <a:gd name="connsiteX3" fmla="*/ 1557642 w 1557642"/>
              <a:gd name="connsiteY3" fmla="*/ 239455 h 1195833"/>
              <a:gd name="connsiteX4" fmla="*/ 1557642 w 1557642"/>
              <a:gd name="connsiteY4" fmla="*/ 1195833 h 1195833"/>
              <a:gd name="connsiteX5" fmla="*/ 1053 w 1557642"/>
              <a:gd name="connsiteY5" fmla="*/ 1195833 h 1195833"/>
              <a:gd name="connsiteX6" fmla="*/ 1053 w 1557642"/>
              <a:gd name="connsiteY6" fmla="*/ 243273 h 1195833"/>
              <a:gd name="connsiteX7" fmla="*/ 0 w 1557642"/>
              <a:gd name="connsiteY7" fmla="*/ 243273 h 1195833"/>
              <a:gd name="connsiteX8" fmla="*/ 1053 w 1557642"/>
              <a:gd name="connsiteY8" fmla="*/ 242863 h 1195833"/>
              <a:gd name="connsiteX9" fmla="*/ 1053 w 1557642"/>
              <a:gd name="connsiteY9" fmla="*/ 239455 h 1195833"/>
              <a:gd name="connsiteX10" fmla="*/ 9815 w 1557642"/>
              <a:gd name="connsiteY10" fmla="*/ 239455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9815 w 1557642"/>
              <a:gd name="connsiteY9" fmla="*/ 239455 h 1195833"/>
              <a:gd name="connsiteX10" fmla="*/ 625360 w 1557642"/>
              <a:gd name="connsiteY10" fmla="*/ 0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625360 w 1557642"/>
              <a:gd name="connsiteY9" fmla="*/ 0 h 1195833"/>
              <a:gd name="connsiteX0" fmla="*/ 703326 w 1557642"/>
              <a:gd name="connsiteY0" fmla="*/ 42388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703326 w 1557642"/>
              <a:gd name="connsiteY9" fmla="*/ 42388 h 1195833"/>
              <a:gd name="connsiteX0" fmla="*/ 703326 w 1557642"/>
              <a:gd name="connsiteY0" fmla="*/ 0 h 1153445"/>
              <a:gd name="connsiteX1" fmla="*/ 1051952 w 1557642"/>
              <a:gd name="connsiteY1" fmla="*/ 0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703326 w 1557642"/>
              <a:gd name="connsiteY0" fmla="*/ 0 h 1153445"/>
              <a:gd name="connsiteX1" fmla="*/ 1365345 w 1557642"/>
              <a:gd name="connsiteY1" fmla="*/ 4605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923548 w 1557642"/>
              <a:gd name="connsiteY0" fmla="*/ 0 h 1158050"/>
              <a:gd name="connsiteX1" fmla="*/ 1365345 w 1557642"/>
              <a:gd name="connsiteY1" fmla="*/ 9210 h 1158050"/>
              <a:gd name="connsiteX2" fmla="*/ 1557642 w 1557642"/>
              <a:gd name="connsiteY2" fmla="*/ 201672 h 1158050"/>
              <a:gd name="connsiteX3" fmla="*/ 1557642 w 1557642"/>
              <a:gd name="connsiteY3" fmla="*/ 1158050 h 1158050"/>
              <a:gd name="connsiteX4" fmla="*/ 1053 w 1557642"/>
              <a:gd name="connsiteY4" fmla="*/ 1158050 h 1158050"/>
              <a:gd name="connsiteX5" fmla="*/ 1053 w 1557642"/>
              <a:gd name="connsiteY5" fmla="*/ 205490 h 1158050"/>
              <a:gd name="connsiteX6" fmla="*/ 0 w 1557642"/>
              <a:gd name="connsiteY6" fmla="*/ 205490 h 1158050"/>
              <a:gd name="connsiteX7" fmla="*/ 1053 w 1557642"/>
              <a:gd name="connsiteY7" fmla="*/ 205080 h 1158050"/>
              <a:gd name="connsiteX8" fmla="*/ 1053 w 1557642"/>
              <a:gd name="connsiteY8" fmla="*/ 201672 h 1158050"/>
              <a:gd name="connsiteX9" fmla="*/ 923548 w 1557642"/>
              <a:gd name="connsiteY9" fmla="*/ 0 h 11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7642" h="1158050">
                <a:moveTo>
                  <a:pt x="923548" y="0"/>
                </a:moveTo>
                <a:lnTo>
                  <a:pt x="1365345" y="9210"/>
                </a:lnTo>
                <a:lnTo>
                  <a:pt x="1557642" y="201672"/>
                </a:lnTo>
                <a:lnTo>
                  <a:pt x="1557642" y="1158050"/>
                </a:lnTo>
                <a:lnTo>
                  <a:pt x="1053" y="1158050"/>
                </a:lnTo>
                <a:lnTo>
                  <a:pt x="1053" y="205490"/>
                </a:lnTo>
                <a:lnTo>
                  <a:pt x="0" y="205490"/>
                </a:lnTo>
                <a:lnTo>
                  <a:pt x="1053" y="205080"/>
                </a:lnTo>
                <a:lnTo>
                  <a:pt x="1053" y="201672"/>
                </a:lnTo>
                <a:lnTo>
                  <a:pt x="923548" y="0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13C930-085C-F918-5314-B8D8F2657E09}"/>
              </a:ext>
            </a:extLst>
          </p:cNvPr>
          <p:cNvSpPr txBox="1"/>
          <p:nvPr/>
        </p:nvSpPr>
        <p:spPr>
          <a:xfrm>
            <a:off x="270201" y="5503271"/>
            <a:ext cx="3740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Simulation protocol for a learning task interleaved with periods of rest</a:t>
            </a:r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4DF5A949-9B32-0EFF-DB8E-BB65969C01D9}"/>
              </a:ext>
            </a:extLst>
          </p:cNvPr>
          <p:cNvGrpSpPr/>
          <p:nvPr/>
        </p:nvGrpSpPr>
        <p:grpSpPr>
          <a:xfrm>
            <a:off x="1357010" y="6410732"/>
            <a:ext cx="615415" cy="611597"/>
            <a:chOff x="1187385" y="1423183"/>
            <a:chExt cx="615415" cy="611597"/>
          </a:xfrm>
        </p:grpSpPr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AFE0F877-B75F-44C6-74AC-FE2F3AF75FE4}"/>
                </a:ext>
              </a:extLst>
            </p:cNvPr>
            <p:cNvSpPr/>
            <p:nvPr/>
          </p:nvSpPr>
          <p:spPr>
            <a:xfrm>
              <a:off x="1234000" y="142318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BD537D7-D34F-2DEE-910A-BAF9830DCA60}"/>
                </a:ext>
              </a:extLst>
            </p:cNvPr>
            <p:cNvSpPr/>
            <p:nvPr/>
          </p:nvSpPr>
          <p:spPr>
            <a:xfrm>
              <a:off x="1208033" y="144701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2" name="Image 1831">
              <a:extLst>
                <a:ext uri="{FF2B5EF4-FFF2-40B4-BE49-F238E27FC236}">
                  <a16:creationId xmlns:a16="http://schemas.microsoft.com/office/drawing/2014/main" id="{36E53C89-BBCE-4FDC-D806-E9A2F82D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85" y="1472177"/>
              <a:ext cx="562603" cy="562603"/>
            </a:xfrm>
            <a:prstGeom prst="rect">
              <a:avLst/>
            </a:prstGeom>
          </p:spPr>
        </p:pic>
      </p:grpSp>
      <p:sp>
        <p:nvSpPr>
          <p:cNvPr id="1875" name="ZoneTexte 1874">
            <a:extLst>
              <a:ext uri="{FF2B5EF4-FFF2-40B4-BE49-F238E27FC236}">
                <a16:creationId xmlns:a16="http://schemas.microsoft.com/office/drawing/2014/main" id="{D92D97E9-A0D6-BD85-854F-354D90477FDA}"/>
              </a:ext>
            </a:extLst>
          </p:cNvPr>
          <p:cNvSpPr txBox="1"/>
          <p:nvPr/>
        </p:nvSpPr>
        <p:spPr>
          <a:xfrm>
            <a:off x="826334" y="6573643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input</a:t>
            </a:r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653F94F7-4FD3-F6AF-37A0-D6FEAE654409}"/>
              </a:ext>
            </a:extLst>
          </p:cNvPr>
          <p:cNvSpPr/>
          <p:nvPr/>
        </p:nvSpPr>
        <p:spPr>
          <a:xfrm>
            <a:off x="4574453" y="6408946"/>
            <a:ext cx="562603" cy="551164"/>
          </a:xfrm>
          <a:prstGeom prst="rect">
            <a:avLst/>
          </a:prstGeom>
          <a:pattFill prst="lgConfetti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7" name="Ellipse 1516">
            <a:extLst>
              <a:ext uri="{FF2B5EF4-FFF2-40B4-BE49-F238E27FC236}">
                <a16:creationId xmlns:a16="http://schemas.microsoft.com/office/drawing/2014/main" id="{0D1A7C03-D07F-56E0-B152-38219F293D34}"/>
              </a:ext>
            </a:extLst>
          </p:cNvPr>
          <p:cNvSpPr/>
          <p:nvPr/>
        </p:nvSpPr>
        <p:spPr>
          <a:xfrm>
            <a:off x="2200270" y="641077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Ellipse 1517">
            <a:extLst>
              <a:ext uri="{FF2B5EF4-FFF2-40B4-BE49-F238E27FC236}">
                <a16:creationId xmlns:a16="http://schemas.microsoft.com/office/drawing/2014/main" id="{E64F4C53-1C92-226A-CEA7-B4B0C6A557AC}"/>
              </a:ext>
            </a:extLst>
          </p:cNvPr>
          <p:cNvSpPr/>
          <p:nvPr/>
        </p:nvSpPr>
        <p:spPr>
          <a:xfrm>
            <a:off x="2200270" y="6674462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Ellipse 1518">
            <a:extLst>
              <a:ext uri="{FF2B5EF4-FFF2-40B4-BE49-F238E27FC236}">
                <a16:creationId xmlns:a16="http://schemas.microsoft.com/office/drawing/2014/main" id="{D8F1AD74-7203-5C06-2EED-3BDD1F52C198}"/>
              </a:ext>
            </a:extLst>
          </p:cNvPr>
          <p:cNvSpPr/>
          <p:nvPr/>
        </p:nvSpPr>
        <p:spPr>
          <a:xfrm>
            <a:off x="2200270" y="690715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1" name="Connecteur droit avec flèche 1520">
            <a:extLst>
              <a:ext uri="{FF2B5EF4-FFF2-40B4-BE49-F238E27FC236}">
                <a16:creationId xmlns:a16="http://schemas.microsoft.com/office/drawing/2014/main" id="{07A4F585-1C0A-BFE2-2236-A4DCE4A4318E}"/>
              </a:ext>
            </a:extLst>
          </p:cNvPr>
          <p:cNvCxnSpPr/>
          <p:nvPr/>
        </p:nvCxnSpPr>
        <p:spPr>
          <a:xfrm>
            <a:off x="1998392" y="6730450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Ellipse 1521">
            <a:extLst>
              <a:ext uri="{FF2B5EF4-FFF2-40B4-BE49-F238E27FC236}">
                <a16:creationId xmlns:a16="http://schemas.microsoft.com/office/drawing/2014/main" id="{F528C387-66E9-B505-F16A-8DBF84AF1A7F}"/>
              </a:ext>
            </a:extLst>
          </p:cNvPr>
          <p:cNvSpPr/>
          <p:nvPr/>
        </p:nvSpPr>
        <p:spPr>
          <a:xfrm>
            <a:off x="2504617" y="6574994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Ellipse 1523">
            <a:extLst>
              <a:ext uri="{FF2B5EF4-FFF2-40B4-BE49-F238E27FC236}">
                <a16:creationId xmlns:a16="http://schemas.microsoft.com/office/drawing/2014/main" id="{C7E5FBAA-57EB-7768-A50F-695D676198F6}"/>
              </a:ext>
            </a:extLst>
          </p:cNvPr>
          <p:cNvSpPr/>
          <p:nvPr/>
        </p:nvSpPr>
        <p:spPr>
          <a:xfrm>
            <a:off x="2504617" y="6753980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8" name="Connecteur droit 1527">
            <a:extLst>
              <a:ext uri="{FF2B5EF4-FFF2-40B4-BE49-F238E27FC236}">
                <a16:creationId xmlns:a16="http://schemas.microsoft.com/office/drawing/2014/main" id="{BE722D75-D068-4FCD-A0CB-E686132810F6}"/>
              </a:ext>
            </a:extLst>
          </p:cNvPr>
          <p:cNvCxnSpPr>
            <a:cxnSpLocks/>
            <a:stCxn id="1517" idx="6"/>
            <a:endCxn id="1522" idx="2"/>
          </p:cNvCxnSpPr>
          <p:nvPr/>
        </p:nvCxnSpPr>
        <p:spPr>
          <a:xfrm>
            <a:off x="2308270" y="6464773"/>
            <a:ext cx="196347" cy="164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necteur droit 1529">
            <a:extLst>
              <a:ext uri="{FF2B5EF4-FFF2-40B4-BE49-F238E27FC236}">
                <a16:creationId xmlns:a16="http://schemas.microsoft.com/office/drawing/2014/main" id="{47902ED2-65D3-DB58-A474-EE9C0809855A}"/>
              </a:ext>
            </a:extLst>
          </p:cNvPr>
          <p:cNvCxnSpPr>
            <a:cxnSpLocks/>
            <a:stCxn id="1518" idx="6"/>
            <a:endCxn id="1522" idx="2"/>
          </p:cNvCxnSpPr>
          <p:nvPr/>
        </p:nvCxnSpPr>
        <p:spPr>
          <a:xfrm flipV="1">
            <a:off x="2308270" y="6628994"/>
            <a:ext cx="196347" cy="99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Connecteur droit 1533">
            <a:extLst>
              <a:ext uri="{FF2B5EF4-FFF2-40B4-BE49-F238E27FC236}">
                <a16:creationId xmlns:a16="http://schemas.microsoft.com/office/drawing/2014/main" id="{2DD78541-113C-C5B7-8FEE-DD1E78978169}"/>
              </a:ext>
            </a:extLst>
          </p:cNvPr>
          <p:cNvCxnSpPr>
            <a:cxnSpLocks/>
            <a:stCxn id="1517" idx="6"/>
            <a:endCxn id="1524" idx="2"/>
          </p:cNvCxnSpPr>
          <p:nvPr/>
        </p:nvCxnSpPr>
        <p:spPr>
          <a:xfrm>
            <a:off x="2308270" y="6464773"/>
            <a:ext cx="196347" cy="3432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necteur droit 1925">
            <a:extLst>
              <a:ext uri="{FF2B5EF4-FFF2-40B4-BE49-F238E27FC236}">
                <a16:creationId xmlns:a16="http://schemas.microsoft.com/office/drawing/2014/main" id="{DEB7CB2B-8FD3-D0BB-D9DF-18823988C3F5}"/>
              </a:ext>
            </a:extLst>
          </p:cNvPr>
          <p:cNvCxnSpPr>
            <a:cxnSpLocks/>
            <a:stCxn id="1519" idx="6"/>
            <a:endCxn id="1524" idx="2"/>
          </p:cNvCxnSpPr>
          <p:nvPr/>
        </p:nvCxnSpPr>
        <p:spPr>
          <a:xfrm flipV="1">
            <a:off x="2308270" y="6807980"/>
            <a:ext cx="196347" cy="1531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necteur droit 1930">
            <a:extLst>
              <a:ext uri="{FF2B5EF4-FFF2-40B4-BE49-F238E27FC236}">
                <a16:creationId xmlns:a16="http://schemas.microsoft.com/office/drawing/2014/main" id="{AA15B3A9-F962-56F2-BDAC-5C698FA665E7}"/>
              </a:ext>
            </a:extLst>
          </p:cNvPr>
          <p:cNvCxnSpPr>
            <a:cxnSpLocks/>
            <a:stCxn id="1518" idx="6"/>
            <a:endCxn id="1524" idx="2"/>
          </p:cNvCxnSpPr>
          <p:nvPr/>
        </p:nvCxnSpPr>
        <p:spPr>
          <a:xfrm>
            <a:off x="2308270" y="6728462"/>
            <a:ext cx="196347" cy="795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>
            <a:extLst>
              <a:ext uri="{FF2B5EF4-FFF2-40B4-BE49-F238E27FC236}">
                <a16:creationId xmlns:a16="http://schemas.microsoft.com/office/drawing/2014/main" id="{F81A007A-F06C-2E6D-B922-5138F3CA72BA}"/>
              </a:ext>
            </a:extLst>
          </p:cNvPr>
          <p:cNvCxnSpPr>
            <a:cxnSpLocks/>
            <a:stCxn id="1519" idx="6"/>
            <a:endCxn id="1522" idx="2"/>
          </p:cNvCxnSpPr>
          <p:nvPr/>
        </p:nvCxnSpPr>
        <p:spPr>
          <a:xfrm flipV="1">
            <a:off x="2308270" y="6628994"/>
            <a:ext cx="196347" cy="3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1" name="Graphique 1950" descr="Éclair contour">
            <a:extLst>
              <a:ext uri="{FF2B5EF4-FFF2-40B4-BE49-F238E27FC236}">
                <a16:creationId xmlns:a16="http://schemas.microsoft.com/office/drawing/2014/main" id="{484668FC-8F62-E1F0-138A-B3806FF2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4633" y="6840896"/>
            <a:ext cx="124019" cy="124019"/>
          </a:xfrm>
          <a:prstGeom prst="rect">
            <a:avLst/>
          </a:prstGeom>
        </p:spPr>
      </p:pic>
      <p:pic>
        <p:nvPicPr>
          <p:cNvPr id="1952" name="Graphique 1951" descr="Éclair contour">
            <a:extLst>
              <a:ext uri="{FF2B5EF4-FFF2-40B4-BE49-F238E27FC236}">
                <a16:creationId xmlns:a16="http://schemas.microsoft.com/office/drawing/2014/main" id="{EFE45015-038D-8FFD-3698-AEE06562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0795" y="6599692"/>
            <a:ext cx="124019" cy="124019"/>
          </a:xfrm>
          <a:prstGeom prst="rect">
            <a:avLst/>
          </a:prstGeom>
        </p:spPr>
      </p:pic>
      <p:grpSp>
        <p:nvGrpSpPr>
          <p:cNvPr id="2008" name="Groupe 2007">
            <a:extLst>
              <a:ext uri="{FF2B5EF4-FFF2-40B4-BE49-F238E27FC236}">
                <a16:creationId xmlns:a16="http://schemas.microsoft.com/office/drawing/2014/main" id="{1AAAC307-37DF-8DBA-39C4-9D52766D8086}"/>
              </a:ext>
            </a:extLst>
          </p:cNvPr>
          <p:cNvGrpSpPr/>
          <p:nvPr/>
        </p:nvGrpSpPr>
        <p:grpSpPr>
          <a:xfrm>
            <a:off x="5452244" y="6321898"/>
            <a:ext cx="412347" cy="694073"/>
            <a:chOff x="3346399" y="1600894"/>
            <a:chExt cx="412347" cy="694073"/>
          </a:xfrm>
        </p:grpSpPr>
        <p:grpSp>
          <p:nvGrpSpPr>
            <p:cNvPr id="1992" name="Groupe 1991">
              <a:extLst>
                <a:ext uri="{FF2B5EF4-FFF2-40B4-BE49-F238E27FC236}">
                  <a16:creationId xmlns:a16="http://schemas.microsoft.com/office/drawing/2014/main" id="{D0728C61-4FF4-FADD-C512-8E8F42211154}"/>
                </a:ext>
              </a:extLst>
            </p:cNvPr>
            <p:cNvGrpSpPr/>
            <p:nvPr/>
          </p:nvGrpSpPr>
          <p:grpSpPr>
            <a:xfrm>
              <a:off x="3346399" y="1690586"/>
              <a:ext cx="412347" cy="604381"/>
              <a:chOff x="2098346" y="1685770"/>
              <a:chExt cx="412347" cy="604381"/>
            </a:xfrm>
          </p:grpSpPr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AF2EA97C-DE35-3476-FFC9-4255C28F40BC}"/>
                  </a:ext>
                </a:extLst>
              </p:cNvPr>
              <p:cNvSpPr/>
              <p:nvPr/>
            </p:nvSpPr>
            <p:spPr>
              <a:xfrm>
                <a:off x="2098346" y="168577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E41E68C-4F0F-AC17-8D54-651BAB876811}"/>
                  </a:ext>
                </a:extLst>
              </p:cNvPr>
              <p:cNvSpPr/>
              <p:nvPr/>
            </p:nvSpPr>
            <p:spPr>
              <a:xfrm>
                <a:off x="2098346" y="194945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D2009DB2-1120-0830-F5E4-496CEB61C8BE}"/>
                  </a:ext>
                </a:extLst>
              </p:cNvPr>
              <p:cNvSpPr/>
              <p:nvPr/>
            </p:nvSpPr>
            <p:spPr>
              <a:xfrm>
                <a:off x="2098346" y="218215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42D4A11E-069F-F2F9-098E-72B77C9F87E7}"/>
                  </a:ext>
                </a:extLst>
              </p:cNvPr>
              <p:cNvSpPr/>
              <p:nvPr/>
            </p:nvSpPr>
            <p:spPr>
              <a:xfrm>
                <a:off x="2402693" y="18499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98129E82-DB70-255A-DC11-4A4536174FFF}"/>
                  </a:ext>
                </a:extLst>
              </p:cNvPr>
              <p:cNvSpPr/>
              <p:nvPr/>
            </p:nvSpPr>
            <p:spPr>
              <a:xfrm>
                <a:off x="2402693" y="20289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9" name="Connecteur droit 1998">
                <a:extLst>
                  <a:ext uri="{FF2B5EF4-FFF2-40B4-BE49-F238E27FC236}">
                    <a16:creationId xmlns:a16="http://schemas.microsoft.com/office/drawing/2014/main" id="{DF38612B-F938-4BE5-F58B-F8014E4F3865}"/>
                  </a:ext>
                </a:extLst>
              </p:cNvPr>
              <p:cNvCxnSpPr>
                <a:cxnSpLocks/>
                <a:stCxn id="1993" idx="6"/>
                <a:endCxn id="1996" idx="2"/>
              </p:cNvCxnSpPr>
              <p:nvPr/>
            </p:nvCxnSpPr>
            <p:spPr>
              <a:xfrm>
                <a:off x="2206346" y="1739770"/>
                <a:ext cx="196347" cy="1642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Connecteur droit 1999">
                <a:extLst>
                  <a:ext uri="{FF2B5EF4-FFF2-40B4-BE49-F238E27FC236}">
                    <a16:creationId xmlns:a16="http://schemas.microsoft.com/office/drawing/2014/main" id="{D71911E0-FA67-AFEC-E415-FD9935D86B96}"/>
                  </a:ext>
                </a:extLst>
              </p:cNvPr>
              <p:cNvCxnSpPr>
                <a:cxnSpLocks/>
                <a:stCxn id="1994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994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1" name="Connecteur droit 2000">
                <a:extLst>
                  <a:ext uri="{FF2B5EF4-FFF2-40B4-BE49-F238E27FC236}">
                    <a16:creationId xmlns:a16="http://schemas.microsoft.com/office/drawing/2014/main" id="{444E7811-B632-A413-3606-40DC0BA1519D}"/>
                  </a:ext>
                </a:extLst>
              </p:cNvPr>
              <p:cNvCxnSpPr>
                <a:cxnSpLocks/>
                <a:stCxn id="1993" idx="6"/>
                <a:endCxn id="1998" idx="2"/>
              </p:cNvCxnSpPr>
              <p:nvPr/>
            </p:nvCxnSpPr>
            <p:spPr>
              <a:xfrm>
                <a:off x="2206346" y="1739770"/>
                <a:ext cx="196347" cy="3432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Connecteur droit 2001">
                <a:extLst>
                  <a:ext uri="{FF2B5EF4-FFF2-40B4-BE49-F238E27FC236}">
                    <a16:creationId xmlns:a16="http://schemas.microsoft.com/office/drawing/2014/main" id="{5A9D7D96-09F5-F4A6-BF7F-80AEB48F73B1}"/>
                  </a:ext>
                </a:extLst>
              </p:cNvPr>
              <p:cNvCxnSpPr>
                <a:cxnSpLocks/>
                <a:stCxn id="1995" idx="6"/>
                <a:endCxn id="1998" idx="2"/>
              </p:cNvCxnSpPr>
              <p:nvPr/>
            </p:nvCxnSpPr>
            <p:spPr>
              <a:xfrm flipV="1">
                <a:off x="2206346" y="2082977"/>
                <a:ext cx="196347" cy="153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necteur droit 2002">
                <a:extLst>
                  <a:ext uri="{FF2B5EF4-FFF2-40B4-BE49-F238E27FC236}">
                    <a16:creationId xmlns:a16="http://schemas.microsoft.com/office/drawing/2014/main" id="{DF8ECBEC-8024-9B3F-0296-6F56FAF05CDF}"/>
                  </a:ext>
                </a:extLst>
              </p:cNvPr>
              <p:cNvCxnSpPr>
                <a:cxnSpLocks/>
                <a:stCxn id="1994" idx="6"/>
                <a:endCxn id="1998" idx="2"/>
              </p:cNvCxnSpPr>
              <p:nvPr/>
            </p:nvCxnSpPr>
            <p:spPr>
              <a:xfrm>
                <a:off x="2206346" y="2003459"/>
                <a:ext cx="196347" cy="795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necteur droit 2003">
                <a:extLst>
                  <a:ext uri="{FF2B5EF4-FFF2-40B4-BE49-F238E27FC236}">
                    <a16:creationId xmlns:a16="http://schemas.microsoft.com/office/drawing/2014/main" id="{2DD5698B-78EE-36A5-3EDB-DC9AAC35F8EC}"/>
                  </a:ext>
                </a:extLst>
              </p:cNvPr>
              <p:cNvCxnSpPr>
                <a:cxnSpLocks/>
                <a:stCxn id="1995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3321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06" name="Graphique 2005" descr="Éclair contour">
              <a:extLst>
                <a:ext uri="{FF2B5EF4-FFF2-40B4-BE49-F238E27FC236}">
                  <a16:creationId xmlns:a16="http://schemas.microsoft.com/office/drawing/2014/main" id="{266A9469-898C-EA3F-DA1B-CEFFA5E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0762" y="2120709"/>
              <a:ext cx="124019" cy="124019"/>
            </a:xfrm>
            <a:prstGeom prst="rect">
              <a:avLst/>
            </a:prstGeom>
          </p:spPr>
        </p:pic>
        <p:pic>
          <p:nvPicPr>
            <p:cNvPr id="2007" name="Graphique 2006" descr="Éclair contour">
              <a:extLst>
                <a:ext uri="{FF2B5EF4-FFF2-40B4-BE49-F238E27FC236}">
                  <a16:creationId xmlns:a16="http://schemas.microsoft.com/office/drawing/2014/main" id="{53D4AD1A-4B8C-3FF4-2A6E-8F43824B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9714" y="1600894"/>
              <a:ext cx="124019" cy="124019"/>
            </a:xfrm>
            <a:prstGeom prst="rect">
              <a:avLst/>
            </a:prstGeom>
          </p:spPr>
        </p:pic>
      </p:grpSp>
      <p:cxnSp>
        <p:nvCxnSpPr>
          <p:cNvPr id="2009" name="Connecteur droit avec flèche 2008">
            <a:extLst>
              <a:ext uri="{FF2B5EF4-FFF2-40B4-BE49-F238E27FC236}">
                <a16:creationId xmlns:a16="http://schemas.microsoft.com/office/drawing/2014/main" id="{4A0CA707-C331-AF4F-B2A9-8D7DB320E54C}"/>
              </a:ext>
            </a:extLst>
          </p:cNvPr>
          <p:cNvCxnSpPr/>
          <p:nvPr/>
        </p:nvCxnSpPr>
        <p:spPr>
          <a:xfrm>
            <a:off x="5231619" y="6736479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308296" y="7323216"/>
            <a:ext cx="3741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Evolution of the receptive fields (RF) associated at each output neuron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1CC197-0A65-0784-969E-197EE5A27E4D}"/>
              </a:ext>
            </a:extLst>
          </p:cNvPr>
          <p:cNvGrpSpPr/>
          <p:nvPr/>
        </p:nvGrpSpPr>
        <p:grpSpPr>
          <a:xfrm>
            <a:off x="3303434" y="6403404"/>
            <a:ext cx="465315" cy="627741"/>
            <a:chOff x="3619503" y="2981729"/>
            <a:chExt cx="465315" cy="627741"/>
          </a:xfrm>
        </p:grpSpPr>
        <p:sp>
          <p:nvSpPr>
            <p:cNvPr id="1774" name="Ellipse 1773">
              <a:extLst>
                <a:ext uri="{FF2B5EF4-FFF2-40B4-BE49-F238E27FC236}">
                  <a16:creationId xmlns:a16="http://schemas.microsoft.com/office/drawing/2014/main" id="{CCC30ADE-E38E-C979-B104-D2517C59ED30}"/>
                </a:ext>
              </a:extLst>
            </p:cNvPr>
            <p:cNvSpPr/>
            <p:nvPr/>
          </p:nvSpPr>
          <p:spPr>
            <a:xfrm>
              <a:off x="3672471" y="3005089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Ellipse 1774">
              <a:extLst>
                <a:ext uri="{FF2B5EF4-FFF2-40B4-BE49-F238E27FC236}">
                  <a16:creationId xmlns:a16="http://schemas.microsoft.com/office/drawing/2014/main" id="{1246DF74-08D8-32F8-4A12-0A2249E7FAEA}"/>
                </a:ext>
              </a:extLst>
            </p:cNvPr>
            <p:cNvSpPr/>
            <p:nvPr/>
          </p:nvSpPr>
          <p:spPr>
            <a:xfrm>
              <a:off x="3672471" y="326877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Ellipse 1775">
              <a:extLst>
                <a:ext uri="{FF2B5EF4-FFF2-40B4-BE49-F238E27FC236}">
                  <a16:creationId xmlns:a16="http://schemas.microsoft.com/office/drawing/2014/main" id="{077A58AF-73DF-BAE9-8226-9167461CFA33}"/>
                </a:ext>
              </a:extLst>
            </p:cNvPr>
            <p:cNvSpPr/>
            <p:nvPr/>
          </p:nvSpPr>
          <p:spPr>
            <a:xfrm>
              <a:off x="3672471" y="350147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Ellipse 1777">
              <a:extLst>
                <a:ext uri="{FF2B5EF4-FFF2-40B4-BE49-F238E27FC236}">
                  <a16:creationId xmlns:a16="http://schemas.microsoft.com/office/drawing/2014/main" id="{4735432A-0314-EFA8-36FC-6E1BE109CD9A}"/>
                </a:ext>
              </a:extLst>
            </p:cNvPr>
            <p:cNvSpPr/>
            <p:nvPr/>
          </p:nvSpPr>
          <p:spPr>
            <a:xfrm>
              <a:off x="3976818" y="316931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Ellipse 1778">
              <a:extLst>
                <a:ext uri="{FF2B5EF4-FFF2-40B4-BE49-F238E27FC236}">
                  <a16:creationId xmlns:a16="http://schemas.microsoft.com/office/drawing/2014/main" id="{8AD8C344-0252-62D0-503F-140FBDBF2C1A}"/>
                </a:ext>
              </a:extLst>
            </p:cNvPr>
            <p:cNvSpPr/>
            <p:nvPr/>
          </p:nvSpPr>
          <p:spPr>
            <a:xfrm>
              <a:off x="3976818" y="334829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0" name="Connecteur droit 1779">
              <a:extLst>
                <a:ext uri="{FF2B5EF4-FFF2-40B4-BE49-F238E27FC236}">
                  <a16:creationId xmlns:a16="http://schemas.microsoft.com/office/drawing/2014/main" id="{1CAEEF95-46B4-C2BE-4023-85DD85770F75}"/>
                </a:ext>
              </a:extLst>
            </p:cNvPr>
            <p:cNvCxnSpPr>
              <a:cxnSpLocks/>
              <a:stCxn id="1774" idx="6"/>
              <a:endCxn id="1778" idx="2"/>
            </p:cNvCxnSpPr>
            <p:nvPr/>
          </p:nvCxnSpPr>
          <p:spPr>
            <a:xfrm>
              <a:off x="3780471" y="3059089"/>
              <a:ext cx="196347" cy="1642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Connecteur droit 1780">
              <a:extLst>
                <a:ext uri="{FF2B5EF4-FFF2-40B4-BE49-F238E27FC236}">
                  <a16:creationId xmlns:a16="http://schemas.microsoft.com/office/drawing/2014/main" id="{EE9ACE70-4A46-891C-4BFF-F5470B809F44}"/>
                </a:ext>
              </a:extLst>
            </p:cNvPr>
            <p:cNvCxnSpPr>
              <a:cxnSpLocks/>
              <a:stCxn id="1775" idx="6"/>
              <a:endCxn id="1778" idx="2"/>
            </p:cNvCxnSpPr>
            <p:nvPr/>
          </p:nvCxnSpPr>
          <p:spPr>
            <a:xfrm flipV="1">
              <a:off x="3780471" y="3223310"/>
              <a:ext cx="196347" cy="994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Connecteur droit 1781">
              <a:extLst>
                <a:ext uri="{FF2B5EF4-FFF2-40B4-BE49-F238E27FC236}">
                  <a16:creationId xmlns:a16="http://schemas.microsoft.com/office/drawing/2014/main" id="{19F3F791-8563-2279-02EF-ED7A7E42496D}"/>
                </a:ext>
              </a:extLst>
            </p:cNvPr>
            <p:cNvCxnSpPr>
              <a:cxnSpLocks/>
              <a:stCxn id="1774" idx="6"/>
              <a:endCxn id="1779" idx="2"/>
            </p:cNvCxnSpPr>
            <p:nvPr/>
          </p:nvCxnSpPr>
          <p:spPr>
            <a:xfrm>
              <a:off x="3780471" y="3059089"/>
              <a:ext cx="196347" cy="343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Connecteur droit 1782">
              <a:extLst>
                <a:ext uri="{FF2B5EF4-FFF2-40B4-BE49-F238E27FC236}">
                  <a16:creationId xmlns:a16="http://schemas.microsoft.com/office/drawing/2014/main" id="{A7625098-D844-49EF-6690-9C08B2C66E24}"/>
                </a:ext>
              </a:extLst>
            </p:cNvPr>
            <p:cNvCxnSpPr>
              <a:cxnSpLocks/>
              <a:stCxn id="1776" idx="6"/>
              <a:endCxn id="1779" idx="2"/>
            </p:cNvCxnSpPr>
            <p:nvPr/>
          </p:nvCxnSpPr>
          <p:spPr>
            <a:xfrm flipV="1">
              <a:off x="3780471" y="3402296"/>
              <a:ext cx="196347" cy="1531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Connecteur droit 1783">
              <a:extLst>
                <a:ext uri="{FF2B5EF4-FFF2-40B4-BE49-F238E27FC236}">
                  <a16:creationId xmlns:a16="http://schemas.microsoft.com/office/drawing/2014/main" id="{937E6E9D-4F5A-FA7B-C78F-3929AB7218DD}"/>
                </a:ext>
              </a:extLst>
            </p:cNvPr>
            <p:cNvCxnSpPr>
              <a:cxnSpLocks/>
              <a:stCxn id="1775" idx="6"/>
              <a:endCxn id="1779" idx="2"/>
            </p:cNvCxnSpPr>
            <p:nvPr/>
          </p:nvCxnSpPr>
          <p:spPr>
            <a:xfrm>
              <a:off x="3780471" y="3322778"/>
              <a:ext cx="196347" cy="795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Connecteur droit 1784">
              <a:extLst>
                <a:ext uri="{FF2B5EF4-FFF2-40B4-BE49-F238E27FC236}">
                  <a16:creationId xmlns:a16="http://schemas.microsoft.com/office/drawing/2014/main" id="{C009CE7B-C9E2-994A-9F5E-1FB26A07CEC7}"/>
                </a:ext>
              </a:extLst>
            </p:cNvPr>
            <p:cNvCxnSpPr>
              <a:cxnSpLocks/>
              <a:stCxn id="1776" idx="6"/>
              <a:endCxn id="1778" idx="2"/>
            </p:cNvCxnSpPr>
            <p:nvPr/>
          </p:nvCxnSpPr>
          <p:spPr>
            <a:xfrm flipV="1">
              <a:off x="3780471" y="3223310"/>
              <a:ext cx="196347" cy="3321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Triangle 2182">
              <a:extLst>
                <a:ext uri="{FF2B5EF4-FFF2-40B4-BE49-F238E27FC236}">
                  <a16:creationId xmlns:a16="http://schemas.microsoft.com/office/drawing/2014/main" id="{D3BED014-B66C-8D22-5A40-BB8AB1FDF2FC}"/>
                </a:ext>
              </a:extLst>
            </p:cNvPr>
            <p:cNvSpPr/>
            <p:nvPr/>
          </p:nvSpPr>
          <p:spPr>
            <a:xfrm rot="9186549">
              <a:off x="3619503" y="2981729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Triangle 2183">
              <a:extLst>
                <a:ext uri="{FF2B5EF4-FFF2-40B4-BE49-F238E27FC236}">
                  <a16:creationId xmlns:a16="http://schemas.microsoft.com/office/drawing/2014/main" id="{DDD5E408-CD8B-BA8E-7EEB-7CCE6F2C75A6}"/>
                </a:ext>
              </a:extLst>
            </p:cNvPr>
            <p:cNvSpPr/>
            <p:nvPr/>
          </p:nvSpPr>
          <p:spPr>
            <a:xfrm rot="9186549">
              <a:off x="3619503" y="324916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Triangle 2184">
              <a:extLst>
                <a:ext uri="{FF2B5EF4-FFF2-40B4-BE49-F238E27FC236}">
                  <a16:creationId xmlns:a16="http://schemas.microsoft.com/office/drawing/2014/main" id="{713282ED-A00F-6BC0-B72D-988592B41AB5}"/>
                </a:ext>
              </a:extLst>
            </p:cNvPr>
            <p:cNvSpPr/>
            <p:nvPr/>
          </p:nvSpPr>
          <p:spPr>
            <a:xfrm rot="9186549">
              <a:off x="3619503" y="347393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Triangle 2185">
              <a:extLst>
                <a:ext uri="{FF2B5EF4-FFF2-40B4-BE49-F238E27FC236}">
                  <a16:creationId xmlns:a16="http://schemas.microsoft.com/office/drawing/2014/main" id="{CB540DEC-A9B9-6CE2-7423-3FD984C4408C}"/>
                </a:ext>
              </a:extLst>
            </p:cNvPr>
            <p:cNvSpPr/>
            <p:nvPr/>
          </p:nvSpPr>
          <p:spPr>
            <a:xfrm rot="9186549">
              <a:off x="3917953" y="3150004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Triangle 2186">
              <a:extLst>
                <a:ext uri="{FF2B5EF4-FFF2-40B4-BE49-F238E27FC236}">
                  <a16:creationId xmlns:a16="http://schemas.microsoft.com/office/drawing/2014/main" id="{C4529A64-196A-73D2-4DCD-49970A015240}"/>
                </a:ext>
              </a:extLst>
            </p:cNvPr>
            <p:cNvSpPr/>
            <p:nvPr/>
          </p:nvSpPr>
          <p:spPr>
            <a:xfrm rot="9186549">
              <a:off x="3917953" y="3322193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27264" y="2691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4" name="Graphique 1793" descr="Éclair contour">
            <a:extLst>
              <a:ext uri="{FF2B5EF4-FFF2-40B4-BE49-F238E27FC236}">
                <a16:creationId xmlns:a16="http://schemas.microsoft.com/office/drawing/2014/main" id="{B5C27035-52C7-9D6F-3D2A-91B2BBB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212" y="6504738"/>
            <a:ext cx="124019" cy="124019"/>
          </a:xfrm>
          <a:prstGeom prst="rect">
            <a:avLst/>
          </a:prstGeom>
        </p:spPr>
      </p:pic>
      <p:sp>
        <p:nvSpPr>
          <p:cNvPr id="1795" name="ZoneTexte 1794">
            <a:extLst>
              <a:ext uri="{FF2B5EF4-FFF2-40B4-BE49-F238E27FC236}">
                <a16:creationId xmlns:a16="http://schemas.microsoft.com/office/drawing/2014/main" id="{58430E90-2167-F2EF-4F05-880BEEDB05AD}"/>
              </a:ext>
            </a:extLst>
          </p:cNvPr>
          <p:cNvSpPr txBox="1"/>
          <p:nvPr/>
        </p:nvSpPr>
        <p:spPr>
          <a:xfrm>
            <a:off x="209307" y="679713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Brain states </a:t>
            </a:r>
          </a:p>
        </p:txBody>
      </p:sp>
      <p:sp>
        <p:nvSpPr>
          <p:cNvPr id="1796" name="Forme libre 1795">
            <a:extLst>
              <a:ext uri="{FF2B5EF4-FFF2-40B4-BE49-F238E27FC236}">
                <a16:creationId xmlns:a16="http://schemas.microsoft.com/office/drawing/2014/main" id="{502DBE0C-6BFB-1E92-37EF-9E0D8CDB1C35}"/>
              </a:ext>
            </a:extLst>
          </p:cNvPr>
          <p:cNvSpPr/>
          <p:nvPr/>
        </p:nvSpPr>
        <p:spPr>
          <a:xfrm>
            <a:off x="365131" y="1120838"/>
            <a:ext cx="835426" cy="662071"/>
          </a:xfrm>
          <a:custGeom>
            <a:avLst/>
            <a:gdLst>
              <a:gd name="connsiteX0" fmla="*/ 0 w 2275361"/>
              <a:gd name="connsiteY0" fmla="*/ 0 h 2192603"/>
              <a:gd name="connsiteX1" fmla="*/ 2275361 w 2275361"/>
              <a:gd name="connsiteY1" fmla="*/ 0 h 2192603"/>
              <a:gd name="connsiteX2" fmla="*/ 2275361 w 2275361"/>
              <a:gd name="connsiteY2" fmla="*/ 2192603 h 2192603"/>
              <a:gd name="connsiteX3" fmla="*/ 0 w 2275361"/>
              <a:gd name="connsiteY3" fmla="*/ 2192603 h 2192603"/>
              <a:gd name="connsiteX4" fmla="*/ 0 w 2275361"/>
              <a:gd name="connsiteY4" fmla="*/ 0 h 219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61" h="2192603">
                <a:moveTo>
                  <a:pt x="0" y="0"/>
                </a:moveTo>
                <a:lnTo>
                  <a:pt x="2275361" y="0"/>
                </a:lnTo>
                <a:lnTo>
                  <a:pt x="2275361" y="2192603"/>
                </a:lnTo>
                <a:lnTo>
                  <a:pt x="0" y="2192603"/>
                </a:lnTo>
                <a:lnTo>
                  <a:pt x="0" y="0"/>
                </a:lnTo>
                <a:close/>
              </a:path>
            </a:pathLst>
          </a:custGeom>
          <a:solidFill>
            <a:srgbClr val="EAD4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97" name="Groupe 1796">
            <a:extLst>
              <a:ext uri="{FF2B5EF4-FFF2-40B4-BE49-F238E27FC236}">
                <a16:creationId xmlns:a16="http://schemas.microsoft.com/office/drawing/2014/main" id="{DAB99B94-585A-755E-DBB4-37316ECD27CC}"/>
              </a:ext>
            </a:extLst>
          </p:cNvPr>
          <p:cNvGrpSpPr/>
          <p:nvPr/>
        </p:nvGrpSpPr>
        <p:grpSpPr>
          <a:xfrm rot="21285413" flipH="1">
            <a:off x="535759" y="1126990"/>
            <a:ext cx="268917" cy="702534"/>
            <a:chOff x="5432611" y="2950139"/>
            <a:chExt cx="786594" cy="2743596"/>
          </a:xfrm>
        </p:grpSpPr>
        <p:sp>
          <p:nvSpPr>
            <p:cNvPr id="1798" name="Forme libre 1797">
              <a:extLst>
                <a:ext uri="{FF2B5EF4-FFF2-40B4-BE49-F238E27FC236}">
                  <a16:creationId xmlns:a16="http://schemas.microsoft.com/office/drawing/2014/main" id="{4289B1DE-4AAB-DFEF-2185-C61F32E4233E}"/>
                </a:ext>
              </a:extLst>
            </p:cNvPr>
            <p:cNvSpPr/>
            <p:nvPr/>
          </p:nvSpPr>
          <p:spPr>
            <a:xfrm>
              <a:off x="5699591" y="3821086"/>
              <a:ext cx="139456" cy="1872649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Forme libre 1798">
              <a:extLst>
                <a:ext uri="{FF2B5EF4-FFF2-40B4-BE49-F238E27FC236}">
                  <a16:creationId xmlns:a16="http://schemas.microsoft.com/office/drawing/2014/main" id="{30247BA7-3458-8016-CFD4-02147F375D0D}"/>
                </a:ext>
              </a:extLst>
            </p:cNvPr>
            <p:cNvSpPr/>
            <p:nvPr/>
          </p:nvSpPr>
          <p:spPr>
            <a:xfrm rot="19276266" flipH="1">
              <a:off x="5989367" y="4965529"/>
              <a:ext cx="56315" cy="565271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0" name="Forme libre 1799">
              <a:extLst>
                <a:ext uri="{FF2B5EF4-FFF2-40B4-BE49-F238E27FC236}">
                  <a16:creationId xmlns:a16="http://schemas.microsoft.com/office/drawing/2014/main" id="{2A74830F-7F4A-A4FB-A386-17C85927C543}"/>
                </a:ext>
              </a:extLst>
            </p:cNvPr>
            <p:cNvSpPr/>
            <p:nvPr/>
          </p:nvSpPr>
          <p:spPr>
            <a:xfrm>
              <a:off x="5707533" y="3390388"/>
              <a:ext cx="121024" cy="389965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Forme libre 1803">
              <a:extLst>
                <a:ext uri="{FF2B5EF4-FFF2-40B4-BE49-F238E27FC236}">
                  <a16:creationId xmlns:a16="http://schemas.microsoft.com/office/drawing/2014/main" id="{B7018CDB-8C2C-F121-59E8-DDFF6EAED9CC}"/>
                </a:ext>
              </a:extLst>
            </p:cNvPr>
            <p:cNvSpPr/>
            <p:nvPr/>
          </p:nvSpPr>
          <p:spPr>
            <a:xfrm>
              <a:off x="5519275" y="3390388"/>
              <a:ext cx="188258" cy="389965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Forme libre 1804">
              <a:extLst>
                <a:ext uri="{FF2B5EF4-FFF2-40B4-BE49-F238E27FC236}">
                  <a16:creationId xmlns:a16="http://schemas.microsoft.com/office/drawing/2014/main" id="{F5F1B50A-438F-4E89-49E1-6F8FBE76BF84}"/>
                </a:ext>
              </a:extLst>
            </p:cNvPr>
            <p:cNvSpPr/>
            <p:nvPr/>
          </p:nvSpPr>
          <p:spPr>
            <a:xfrm>
              <a:off x="5831761" y="5262042"/>
              <a:ext cx="387444" cy="416859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Forme libre 1805">
              <a:extLst>
                <a:ext uri="{FF2B5EF4-FFF2-40B4-BE49-F238E27FC236}">
                  <a16:creationId xmlns:a16="http://schemas.microsoft.com/office/drawing/2014/main" id="{FF1F56F1-F453-2F70-3EB1-18770AF17207}"/>
                </a:ext>
              </a:extLst>
            </p:cNvPr>
            <p:cNvSpPr/>
            <p:nvPr/>
          </p:nvSpPr>
          <p:spPr>
            <a:xfrm rot="20209623" flipH="1">
              <a:off x="5529262" y="5078383"/>
              <a:ext cx="387444" cy="416859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Forme libre 1806">
              <a:extLst>
                <a:ext uri="{FF2B5EF4-FFF2-40B4-BE49-F238E27FC236}">
                  <a16:creationId xmlns:a16="http://schemas.microsoft.com/office/drawing/2014/main" id="{1823DB44-0755-ED72-E99D-1E47938894B9}"/>
                </a:ext>
              </a:extLst>
            </p:cNvPr>
            <p:cNvSpPr/>
            <p:nvPr/>
          </p:nvSpPr>
          <p:spPr>
            <a:xfrm rot="4128891">
              <a:off x="5645813" y="3790861"/>
              <a:ext cx="114958" cy="85059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Forme libre 1807">
              <a:extLst>
                <a:ext uri="{FF2B5EF4-FFF2-40B4-BE49-F238E27FC236}">
                  <a16:creationId xmlns:a16="http://schemas.microsoft.com/office/drawing/2014/main" id="{D1CD5271-24E7-DE4A-1372-C1FB191703A5}"/>
                </a:ext>
              </a:extLst>
            </p:cNvPr>
            <p:cNvSpPr/>
            <p:nvPr/>
          </p:nvSpPr>
          <p:spPr>
            <a:xfrm>
              <a:off x="5747385" y="2950139"/>
              <a:ext cx="281195" cy="716986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  <a:gd name="connsiteX0" fmla="*/ 0 w 353672"/>
                <a:gd name="connsiteY0" fmla="*/ 64728 h 64728"/>
                <a:gd name="connsiteX1" fmla="*/ 134471 w 353672"/>
                <a:gd name="connsiteY1" fmla="*/ 10940 h 64728"/>
                <a:gd name="connsiteX2" fmla="*/ 353672 w 353672"/>
                <a:gd name="connsiteY2" fmla="*/ 5601 h 64728"/>
                <a:gd name="connsiteX0" fmla="*/ 0 w 353672"/>
                <a:gd name="connsiteY0" fmla="*/ 59127 h 59127"/>
                <a:gd name="connsiteX1" fmla="*/ 134471 w 353672"/>
                <a:gd name="connsiteY1" fmla="*/ 5339 h 59127"/>
                <a:gd name="connsiteX2" fmla="*/ 353672 w 353672"/>
                <a:gd name="connsiteY2" fmla="*/ 0 h 59127"/>
                <a:gd name="connsiteX0" fmla="*/ 0 w 134471"/>
                <a:gd name="connsiteY0" fmla="*/ 53788 h 53788"/>
                <a:gd name="connsiteX1" fmla="*/ 134471 w 134471"/>
                <a:gd name="connsiteY1" fmla="*/ 0 h 5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471" h="53788">
                  <a:moveTo>
                    <a:pt x="0" y="53788"/>
                  </a:moveTo>
                  <a:cubicBezTo>
                    <a:pt x="49866" y="29695"/>
                    <a:pt x="99733" y="5603"/>
                    <a:pt x="134471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Forme libre 1808">
              <a:extLst>
                <a:ext uri="{FF2B5EF4-FFF2-40B4-BE49-F238E27FC236}">
                  <a16:creationId xmlns:a16="http://schemas.microsoft.com/office/drawing/2014/main" id="{46D092FC-1551-221D-CD07-CAC4DC9D9D4E}"/>
                </a:ext>
              </a:extLst>
            </p:cNvPr>
            <p:cNvSpPr/>
            <p:nvPr/>
          </p:nvSpPr>
          <p:spPr>
            <a:xfrm>
              <a:off x="5432611" y="3516406"/>
              <a:ext cx="221877" cy="80682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Forme libre 1809">
              <a:extLst>
                <a:ext uri="{FF2B5EF4-FFF2-40B4-BE49-F238E27FC236}">
                  <a16:creationId xmlns:a16="http://schemas.microsoft.com/office/drawing/2014/main" id="{7C1050BF-69B4-7FF9-94F9-AC68ECB633BC}"/>
                </a:ext>
              </a:extLst>
            </p:cNvPr>
            <p:cNvSpPr/>
            <p:nvPr/>
          </p:nvSpPr>
          <p:spPr>
            <a:xfrm>
              <a:off x="5741894" y="3388659"/>
              <a:ext cx="40341" cy="188259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Forme libre 1810">
              <a:extLst>
                <a:ext uri="{FF2B5EF4-FFF2-40B4-BE49-F238E27FC236}">
                  <a16:creationId xmlns:a16="http://schemas.microsoft.com/office/drawing/2014/main" id="{862BF9AC-DCB5-7C10-9DA0-1A2223A2123D}"/>
                </a:ext>
              </a:extLst>
            </p:cNvPr>
            <p:cNvSpPr/>
            <p:nvPr/>
          </p:nvSpPr>
          <p:spPr>
            <a:xfrm>
              <a:off x="5661212" y="3408829"/>
              <a:ext cx="27982" cy="248771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Forme libre 1812">
              <a:extLst>
                <a:ext uri="{FF2B5EF4-FFF2-40B4-BE49-F238E27FC236}">
                  <a16:creationId xmlns:a16="http://schemas.microsoft.com/office/drawing/2014/main" id="{059A6A11-93D2-6B04-D320-1837F3340276}"/>
                </a:ext>
              </a:extLst>
            </p:cNvPr>
            <p:cNvSpPr/>
            <p:nvPr/>
          </p:nvSpPr>
          <p:spPr>
            <a:xfrm>
              <a:off x="5446059" y="3648465"/>
              <a:ext cx="255494" cy="76370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Forme libre 1815">
              <a:extLst>
                <a:ext uri="{FF2B5EF4-FFF2-40B4-BE49-F238E27FC236}">
                  <a16:creationId xmlns:a16="http://schemas.microsoft.com/office/drawing/2014/main" id="{EEDC5475-9E41-699B-BF2A-C2EEA2DA389A}"/>
                </a:ext>
              </a:extLst>
            </p:cNvPr>
            <p:cNvSpPr/>
            <p:nvPr/>
          </p:nvSpPr>
          <p:spPr>
            <a:xfrm>
              <a:off x="5546912" y="4491318"/>
              <a:ext cx="188259" cy="921123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Forme libre 1821">
              <a:extLst>
                <a:ext uri="{FF2B5EF4-FFF2-40B4-BE49-F238E27FC236}">
                  <a16:creationId xmlns:a16="http://schemas.microsoft.com/office/drawing/2014/main" id="{6042EC4C-3E28-7B3A-A454-32C9019A6257}"/>
                </a:ext>
              </a:extLst>
            </p:cNvPr>
            <p:cNvSpPr/>
            <p:nvPr/>
          </p:nvSpPr>
          <p:spPr>
            <a:xfrm>
              <a:off x="5667935" y="5358653"/>
              <a:ext cx="100853" cy="289112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Forme libre 1823">
              <a:extLst>
                <a:ext uri="{FF2B5EF4-FFF2-40B4-BE49-F238E27FC236}">
                  <a16:creationId xmlns:a16="http://schemas.microsoft.com/office/drawing/2014/main" id="{17B9A21D-9E2A-EA06-2554-101A0B4AE65B}"/>
                </a:ext>
              </a:extLst>
            </p:cNvPr>
            <p:cNvSpPr/>
            <p:nvPr/>
          </p:nvSpPr>
          <p:spPr>
            <a:xfrm>
              <a:off x="5910931" y="5485287"/>
              <a:ext cx="33617" cy="107576"/>
            </a:xfrm>
            <a:custGeom>
              <a:avLst/>
              <a:gdLst>
                <a:gd name="connsiteX0" fmla="*/ 33618 w 33618"/>
                <a:gd name="connsiteY0" fmla="*/ 0 h 107576"/>
                <a:gd name="connsiteX1" fmla="*/ 0 w 33618"/>
                <a:gd name="connsiteY1" fmla="*/ 107576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8" h="107576">
                  <a:moveTo>
                    <a:pt x="33618" y="0"/>
                  </a:moveTo>
                  <a:lnTo>
                    <a:pt x="0" y="1075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5" name="Groupe 1824">
            <a:extLst>
              <a:ext uri="{FF2B5EF4-FFF2-40B4-BE49-F238E27FC236}">
                <a16:creationId xmlns:a16="http://schemas.microsoft.com/office/drawing/2014/main" id="{998BB14A-2231-6041-81D3-050EB56D4F56}"/>
              </a:ext>
            </a:extLst>
          </p:cNvPr>
          <p:cNvGrpSpPr/>
          <p:nvPr/>
        </p:nvGrpSpPr>
        <p:grpSpPr>
          <a:xfrm>
            <a:off x="532297" y="1117095"/>
            <a:ext cx="435842" cy="662529"/>
            <a:chOff x="5015267" y="3319884"/>
            <a:chExt cx="1415115" cy="2587364"/>
          </a:xfrm>
        </p:grpSpPr>
        <p:grpSp>
          <p:nvGrpSpPr>
            <p:cNvPr id="1826" name="Groupe 1825">
              <a:extLst>
                <a:ext uri="{FF2B5EF4-FFF2-40B4-BE49-F238E27FC236}">
                  <a16:creationId xmlns:a16="http://schemas.microsoft.com/office/drawing/2014/main" id="{ADEA2229-22F9-F9CB-C24C-04226F1CF055}"/>
                </a:ext>
              </a:extLst>
            </p:cNvPr>
            <p:cNvGrpSpPr/>
            <p:nvPr/>
          </p:nvGrpSpPr>
          <p:grpSpPr>
            <a:xfrm>
              <a:off x="5432611" y="3388659"/>
              <a:ext cx="786594" cy="2355356"/>
              <a:chOff x="5432611" y="3388659"/>
              <a:chExt cx="786594" cy="2355356"/>
            </a:xfrm>
          </p:grpSpPr>
          <p:sp>
            <p:nvSpPr>
              <p:cNvPr id="1936" name="Forme libre 1935">
                <a:extLst>
                  <a:ext uri="{FF2B5EF4-FFF2-40B4-BE49-F238E27FC236}">
                    <a16:creationId xmlns:a16="http://schemas.microsoft.com/office/drawing/2014/main" id="{7BF3F474-1FD7-72FB-C426-6A0EEBC4383F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Forme libre 1936">
                <a:extLst>
                  <a:ext uri="{FF2B5EF4-FFF2-40B4-BE49-F238E27FC236}">
                    <a16:creationId xmlns:a16="http://schemas.microsoft.com/office/drawing/2014/main" id="{F36690D6-6035-28FD-53E9-008EE247A1A7}"/>
                  </a:ext>
                </a:extLst>
              </p:cNvPr>
              <p:cNvSpPr/>
              <p:nvPr/>
            </p:nvSpPr>
            <p:spPr>
              <a:xfrm rot="19276266" flipH="1">
                <a:off x="5861622" y="4763492"/>
                <a:ext cx="216533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1" name="Forme libre 1940">
                <a:extLst>
                  <a:ext uri="{FF2B5EF4-FFF2-40B4-BE49-F238E27FC236}">
                    <a16:creationId xmlns:a16="http://schemas.microsoft.com/office/drawing/2014/main" id="{74CC4A12-388C-7CCC-A5C9-66023B9880F2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Forme libre 1943">
                <a:extLst>
                  <a:ext uri="{FF2B5EF4-FFF2-40B4-BE49-F238E27FC236}">
                    <a16:creationId xmlns:a16="http://schemas.microsoft.com/office/drawing/2014/main" id="{112EBE83-666F-5E19-7D6E-D31CB428BA66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Forme libre 1945">
                <a:extLst>
                  <a:ext uri="{FF2B5EF4-FFF2-40B4-BE49-F238E27FC236}">
                    <a16:creationId xmlns:a16="http://schemas.microsoft.com/office/drawing/2014/main" id="{26CD4EBA-45E4-D9F6-D820-C23F6CF333CC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Forme libre 1946">
                <a:extLst>
                  <a:ext uri="{FF2B5EF4-FFF2-40B4-BE49-F238E27FC236}">
                    <a16:creationId xmlns:a16="http://schemas.microsoft.com/office/drawing/2014/main" id="{A40FA22B-7BDE-EECD-FBDA-7428212C1771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Forme libre 1949">
                <a:extLst>
                  <a:ext uri="{FF2B5EF4-FFF2-40B4-BE49-F238E27FC236}">
                    <a16:creationId xmlns:a16="http://schemas.microsoft.com/office/drawing/2014/main" id="{55FCD123-C899-5A31-54AC-9291BD687BA2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Forme libre 1953">
                <a:extLst>
                  <a:ext uri="{FF2B5EF4-FFF2-40B4-BE49-F238E27FC236}">
                    <a16:creationId xmlns:a16="http://schemas.microsoft.com/office/drawing/2014/main" id="{4BC3D9D6-AC6A-765B-FA3F-D1D2FDF2E0ED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Forme libre 1961">
                <a:extLst>
                  <a:ext uri="{FF2B5EF4-FFF2-40B4-BE49-F238E27FC236}">
                    <a16:creationId xmlns:a16="http://schemas.microsoft.com/office/drawing/2014/main" id="{DF4CD2B2-C446-87CE-A193-8521C4DFFA32}"/>
                  </a:ext>
                </a:extLst>
              </p:cNvPr>
              <p:cNvSpPr/>
              <p:nvPr/>
            </p:nvSpPr>
            <p:spPr>
              <a:xfrm>
                <a:off x="5748618" y="3455894"/>
                <a:ext cx="221876" cy="228600"/>
              </a:xfrm>
              <a:custGeom>
                <a:avLst/>
                <a:gdLst>
                  <a:gd name="connsiteX0" fmla="*/ 0 w 221876"/>
                  <a:gd name="connsiteY0" fmla="*/ 228600 h 228600"/>
                  <a:gd name="connsiteX1" fmla="*/ 60511 w 221876"/>
                  <a:gd name="connsiteY1" fmla="*/ 168088 h 228600"/>
                  <a:gd name="connsiteX2" fmla="*/ 134470 w 221876"/>
                  <a:gd name="connsiteY2" fmla="*/ 80682 h 228600"/>
                  <a:gd name="connsiteX3" fmla="*/ 221876 w 221876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228600">
                    <a:moveTo>
                      <a:pt x="0" y="228600"/>
                    </a:moveTo>
                    <a:cubicBezTo>
                      <a:pt x="19049" y="210670"/>
                      <a:pt x="38099" y="192741"/>
                      <a:pt x="60511" y="168088"/>
                    </a:cubicBezTo>
                    <a:cubicBezTo>
                      <a:pt x="82923" y="143435"/>
                      <a:pt x="107576" y="108697"/>
                      <a:pt x="134470" y="80682"/>
                    </a:cubicBezTo>
                    <a:cubicBezTo>
                      <a:pt x="161364" y="52667"/>
                      <a:pt x="191620" y="26333"/>
                      <a:pt x="221876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Forme libre 1962">
                <a:extLst>
                  <a:ext uri="{FF2B5EF4-FFF2-40B4-BE49-F238E27FC236}">
                    <a16:creationId xmlns:a16="http://schemas.microsoft.com/office/drawing/2014/main" id="{8DC9AC93-798C-EB10-FFCD-FB547C58F9F4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4" name="Forme libre 1963">
                <a:extLst>
                  <a:ext uri="{FF2B5EF4-FFF2-40B4-BE49-F238E27FC236}">
                    <a16:creationId xmlns:a16="http://schemas.microsoft.com/office/drawing/2014/main" id="{28BE589E-94BE-056E-15BB-597E43035528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Forme libre 1964">
                <a:extLst>
                  <a:ext uri="{FF2B5EF4-FFF2-40B4-BE49-F238E27FC236}">
                    <a16:creationId xmlns:a16="http://schemas.microsoft.com/office/drawing/2014/main" id="{14D3C699-6A49-A4CA-CFF3-1043F1411E85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Forme libre 1965">
                <a:extLst>
                  <a:ext uri="{FF2B5EF4-FFF2-40B4-BE49-F238E27FC236}">
                    <a16:creationId xmlns:a16="http://schemas.microsoft.com/office/drawing/2014/main" id="{64F9A1C6-6C61-E380-D9D3-04A3D8FEC8DD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Forme libre 1966">
                <a:extLst>
                  <a:ext uri="{FF2B5EF4-FFF2-40B4-BE49-F238E27FC236}">
                    <a16:creationId xmlns:a16="http://schemas.microsoft.com/office/drawing/2014/main" id="{647B84DB-69CA-1524-73FA-BEB81B9B7F96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Forme libre 1967">
                <a:extLst>
                  <a:ext uri="{FF2B5EF4-FFF2-40B4-BE49-F238E27FC236}">
                    <a16:creationId xmlns:a16="http://schemas.microsoft.com/office/drawing/2014/main" id="{46C095FA-7187-5E58-284F-7EADE1529755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Forme libre 1968">
                <a:extLst>
                  <a:ext uri="{FF2B5EF4-FFF2-40B4-BE49-F238E27FC236}">
                    <a16:creationId xmlns:a16="http://schemas.microsoft.com/office/drawing/2014/main" id="{6DBFA0DE-C7DB-D41E-0C26-DEFFEB1FB8F9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Forme libre 1969">
                <a:extLst>
                  <a:ext uri="{FF2B5EF4-FFF2-40B4-BE49-F238E27FC236}">
                    <a16:creationId xmlns:a16="http://schemas.microsoft.com/office/drawing/2014/main" id="{9F97F9E5-3D4C-C6A3-1964-DD519C42F5FC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7" name="Groupe 1826">
              <a:extLst>
                <a:ext uri="{FF2B5EF4-FFF2-40B4-BE49-F238E27FC236}">
                  <a16:creationId xmlns:a16="http://schemas.microsoft.com/office/drawing/2014/main" id="{B33AD6D9-4231-0BA8-0291-133863DAC86B}"/>
                </a:ext>
              </a:extLst>
            </p:cNvPr>
            <p:cNvGrpSpPr/>
            <p:nvPr/>
          </p:nvGrpSpPr>
          <p:grpSpPr>
            <a:xfrm rot="248994">
              <a:off x="5536046" y="3319884"/>
              <a:ext cx="786594" cy="2425879"/>
              <a:chOff x="5432611" y="3318136"/>
              <a:chExt cx="786594" cy="2425879"/>
            </a:xfrm>
          </p:grpSpPr>
          <p:sp>
            <p:nvSpPr>
              <p:cNvPr id="1507" name="Forme libre 1506">
                <a:extLst>
                  <a:ext uri="{FF2B5EF4-FFF2-40B4-BE49-F238E27FC236}">
                    <a16:creationId xmlns:a16="http://schemas.microsoft.com/office/drawing/2014/main" id="{BF2F5EF2-7AE6-739F-E1A0-8D3212396EF3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8593 w 139456"/>
                  <a:gd name="connsiteY0" fmla="*/ 0 h 1872649"/>
                  <a:gd name="connsiteX1" fmla="*/ 8593 w 139456"/>
                  <a:gd name="connsiteY1" fmla="*/ 497541 h 1872649"/>
                  <a:gd name="connsiteX2" fmla="*/ 97895 w 139456"/>
                  <a:gd name="connsiteY2" fmla="*/ 1035423 h 1872649"/>
                  <a:gd name="connsiteX3" fmla="*/ 139112 w 139456"/>
                  <a:gd name="connsiteY3" fmla="*/ 1559859 h 1872649"/>
                  <a:gd name="connsiteX4" fmla="*/ 77287 w 139456"/>
                  <a:gd name="connsiteY4" fmla="*/ 1828800 h 1872649"/>
                  <a:gd name="connsiteX5" fmla="*/ 8593 w 139456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456" h="1872649" extrusionOk="0">
                    <a:moveTo>
                      <a:pt x="8593" y="0"/>
                    </a:moveTo>
                    <a:cubicBezTo>
                      <a:pt x="-26536" y="145408"/>
                      <a:pt x="-12603" y="327340"/>
                      <a:pt x="8593" y="497541"/>
                    </a:cubicBezTo>
                    <a:cubicBezTo>
                      <a:pt x="54781" y="676701"/>
                      <a:pt x="66765" y="858668"/>
                      <a:pt x="97895" y="1035423"/>
                    </a:cubicBezTo>
                    <a:cubicBezTo>
                      <a:pt x="110740" y="1221176"/>
                      <a:pt x="141434" y="1433776"/>
                      <a:pt x="139112" y="1559859"/>
                    </a:cubicBezTo>
                    <a:cubicBezTo>
                      <a:pt x="132592" y="1690400"/>
                      <a:pt x="107680" y="1781381"/>
                      <a:pt x="77287" y="1828800"/>
                    </a:cubicBezTo>
                    <a:cubicBezTo>
                      <a:pt x="58238" y="1880668"/>
                      <a:pt x="32293" y="1874270"/>
                      <a:pt x="8593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6821 w 272988"/>
                          <a:gd name="connsiteY0" fmla="*/ 0 h 1872649"/>
                          <a:gd name="connsiteX1" fmla="*/ 16821 w 272988"/>
                          <a:gd name="connsiteY1" fmla="*/ 497541 h 1872649"/>
                          <a:gd name="connsiteX2" fmla="*/ 191633 w 272988"/>
                          <a:gd name="connsiteY2" fmla="*/ 1035423 h 1872649"/>
                          <a:gd name="connsiteX3" fmla="*/ 272315 w 272988"/>
                          <a:gd name="connsiteY3" fmla="*/ 1559859 h 1872649"/>
                          <a:gd name="connsiteX4" fmla="*/ 151292 w 272988"/>
                          <a:gd name="connsiteY4" fmla="*/ 1828800 h 1872649"/>
                          <a:gd name="connsiteX5" fmla="*/ 16821 w 272988"/>
                          <a:gd name="connsiteY5" fmla="*/ 1869141 h 1872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72988" h="1872649">
                            <a:moveTo>
                              <a:pt x="16821" y="0"/>
                            </a:moveTo>
                            <a:cubicBezTo>
                              <a:pt x="2253" y="162485"/>
                              <a:pt x="-12314" y="324971"/>
                              <a:pt x="16821" y="497541"/>
                            </a:cubicBezTo>
                            <a:cubicBezTo>
                              <a:pt x="45956" y="670111"/>
                              <a:pt x="149051" y="858370"/>
                              <a:pt x="191633" y="1035423"/>
                            </a:cubicBezTo>
                            <a:cubicBezTo>
                              <a:pt x="234215" y="1212476"/>
                              <a:pt x="279038" y="1427630"/>
                              <a:pt x="272315" y="1559859"/>
                            </a:cubicBezTo>
                            <a:cubicBezTo>
                              <a:pt x="265592" y="1692088"/>
                              <a:pt x="193874" y="1777253"/>
                              <a:pt x="151292" y="1828800"/>
                            </a:cubicBezTo>
                            <a:cubicBezTo>
                              <a:pt x="108710" y="1880347"/>
                              <a:pt x="62765" y="1874744"/>
                              <a:pt x="16821" y="1869141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1" name="Forme libre 1510">
                <a:extLst>
                  <a:ext uri="{FF2B5EF4-FFF2-40B4-BE49-F238E27FC236}">
                    <a16:creationId xmlns:a16="http://schemas.microsoft.com/office/drawing/2014/main" id="{710E4C04-53A9-1E14-2880-20621746281F}"/>
                  </a:ext>
                </a:extLst>
              </p:cNvPr>
              <p:cNvSpPr/>
              <p:nvPr/>
            </p:nvSpPr>
            <p:spPr>
              <a:xfrm rot="19276266" flipH="1">
                <a:off x="5844408" y="4763493"/>
                <a:ext cx="216533" cy="800712"/>
              </a:xfrm>
              <a:custGeom>
                <a:avLst/>
                <a:gdLst>
                  <a:gd name="connsiteX0" fmla="*/ 0 w 216533"/>
                  <a:gd name="connsiteY0" fmla="*/ 0 h 800712"/>
                  <a:gd name="connsiteX1" fmla="*/ 55284 w 216533"/>
                  <a:gd name="connsiteY1" fmla="*/ 160142 h 800712"/>
                  <a:gd name="connsiteX2" fmla="*/ 59891 w 216533"/>
                  <a:gd name="connsiteY2" fmla="*/ 249110 h 800712"/>
                  <a:gd name="connsiteX3" fmla="*/ 105962 w 216533"/>
                  <a:gd name="connsiteY3" fmla="*/ 364768 h 800712"/>
                  <a:gd name="connsiteX4" fmla="*/ 147426 w 216533"/>
                  <a:gd name="connsiteY4" fmla="*/ 471530 h 800712"/>
                  <a:gd name="connsiteX5" fmla="*/ 216533 w 216533"/>
                  <a:gd name="connsiteY5" fmla="*/ 800712 h 80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33" h="800712" extrusionOk="0">
                    <a:moveTo>
                      <a:pt x="0" y="0"/>
                    </a:moveTo>
                    <a:cubicBezTo>
                      <a:pt x="18139" y="64366"/>
                      <a:pt x="44617" y="124580"/>
                      <a:pt x="55284" y="160142"/>
                    </a:cubicBezTo>
                    <a:cubicBezTo>
                      <a:pt x="66185" y="203251"/>
                      <a:pt x="51256" y="213628"/>
                      <a:pt x="59891" y="249110"/>
                    </a:cubicBezTo>
                    <a:cubicBezTo>
                      <a:pt x="60968" y="284568"/>
                      <a:pt x="84106" y="330297"/>
                      <a:pt x="105962" y="364768"/>
                    </a:cubicBezTo>
                    <a:cubicBezTo>
                      <a:pt x="120880" y="403019"/>
                      <a:pt x="129731" y="399539"/>
                      <a:pt x="147426" y="471530"/>
                    </a:cubicBezTo>
                    <a:cubicBezTo>
                      <a:pt x="165933" y="538659"/>
                      <a:pt x="206038" y="690438"/>
                      <a:pt x="216533" y="8007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94157703">
                      <a:custGeom>
                        <a:avLst/>
                        <a:gdLst>
                          <a:gd name="connsiteX0" fmla="*/ 0 w 632011"/>
                          <a:gd name="connsiteY0" fmla="*/ 0 h 1210235"/>
                          <a:gd name="connsiteX1" fmla="*/ 161364 w 632011"/>
                          <a:gd name="connsiteY1" fmla="*/ 242047 h 1210235"/>
                          <a:gd name="connsiteX2" fmla="*/ 174811 w 632011"/>
                          <a:gd name="connsiteY2" fmla="*/ 376518 h 1210235"/>
                          <a:gd name="connsiteX3" fmla="*/ 309282 w 632011"/>
                          <a:gd name="connsiteY3" fmla="*/ 551329 h 1210235"/>
                          <a:gd name="connsiteX4" fmla="*/ 430305 w 632011"/>
                          <a:gd name="connsiteY4" fmla="*/ 712694 h 1210235"/>
                          <a:gd name="connsiteX5" fmla="*/ 632011 w 632011"/>
                          <a:gd name="connsiteY5" fmla="*/ 1210235 h 1210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32011" h="1210235">
                            <a:moveTo>
                              <a:pt x="0" y="0"/>
                            </a:moveTo>
                            <a:cubicBezTo>
                              <a:pt x="66114" y="89647"/>
                              <a:pt x="132229" y="179294"/>
                              <a:pt x="161364" y="242047"/>
                            </a:cubicBezTo>
                            <a:cubicBezTo>
                              <a:pt x="190499" y="304800"/>
                              <a:pt x="150158" y="324971"/>
                              <a:pt x="174811" y="376518"/>
                            </a:cubicBezTo>
                            <a:cubicBezTo>
                              <a:pt x="199464" y="428065"/>
                              <a:pt x="266700" y="495300"/>
                              <a:pt x="309282" y="551329"/>
                            </a:cubicBezTo>
                            <a:cubicBezTo>
                              <a:pt x="351864" y="607358"/>
                              <a:pt x="376517" y="602876"/>
                              <a:pt x="430305" y="712694"/>
                            </a:cubicBezTo>
                            <a:cubicBezTo>
                              <a:pt x="484093" y="822512"/>
                              <a:pt x="558052" y="1016373"/>
                              <a:pt x="632011" y="1210235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3" name="Forme libre 1512">
                <a:extLst>
                  <a:ext uri="{FF2B5EF4-FFF2-40B4-BE49-F238E27FC236}">
                    <a16:creationId xmlns:a16="http://schemas.microsoft.com/office/drawing/2014/main" id="{D32DBC31-C430-E865-F09E-604DB78C088E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 extrusionOk="0">
                    <a:moveTo>
                      <a:pt x="0" y="389965"/>
                    </a:moveTo>
                    <a:cubicBezTo>
                      <a:pt x="21122" y="322472"/>
                      <a:pt x="46699" y="260316"/>
                      <a:pt x="67236" y="201706"/>
                    </a:cubicBezTo>
                    <a:cubicBezTo>
                      <a:pt x="85195" y="140090"/>
                      <a:pt x="93695" y="72084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3741404">
                      <a:custGeom>
                        <a:avLst/>
                        <a:gdLst>
                          <a:gd name="connsiteX0" fmla="*/ 0 w 121024"/>
                          <a:gd name="connsiteY0" fmla="*/ 389965 h 389965"/>
                          <a:gd name="connsiteX1" fmla="*/ 67236 w 121024"/>
                          <a:gd name="connsiteY1" fmla="*/ 201706 h 389965"/>
                          <a:gd name="connsiteX2" fmla="*/ 121024 w 121024"/>
                          <a:gd name="connsiteY2" fmla="*/ 0 h 389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024" h="389965">
                            <a:moveTo>
                              <a:pt x="0" y="389965"/>
                            </a:moveTo>
                            <a:cubicBezTo>
                              <a:pt x="23532" y="328332"/>
                              <a:pt x="47065" y="266700"/>
                              <a:pt x="67236" y="201706"/>
                            </a:cubicBezTo>
                            <a:cubicBezTo>
                              <a:pt x="87407" y="136712"/>
                              <a:pt x="104215" y="68356"/>
                              <a:pt x="121024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4" name="Forme libre 1513">
                <a:extLst>
                  <a:ext uri="{FF2B5EF4-FFF2-40B4-BE49-F238E27FC236}">
                    <a16:creationId xmlns:a16="http://schemas.microsoft.com/office/drawing/2014/main" id="{E5109088-3A88-7A47-DC10-0DC660EB70AC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 extrusionOk="0">
                    <a:moveTo>
                      <a:pt x="188258" y="389965"/>
                    </a:moveTo>
                    <a:cubicBezTo>
                      <a:pt x="186141" y="352824"/>
                      <a:pt x="183659" y="311010"/>
                      <a:pt x="161364" y="268942"/>
                    </a:cubicBezTo>
                    <a:cubicBezTo>
                      <a:pt x="144700" y="223964"/>
                      <a:pt x="98487" y="168797"/>
                      <a:pt x="80682" y="121024"/>
                    </a:cubicBezTo>
                    <a:cubicBezTo>
                      <a:pt x="61025" y="76508"/>
                      <a:pt x="26609" y="3731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7382929">
                      <a:custGeom>
                        <a:avLst/>
                        <a:gdLst>
                          <a:gd name="connsiteX0" fmla="*/ 188258 w 188258"/>
                          <a:gd name="connsiteY0" fmla="*/ 389965 h 389965"/>
                          <a:gd name="connsiteX1" fmla="*/ 161364 w 188258"/>
                          <a:gd name="connsiteY1" fmla="*/ 268942 h 389965"/>
                          <a:gd name="connsiteX2" fmla="*/ 80682 w 188258"/>
                          <a:gd name="connsiteY2" fmla="*/ 121024 h 389965"/>
                          <a:gd name="connsiteX3" fmla="*/ 0 w 188258"/>
                          <a:gd name="connsiteY3" fmla="*/ 0 h 389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88258" h="389965">
                            <a:moveTo>
                              <a:pt x="188258" y="389965"/>
                            </a:moveTo>
                            <a:cubicBezTo>
                              <a:pt x="183775" y="351865"/>
                              <a:pt x="179293" y="313765"/>
                              <a:pt x="161364" y="268942"/>
                            </a:cubicBezTo>
                            <a:cubicBezTo>
                              <a:pt x="143435" y="224119"/>
                              <a:pt x="107576" y="165848"/>
                              <a:pt x="80682" y="121024"/>
                            </a:cubicBezTo>
                            <a:cubicBezTo>
                              <a:pt x="53788" y="76200"/>
                              <a:pt x="26894" y="38100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5" name="Forme libre 1514">
                <a:extLst>
                  <a:ext uri="{FF2B5EF4-FFF2-40B4-BE49-F238E27FC236}">
                    <a16:creationId xmlns:a16="http://schemas.microsoft.com/office/drawing/2014/main" id="{614AC62C-6C68-D35F-16E3-FB43A1937551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 extrusionOk="0">
                    <a:moveTo>
                      <a:pt x="0" y="0"/>
                    </a:moveTo>
                    <a:cubicBezTo>
                      <a:pt x="30185" y="95751"/>
                      <a:pt x="49793" y="194283"/>
                      <a:pt x="80683" y="255494"/>
                    </a:cubicBezTo>
                    <a:cubicBezTo>
                      <a:pt x="109089" y="315262"/>
                      <a:pt x="149214" y="297906"/>
                      <a:pt x="174812" y="322730"/>
                    </a:cubicBezTo>
                    <a:cubicBezTo>
                      <a:pt x="196798" y="346723"/>
                      <a:pt x="226843" y="388080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395427667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0" name="Forme libre 1519">
                <a:extLst>
                  <a:ext uri="{FF2B5EF4-FFF2-40B4-BE49-F238E27FC236}">
                    <a16:creationId xmlns:a16="http://schemas.microsoft.com/office/drawing/2014/main" id="{5DC9ED61-603D-4EFE-A59E-7864E94C9945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387444"/>
                  <a:gd name="connsiteY0" fmla="*/ 0 h 416859"/>
                  <a:gd name="connsiteX1" fmla="*/ 129148 w 387444"/>
                  <a:gd name="connsiteY1" fmla="*/ 255494 h 416859"/>
                  <a:gd name="connsiteX2" fmla="*/ 279819 w 387444"/>
                  <a:gd name="connsiteY2" fmla="*/ 322730 h 416859"/>
                  <a:gd name="connsiteX3" fmla="*/ 387444 w 387444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444" h="416859" extrusionOk="0">
                    <a:moveTo>
                      <a:pt x="0" y="0"/>
                    </a:moveTo>
                    <a:cubicBezTo>
                      <a:pt x="36326" y="97469"/>
                      <a:pt x="75830" y="191684"/>
                      <a:pt x="129148" y="255494"/>
                    </a:cubicBezTo>
                    <a:cubicBezTo>
                      <a:pt x="170701" y="303995"/>
                      <a:pt x="236314" y="298646"/>
                      <a:pt x="279819" y="322730"/>
                    </a:cubicBezTo>
                    <a:cubicBezTo>
                      <a:pt x="321614" y="346627"/>
                      <a:pt x="359123" y="384925"/>
                      <a:pt x="387444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346699132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5" name="Forme libre 1524">
                <a:extLst>
                  <a:ext uri="{FF2B5EF4-FFF2-40B4-BE49-F238E27FC236}">
                    <a16:creationId xmlns:a16="http://schemas.microsoft.com/office/drawing/2014/main" id="{F34395C4-43A4-F9F3-E3EE-2C7ADC83C115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387444"/>
                  <a:gd name="connsiteY0" fmla="*/ 0 h 416859"/>
                  <a:gd name="connsiteX1" fmla="*/ 129148 w 387444"/>
                  <a:gd name="connsiteY1" fmla="*/ 255494 h 416859"/>
                  <a:gd name="connsiteX2" fmla="*/ 279819 w 387444"/>
                  <a:gd name="connsiteY2" fmla="*/ 322730 h 416859"/>
                  <a:gd name="connsiteX3" fmla="*/ 387444 w 387444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444" h="416859" extrusionOk="0">
                    <a:moveTo>
                      <a:pt x="0" y="0"/>
                    </a:moveTo>
                    <a:cubicBezTo>
                      <a:pt x="29451" y="107023"/>
                      <a:pt x="80008" y="197858"/>
                      <a:pt x="129148" y="255494"/>
                    </a:cubicBezTo>
                    <a:cubicBezTo>
                      <a:pt x="170213" y="310269"/>
                      <a:pt x="242929" y="303138"/>
                      <a:pt x="279819" y="322730"/>
                    </a:cubicBezTo>
                    <a:cubicBezTo>
                      <a:pt x="324845" y="358292"/>
                      <a:pt x="351531" y="381857"/>
                      <a:pt x="387444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23426199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6" name="Forme libre 1525">
                <a:extLst>
                  <a:ext uri="{FF2B5EF4-FFF2-40B4-BE49-F238E27FC236}">
                    <a16:creationId xmlns:a16="http://schemas.microsoft.com/office/drawing/2014/main" id="{B161B14E-7F4D-E79F-7C60-79B8ECF5C6FF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87393 w 121024"/>
                  <a:gd name="connsiteY0" fmla="*/ 8072 h 121106"/>
                  <a:gd name="connsiteX1" fmla="*/ 4504 w 121024"/>
                  <a:gd name="connsiteY1" fmla="*/ 18174 h 121106"/>
                  <a:gd name="connsiteX2" fmla="*/ 22266 w 121024"/>
                  <a:gd name="connsiteY2" fmla="*/ 104049 h 121106"/>
                  <a:gd name="connsiteX3" fmla="*/ 116997 w 121024"/>
                  <a:gd name="connsiteY3" fmla="*/ 114152 h 121106"/>
                  <a:gd name="connsiteX4" fmla="*/ 87393 w 121024"/>
                  <a:gd name="connsiteY4" fmla="*/ 8072 h 12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024" h="121106" fill="none" extrusionOk="0">
                    <a:moveTo>
                      <a:pt x="87393" y="8072"/>
                    </a:moveTo>
                    <a:cubicBezTo>
                      <a:pt x="69471" y="-9132"/>
                      <a:pt x="14092" y="-270"/>
                      <a:pt x="4504" y="18174"/>
                    </a:cubicBezTo>
                    <a:cubicBezTo>
                      <a:pt x="-5930" y="31494"/>
                      <a:pt x="4656" y="88699"/>
                      <a:pt x="22266" y="104049"/>
                    </a:cubicBezTo>
                    <a:cubicBezTo>
                      <a:pt x="38789" y="119431"/>
                      <a:pt x="102969" y="128984"/>
                      <a:pt x="116997" y="114152"/>
                    </a:cubicBezTo>
                    <a:cubicBezTo>
                      <a:pt x="131411" y="100391"/>
                      <a:pt x="104078" y="24774"/>
                      <a:pt x="87393" y="8072"/>
                    </a:cubicBezTo>
                    <a:close/>
                  </a:path>
                  <a:path w="121024" h="121106" stroke="0" extrusionOk="0">
                    <a:moveTo>
                      <a:pt x="87393" y="8072"/>
                    </a:moveTo>
                    <a:cubicBezTo>
                      <a:pt x="71397" y="-5582"/>
                      <a:pt x="13518" y="4406"/>
                      <a:pt x="4504" y="18174"/>
                    </a:cubicBezTo>
                    <a:cubicBezTo>
                      <a:pt x="-6985" y="36529"/>
                      <a:pt x="3017" y="87308"/>
                      <a:pt x="22266" y="104049"/>
                    </a:cubicBezTo>
                    <a:cubicBezTo>
                      <a:pt x="42120" y="120640"/>
                      <a:pt x="105107" y="129959"/>
                      <a:pt x="116997" y="114152"/>
                    </a:cubicBezTo>
                    <a:cubicBezTo>
                      <a:pt x="131136" y="102792"/>
                      <a:pt x="105288" y="27408"/>
                      <a:pt x="87393" y="8072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04889481">
                      <a:custGeom>
                        <a:avLst/>
                        <a:gdLst>
                          <a:gd name="connsiteX0" fmla="*/ 99244 w 137434"/>
                          <a:gd name="connsiteY0" fmla="*/ 10744 h 161193"/>
                          <a:gd name="connsiteX1" fmla="*/ 5115 w 137434"/>
                          <a:gd name="connsiteY1" fmla="*/ 24191 h 161193"/>
                          <a:gd name="connsiteX2" fmla="*/ 25286 w 137434"/>
                          <a:gd name="connsiteY2" fmla="*/ 138491 h 161193"/>
                          <a:gd name="connsiteX3" fmla="*/ 132862 w 137434"/>
                          <a:gd name="connsiteY3" fmla="*/ 151938 h 161193"/>
                          <a:gd name="connsiteX4" fmla="*/ 99244 w 137434"/>
                          <a:gd name="connsiteY4" fmla="*/ 10744 h 161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7434" h="161193">
                            <a:moveTo>
                              <a:pt x="99244" y="10744"/>
                            </a:moveTo>
                            <a:cubicBezTo>
                              <a:pt x="77953" y="-10547"/>
                              <a:pt x="17441" y="2900"/>
                              <a:pt x="5115" y="24191"/>
                            </a:cubicBezTo>
                            <a:cubicBezTo>
                              <a:pt x="-7211" y="45482"/>
                              <a:pt x="3995" y="117200"/>
                              <a:pt x="25286" y="138491"/>
                            </a:cubicBezTo>
                            <a:cubicBezTo>
                              <a:pt x="46577" y="159782"/>
                              <a:pt x="117174" y="169867"/>
                              <a:pt x="132862" y="151938"/>
                            </a:cubicBezTo>
                            <a:cubicBezTo>
                              <a:pt x="148550" y="134009"/>
                              <a:pt x="120535" y="32035"/>
                              <a:pt x="99244" y="10744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7" name="Forme libre 1526">
                <a:extLst>
                  <a:ext uri="{FF2B5EF4-FFF2-40B4-BE49-F238E27FC236}">
                    <a16:creationId xmlns:a16="http://schemas.microsoft.com/office/drawing/2014/main" id="{5FE12D12-7FF9-2B7C-C55F-00B121C08BE2}"/>
                  </a:ext>
                </a:extLst>
              </p:cNvPr>
              <p:cNvSpPr/>
              <p:nvPr/>
            </p:nvSpPr>
            <p:spPr>
              <a:xfrm>
                <a:off x="5748618" y="3318136"/>
                <a:ext cx="221876" cy="366359"/>
              </a:xfrm>
              <a:custGeom>
                <a:avLst/>
                <a:gdLst>
                  <a:gd name="connsiteX0" fmla="*/ 0 w 221876"/>
                  <a:gd name="connsiteY0" fmla="*/ 366359 h 366359"/>
                  <a:gd name="connsiteX1" fmla="*/ 60511 w 221876"/>
                  <a:gd name="connsiteY1" fmla="*/ 269381 h 366359"/>
                  <a:gd name="connsiteX2" fmla="*/ 134470 w 221876"/>
                  <a:gd name="connsiteY2" fmla="*/ 129302 h 366359"/>
                  <a:gd name="connsiteX3" fmla="*/ 221876 w 221876"/>
                  <a:gd name="connsiteY3" fmla="*/ 0 h 36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366359" extrusionOk="0">
                    <a:moveTo>
                      <a:pt x="0" y="366359"/>
                    </a:moveTo>
                    <a:cubicBezTo>
                      <a:pt x="24786" y="341359"/>
                      <a:pt x="32998" y="311189"/>
                      <a:pt x="60511" y="269381"/>
                    </a:cubicBezTo>
                    <a:cubicBezTo>
                      <a:pt x="83492" y="228731"/>
                      <a:pt x="117111" y="176535"/>
                      <a:pt x="134470" y="129302"/>
                    </a:cubicBezTo>
                    <a:cubicBezTo>
                      <a:pt x="158647" y="82838"/>
                      <a:pt x="196901" y="44641"/>
                      <a:pt x="2218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894092107">
                      <a:custGeom>
                        <a:avLst/>
                        <a:gdLst>
                          <a:gd name="connsiteX0" fmla="*/ 0 w 221876"/>
                          <a:gd name="connsiteY0" fmla="*/ 228600 h 228600"/>
                          <a:gd name="connsiteX1" fmla="*/ 60511 w 221876"/>
                          <a:gd name="connsiteY1" fmla="*/ 168088 h 228600"/>
                          <a:gd name="connsiteX2" fmla="*/ 134470 w 221876"/>
                          <a:gd name="connsiteY2" fmla="*/ 80682 h 228600"/>
                          <a:gd name="connsiteX3" fmla="*/ 221876 w 221876"/>
                          <a:gd name="connsiteY3" fmla="*/ 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1876" h="228600">
                            <a:moveTo>
                              <a:pt x="0" y="228600"/>
                            </a:moveTo>
                            <a:cubicBezTo>
                              <a:pt x="19049" y="210670"/>
                              <a:pt x="38099" y="192741"/>
                              <a:pt x="60511" y="168088"/>
                            </a:cubicBezTo>
                            <a:cubicBezTo>
                              <a:pt x="82923" y="143435"/>
                              <a:pt x="107576" y="108697"/>
                              <a:pt x="134470" y="80682"/>
                            </a:cubicBezTo>
                            <a:cubicBezTo>
                              <a:pt x="161364" y="52667"/>
                              <a:pt x="191620" y="26333"/>
                              <a:pt x="221876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1" name="Forme libre 1530">
                <a:extLst>
                  <a:ext uri="{FF2B5EF4-FFF2-40B4-BE49-F238E27FC236}">
                    <a16:creationId xmlns:a16="http://schemas.microsoft.com/office/drawing/2014/main" id="{980F8A0B-4288-FB9C-F87A-15C6273BE4EE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 extrusionOk="0">
                    <a:moveTo>
                      <a:pt x="0" y="55134"/>
                    </a:moveTo>
                    <a:cubicBezTo>
                      <a:pt x="46823" y="35992"/>
                      <a:pt x="102698" y="11589"/>
                      <a:pt x="134471" y="1346"/>
                    </a:cubicBezTo>
                    <a:cubicBezTo>
                      <a:pt x="166107" y="-1227"/>
                      <a:pt x="191809" y="1180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76841088">
                      <a:custGeom>
                        <a:avLst/>
                        <a:gdLst>
                          <a:gd name="connsiteX0" fmla="*/ 0 w 208429"/>
                          <a:gd name="connsiteY0" fmla="*/ 55134 h 55134"/>
                          <a:gd name="connsiteX1" fmla="*/ 134471 w 208429"/>
                          <a:gd name="connsiteY1" fmla="*/ 1346 h 55134"/>
                          <a:gd name="connsiteX2" fmla="*/ 208429 w 208429"/>
                          <a:gd name="connsiteY2" fmla="*/ 21517 h 551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08429" h="55134">
                            <a:moveTo>
                              <a:pt x="0" y="55134"/>
                            </a:moveTo>
                            <a:cubicBezTo>
                              <a:pt x="49866" y="31041"/>
                              <a:pt x="99733" y="6949"/>
                              <a:pt x="134471" y="1346"/>
                            </a:cubicBezTo>
                            <a:cubicBezTo>
                              <a:pt x="169209" y="-4257"/>
                              <a:pt x="188819" y="8630"/>
                              <a:pt x="208429" y="21517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3" name="Forme libre 1532">
                <a:extLst>
                  <a:ext uri="{FF2B5EF4-FFF2-40B4-BE49-F238E27FC236}">
                    <a16:creationId xmlns:a16="http://schemas.microsoft.com/office/drawing/2014/main" id="{2622DC61-D54F-75FB-CF1B-A390AD610F1A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 extrusionOk="0">
                    <a:moveTo>
                      <a:pt x="221877" y="80682"/>
                    </a:moveTo>
                    <a:cubicBezTo>
                      <a:pt x="198311" y="55370"/>
                      <a:pt x="169313" y="33418"/>
                      <a:pt x="134471" y="20170"/>
                    </a:cubicBezTo>
                    <a:cubicBezTo>
                      <a:pt x="97206" y="16286"/>
                      <a:pt x="58031" y="426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81968152">
                      <a:custGeom>
                        <a:avLst/>
                        <a:gdLst>
                          <a:gd name="connsiteX0" fmla="*/ 221877 w 221877"/>
                          <a:gd name="connsiteY0" fmla="*/ 80682 h 80682"/>
                          <a:gd name="connsiteX1" fmla="*/ 134471 w 221877"/>
                          <a:gd name="connsiteY1" fmla="*/ 20170 h 80682"/>
                          <a:gd name="connsiteX2" fmla="*/ 0 w 221877"/>
                          <a:gd name="connsiteY2" fmla="*/ 0 h 806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877" h="80682">
                            <a:moveTo>
                              <a:pt x="221877" y="80682"/>
                            </a:moveTo>
                            <a:cubicBezTo>
                              <a:pt x="196663" y="57149"/>
                              <a:pt x="171450" y="33617"/>
                              <a:pt x="134471" y="20170"/>
                            </a:cubicBezTo>
                            <a:cubicBezTo>
                              <a:pt x="97492" y="6723"/>
                              <a:pt x="48746" y="3361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5" name="Forme libre 1534">
                <a:extLst>
                  <a:ext uri="{FF2B5EF4-FFF2-40B4-BE49-F238E27FC236}">
                    <a16:creationId xmlns:a16="http://schemas.microsoft.com/office/drawing/2014/main" id="{3846F294-8E03-8C2B-5F27-2FDA0FB08315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 extrusionOk="0">
                    <a:moveTo>
                      <a:pt x="40341" y="188259"/>
                    </a:moveTo>
                    <a:cubicBezTo>
                      <a:pt x="45885" y="136994"/>
                      <a:pt x="44622" y="93196"/>
                      <a:pt x="33618" y="60512"/>
                    </a:cubicBezTo>
                    <a:cubicBezTo>
                      <a:pt x="30589" y="29330"/>
                      <a:pt x="11397" y="1344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95311644">
                      <a:custGeom>
                        <a:avLst/>
                        <a:gdLst>
                          <a:gd name="connsiteX0" fmla="*/ 40341 w 40341"/>
                          <a:gd name="connsiteY0" fmla="*/ 188259 h 188259"/>
                          <a:gd name="connsiteX1" fmla="*/ 33618 w 40341"/>
                          <a:gd name="connsiteY1" fmla="*/ 60512 h 188259"/>
                          <a:gd name="connsiteX2" fmla="*/ 0 w 40341"/>
                          <a:gd name="connsiteY2" fmla="*/ 0 h 1882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0341" h="188259">
                            <a:moveTo>
                              <a:pt x="40341" y="188259"/>
                            </a:moveTo>
                            <a:cubicBezTo>
                              <a:pt x="40341" y="140073"/>
                              <a:pt x="40341" y="91888"/>
                              <a:pt x="33618" y="60512"/>
                            </a:cubicBezTo>
                            <a:cubicBezTo>
                              <a:pt x="26895" y="29136"/>
                              <a:pt x="13447" y="14568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Forme libre 1924">
                <a:extLst>
                  <a:ext uri="{FF2B5EF4-FFF2-40B4-BE49-F238E27FC236}">
                    <a16:creationId xmlns:a16="http://schemas.microsoft.com/office/drawing/2014/main" id="{1D1B24E6-2C66-2C00-F82D-F62A91F3110D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 extrusionOk="0">
                    <a:moveTo>
                      <a:pt x="20170" y="248771"/>
                    </a:moveTo>
                    <a:cubicBezTo>
                      <a:pt x="23531" y="200312"/>
                      <a:pt x="24780" y="157763"/>
                      <a:pt x="26894" y="114300"/>
                    </a:cubicBezTo>
                    <a:cubicBezTo>
                      <a:pt x="28855" y="72523"/>
                      <a:pt x="10696" y="32772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14239849">
                      <a:custGeom>
                        <a:avLst/>
                        <a:gdLst>
                          <a:gd name="connsiteX0" fmla="*/ 20170 w 27982"/>
                          <a:gd name="connsiteY0" fmla="*/ 248771 h 248771"/>
                          <a:gd name="connsiteX1" fmla="*/ 26894 w 27982"/>
                          <a:gd name="connsiteY1" fmla="*/ 114300 h 248771"/>
                          <a:gd name="connsiteX2" fmla="*/ 0 w 27982"/>
                          <a:gd name="connsiteY2" fmla="*/ 0 h 2487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7982" h="248771">
                            <a:moveTo>
                              <a:pt x="20170" y="248771"/>
                            </a:moveTo>
                            <a:cubicBezTo>
                              <a:pt x="25213" y="202266"/>
                              <a:pt x="30256" y="155762"/>
                              <a:pt x="26894" y="114300"/>
                            </a:cubicBezTo>
                            <a:cubicBezTo>
                              <a:pt x="23532" y="72838"/>
                              <a:pt x="11766" y="36419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8" name="Forme libre 1927">
                <a:extLst>
                  <a:ext uri="{FF2B5EF4-FFF2-40B4-BE49-F238E27FC236}">
                    <a16:creationId xmlns:a16="http://schemas.microsoft.com/office/drawing/2014/main" id="{EE87981F-8E95-D758-EAF9-298FB8CAF94A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 extrusionOk="0">
                    <a:moveTo>
                      <a:pt x="255494" y="76370"/>
                    </a:moveTo>
                    <a:cubicBezTo>
                      <a:pt x="204943" y="47519"/>
                      <a:pt x="143609" y="20305"/>
                      <a:pt x="100853" y="9135"/>
                    </a:cubicBezTo>
                    <a:cubicBezTo>
                      <a:pt x="55166" y="-8014"/>
                      <a:pt x="27626" y="-2543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448982">
                      <a:custGeom>
                        <a:avLst/>
                        <a:gdLst>
                          <a:gd name="connsiteX0" fmla="*/ 255494 w 255494"/>
                          <a:gd name="connsiteY0" fmla="*/ 76370 h 76370"/>
                          <a:gd name="connsiteX1" fmla="*/ 100853 w 255494"/>
                          <a:gd name="connsiteY1" fmla="*/ 9135 h 76370"/>
                          <a:gd name="connsiteX2" fmla="*/ 0 w 255494"/>
                          <a:gd name="connsiteY2" fmla="*/ 2411 h 763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5494" h="76370">
                            <a:moveTo>
                              <a:pt x="255494" y="76370"/>
                            </a:moveTo>
                            <a:cubicBezTo>
                              <a:pt x="199464" y="48915"/>
                              <a:pt x="143435" y="21461"/>
                              <a:pt x="100853" y="9135"/>
                            </a:cubicBezTo>
                            <a:cubicBezTo>
                              <a:pt x="58271" y="-3192"/>
                              <a:pt x="29135" y="-391"/>
                              <a:pt x="0" y="2411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9" name="Forme libre 1928">
                <a:extLst>
                  <a:ext uri="{FF2B5EF4-FFF2-40B4-BE49-F238E27FC236}">
                    <a16:creationId xmlns:a16="http://schemas.microsoft.com/office/drawing/2014/main" id="{5CD1CC18-0FCA-9AA8-22D0-104B9062EEE6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60" cy="921123"/>
              </a:xfrm>
              <a:custGeom>
                <a:avLst/>
                <a:gdLst>
                  <a:gd name="connsiteX0" fmla="*/ 188260 w 188260"/>
                  <a:gd name="connsiteY0" fmla="*/ 0 h 921123"/>
                  <a:gd name="connsiteX1" fmla="*/ 168088 w 188260"/>
                  <a:gd name="connsiteY1" fmla="*/ 517711 h 921123"/>
                  <a:gd name="connsiteX2" fmla="*/ 107576 w 188260"/>
                  <a:gd name="connsiteY2" fmla="*/ 766482 h 921123"/>
                  <a:gd name="connsiteX3" fmla="*/ 0 w 188260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60" h="921123" extrusionOk="0">
                    <a:moveTo>
                      <a:pt x="188260" y="0"/>
                    </a:moveTo>
                    <a:cubicBezTo>
                      <a:pt x="177256" y="194073"/>
                      <a:pt x="186635" y="399870"/>
                      <a:pt x="168088" y="517711"/>
                    </a:cubicBezTo>
                    <a:cubicBezTo>
                      <a:pt x="154573" y="644680"/>
                      <a:pt x="139250" y="697937"/>
                      <a:pt x="107576" y="766482"/>
                    </a:cubicBezTo>
                    <a:cubicBezTo>
                      <a:pt x="78511" y="836561"/>
                      <a:pt x="41620" y="872524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609594837">
                      <a:custGeom>
                        <a:avLst/>
                        <a:gdLst>
                          <a:gd name="connsiteX0" fmla="*/ 188259 w 188259"/>
                          <a:gd name="connsiteY0" fmla="*/ 0 h 921123"/>
                          <a:gd name="connsiteX1" fmla="*/ 168088 w 188259"/>
                          <a:gd name="connsiteY1" fmla="*/ 517711 h 921123"/>
                          <a:gd name="connsiteX2" fmla="*/ 107576 w 188259"/>
                          <a:gd name="connsiteY2" fmla="*/ 766482 h 921123"/>
                          <a:gd name="connsiteX3" fmla="*/ 0 w 188259"/>
                          <a:gd name="connsiteY3" fmla="*/ 921123 h 921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88259" h="921123">
                            <a:moveTo>
                              <a:pt x="188259" y="0"/>
                            </a:moveTo>
                            <a:cubicBezTo>
                              <a:pt x="184897" y="194982"/>
                              <a:pt x="181535" y="389964"/>
                              <a:pt x="168088" y="517711"/>
                            </a:cubicBezTo>
                            <a:cubicBezTo>
                              <a:pt x="154641" y="645458"/>
                              <a:pt x="135591" y="699247"/>
                              <a:pt x="107576" y="766482"/>
                            </a:cubicBezTo>
                            <a:cubicBezTo>
                              <a:pt x="79561" y="833717"/>
                              <a:pt x="39780" y="877420"/>
                              <a:pt x="0" y="921123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Forme libre 1933">
                <a:extLst>
                  <a:ext uri="{FF2B5EF4-FFF2-40B4-BE49-F238E27FC236}">
                    <a16:creationId xmlns:a16="http://schemas.microsoft.com/office/drawing/2014/main" id="{19584F00-341B-CE29-D2DA-FF4340B46A78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 extrusionOk="0">
                    <a:moveTo>
                      <a:pt x="100853" y="0"/>
                    </a:moveTo>
                    <a:cubicBezTo>
                      <a:pt x="91446" y="44103"/>
                      <a:pt x="68592" y="87773"/>
                      <a:pt x="47065" y="134471"/>
                    </a:cubicBezTo>
                    <a:cubicBezTo>
                      <a:pt x="34740" y="173217"/>
                      <a:pt x="20035" y="240155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626691157">
                      <a:custGeom>
                        <a:avLst/>
                        <a:gdLst>
                          <a:gd name="connsiteX0" fmla="*/ 100853 w 100853"/>
                          <a:gd name="connsiteY0" fmla="*/ 0 h 289112"/>
                          <a:gd name="connsiteX1" fmla="*/ 47065 w 100853"/>
                          <a:gd name="connsiteY1" fmla="*/ 134471 h 289112"/>
                          <a:gd name="connsiteX2" fmla="*/ 0 w 100853"/>
                          <a:gd name="connsiteY2" fmla="*/ 289112 h 28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0853" h="289112">
                            <a:moveTo>
                              <a:pt x="100853" y="0"/>
                            </a:moveTo>
                            <a:cubicBezTo>
                              <a:pt x="82363" y="43143"/>
                              <a:pt x="63874" y="86286"/>
                              <a:pt x="47065" y="134471"/>
                            </a:cubicBezTo>
                            <a:cubicBezTo>
                              <a:pt x="30256" y="182656"/>
                              <a:pt x="15128" y="235884"/>
                              <a:pt x="0" y="289112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5" name="Forme libre 1934">
                <a:extLst>
                  <a:ext uri="{FF2B5EF4-FFF2-40B4-BE49-F238E27FC236}">
                    <a16:creationId xmlns:a16="http://schemas.microsoft.com/office/drawing/2014/main" id="{3EAE4EC2-95E1-09D2-945B-6E8F0C037890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 extrusionOk="0">
                    <a:moveTo>
                      <a:pt x="33618" y="0"/>
                    </a:moveTo>
                    <a:cubicBezTo>
                      <a:pt x="18208" y="35474"/>
                      <a:pt x="4994" y="64102"/>
                      <a:pt x="0" y="1075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8895952">
                      <a:custGeom>
                        <a:avLst/>
                        <a:gdLst>
                          <a:gd name="connsiteX0" fmla="*/ 33618 w 33618"/>
                          <a:gd name="connsiteY0" fmla="*/ 0 h 107576"/>
                          <a:gd name="connsiteX1" fmla="*/ 0 w 33618"/>
                          <a:gd name="connsiteY1" fmla="*/ 107576 h 1075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3618" h="107576">
                            <a:moveTo>
                              <a:pt x="33618" y="0"/>
                            </a:moveTo>
                            <a:lnTo>
                              <a:pt x="0" y="107576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9" name="Groupe 1828">
              <a:extLst>
                <a:ext uri="{FF2B5EF4-FFF2-40B4-BE49-F238E27FC236}">
                  <a16:creationId xmlns:a16="http://schemas.microsoft.com/office/drawing/2014/main" id="{B37FAFCE-D8D6-E71D-7EBD-577E18794345}"/>
                </a:ext>
              </a:extLst>
            </p:cNvPr>
            <p:cNvGrpSpPr/>
            <p:nvPr/>
          </p:nvGrpSpPr>
          <p:grpSpPr>
            <a:xfrm>
              <a:off x="5585011" y="3541059"/>
              <a:ext cx="786594" cy="2355356"/>
              <a:chOff x="5432611" y="3388659"/>
              <a:chExt cx="786594" cy="2355356"/>
            </a:xfrm>
          </p:grpSpPr>
          <p:sp>
            <p:nvSpPr>
              <p:cNvPr id="1481" name="Forme libre 1480">
                <a:extLst>
                  <a:ext uri="{FF2B5EF4-FFF2-40B4-BE49-F238E27FC236}">
                    <a16:creationId xmlns:a16="http://schemas.microsoft.com/office/drawing/2014/main" id="{5696A2F4-554C-4000-82EC-A93036F56A79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4" name="Forme libre 1483">
                <a:extLst>
                  <a:ext uri="{FF2B5EF4-FFF2-40B4-BE49-F238E27FC236}">
                    <a16:creationId xmlns:a16="http://schemas.microsoft.com/office/drawing/2014/main" id="{CBD6A6BF-AEB8-7A99-F426-0C438E1D38A3}"/>
                  </a:ext>
                </a:extLst>
              </p:cNvPr>
              <p:cNvSpPr/>
              <p:nvPr/>
            </p:nvSpPr>
            <p:spPr>
              <a:xfrm rot="19276266" flipH="1">
                <a:off x="5844408" y="4763493"/>
                <a:ext cx="216533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5" name="Forme libre 1484">
                <a:extLst>
                  <a:ext uri="{FF2B5EF4-FFF2-40B4-BE49-F238E27FC236}">
                    <a16:creationId xmlns:a16="http://schemas.microsoft.com/office/drawing/2014/main" id="{31FD00DA-3710-C4B8-DD6D-9123971A52B9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6" name="Forme libre 1485">
                <a:extLst>
                  <a:ext uri="{FF2B5EF4-FFF2-40B4-BE49-F238E27FC236}">
                    <a16:creationId xmlns:a16="http://schemas.microsoft.com/office/drawing/2014/main" id="{63792CCA-9B7B-06B6-AEDD-A5D612F860A2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7" name="Forme libre 1486">
                <a:extLst>
                  <a:ext uri="{FF2B5EF4-FFF2-40B4-BE49-F238E27FC236}">
                    <a16:creationId xmlns:a16="http://schemas.microsoft.com/office/drawing/2014/main" id="{3EF34955-66FA-0C53-DBA9-3ED87AEDF81D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8" name="Forme libre 1487">
                <a:extLst>
                  <a:ext uri="{FF2B5EF4-FFF2-40B4-BE49-F238E27FC236}">
                    <a16:creationId xmlns:a16="http://schemas.microsoft.com/office/drawing/2014/main" id="{F0D72F17-B68D-5931-643B-C7071E8AAACA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9" name="Forme libre 1488">
                <a:extLst>
                  <a:ext uri="{FF2B5EF4-FFF2-40B4-BE49-F238E27FC236}">
                    <a16:creationId xmlns:a16="http://schemas.microsoft.com/office/drawing/2014/main" id="{65F4B570-62C0-10D7-1083-289E3E976118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0" name="Forme libre 1489">
                <a:extLst>
                  <a:ext uri="{FF2B5EF4-FFF2-40B4-BE49-F238E27FC236}">
                    <a16:creationId xmlns:a16="http://schemas.microsoft.com/office/drawing/2014/main" id="{F24C7A9D-DA08-789D-7AD4-D18BB76837CC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1" name="Forme libre 1490">
                <a:extLst>
                  <a:ext uri="{FF2B5EF4-FFF2-40B4-BE49-F238E27FC236}">
                    <a16:creationId xmlns:a16="http://schemas.microsoft.com/office/drawing/2014/main" id="{F87E73A7-50C2-D6E3-DE85-515DC2201B55}"/>
                  </a:ext>
                </a:extLst>
              </p:cNvPr>
              <p:cNvSpPr/>
              <p:nvPr/>
            </p:nvSpPr>
            <p:spPr>
              <a:xfrm>
                <a:off x="5748618" y="3455894"/>
                <a:ext cx="221876" cy="228600"/>
              </a:xfrm>
              <a:custGeom>
                <a:avLst/>
                <a:gdLst>
                  <a:gd name="connsiteX0" fmla="*/ 0 w 221876"/>
                  <a:gd name="connsiteY0" fmla="*/ 228600 h 228600"/>
                  <a:gd name="connsiteX1" fmla="*/ 60511 w 221876"/>
                  <a:gd name="connsiteY1" fmla="*/ 168088 h 228600"/>
                  <a:gd name="connsiteX2" fmla="*/ 134470 w 221876"/>
                  <a:gd name="connsiteY2" fmla="*/ 80682 h 228600"/>
                  <a:gd name="connsiteX3" fmla="*/ 221876 w 221876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228600">
                    <a:moveTo>
                      <a:pt x="0" y="228600"/>
                    </a:moveTo>
                    <a:cubicBezTo>
                      <a:pt x="19049" y="210670"/>
                      <a:pt x="38099" y="192741"/>
                      <a:pt x="60511" y="168088"/>
                    </a:cubicBezTo>
                    <a:cubicBezTo>
                      <a:pt x="82923" y="143435"/>
                      <a:pt x="107576" y="108697"/>
                      <a:pt x="134470" y="80682"/>
                    </a:cubicBezTo>
                    <a:cubicBezTo>
                      <a:pt x="161364" y="52667"/>
                      <a:pt x="191620" y="26333"/>
                      <a:pt x="2218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5" name="Forme libre 1494">
                <a:extLst>
                  <a:ext uri="{FF2B5EF4-FFF2-40B4-BE49-F238E27FC236}">
                    <a16:creationId xmlns:a16="http://schemas.microsoft.com/office/drawing/2014/main" id="{FC8C3B0C-3463-7D13-53BD-735927063666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8" name="Forme libre 1497">
                <a:extLst>
                  <a:ext uri="{FF2B5EF4-FFF2-40B4-BE49-F238E27FC236}">
                    <a16:creationId xmlns:a16="http://schemas.microsoft.com/office/drawing/2014/main" id="{F69DF7E3-A6A5-9C0B-B2D4-15888D95536D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9" name="Forme libre 1498">
                <a:extLst>
                  <a:ext uri="{FF2B5EF4-FFF2-40B4-BE49-F238E27FC236}">
                    <a16:creationId xmlns:a16="http://schemas.microsoft.com/office/drawing/2014/main" id="{3787A2D2-7AE3-1F88-4591-B548A32A73A8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0" name="Forme libre 1499">
                <a:extLst>
                  <a:ext uri="{FF2B5EF4-FFF2-40B4-BE49-F238E27FC236}">
                    <a16:creationId xmlns:a16="http://schemas.microsoft.com/office/drawing/2014/main" id="{4C3D8566-BA47-AFA1-2976-A72FBD55AC2F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1" name="Forme libre 1500">
                <a:extLst>
                  <a:ext uri="{FF2B5EF4-FFF2-40B4-BE49-F238E27FC236}">
                    <a16:creationId xmlns:a16="http://schemas.microsoft.com/office/drawing/2014/main" id="{B36FCF4C-E81D-A38B-DC75-32F3299507BB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2" name="Forme libre 1501">
                <a:extLst>
                  <a:ext uri="{FF2B5EF4-FFF2-40B4-BE49-F238E27FC236}">
                    <a16:creationId xmlns:a16="http://schemas.microsoft.com/office/drawing/2014/main" id="{61E8E013-5E32-D2AB-5A92-D7BBD470BF1F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3" name="Forme libre 1502">
                <a:extLst>
                  <a:ext uri="{FF2B5EF4-FFF2-40B4-BE49-F238E27FC236}">
                    <a16:creationId xmlns:a16="http://schemas.microsoft.com/office/drawing/2014/main" id="{6BB6ACD4-3242-2407-9C02-166854D8EA04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4" name="Forme libre 1503">
                <a:extLst>
                  <a:ext uri="{FF2B5EF4-FFF2-40B4-BE49-F238E27FC236}">
                    <a16:creationId xmlns:a16="http://schemas.microsoft.com/office/drawing/2014/main" id="{0DA33376-A248-6443-CE47-484B0D1C2573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830" name="Groupe 1829">
              <a:extLst>
                <a:ext uri="{FF2B5EF4-FFF2-40B4-BE49-F238E27FC236}">
                  <a16:creationId xmlns:a16="http://schemas.microsoft.com/office/drawing/2014/main" id="{07EC097E-59AF-68AC-C5B4-0D9A4686BB5D}"/>
                </a:ext>
              </a:extLst>
            </p:cNvPr>
            <p:cNvGrpSpPr/>
            <p:nvPr/>
          </p:nvGrpSpPr>
          <p:grpSpPr>
            <a:xfrm rot="21285413" flipH="1">
              <a:off x="5015267" y="3489465"/>
              <a:ext cx="722242" cy="2359363"/>
              <a:chOff x="5432611" y="3334372"/>
              <a:chExt cx="859771" cy="2359363"/>
            </a:xfrm>
          </p:grpSpPr>
          <p:sp>
            <p:nvSpPr>
              <p:cNvPr id="1903" name="Forme libre 1902">
                <a:extLst>
                  <a:ext uri="{FF2B5EF4-FFF2-40B4-BE49-F238E27FC236}">
                    <a16:creationId xmlns:a16="http://schemas.microsoft.com/office/drawing/2014/main" id="{7F2E773B-43C6-83F4-E88F-3D4657382EEB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Forme libre 1903">
                <a:extLst>
                  <a:ext uri="{FF2B5EF4-FFF2-40B4-BE49-F238E27FC236}">
                    <a16:creationId xmlns:a16="http://schemas.microsoft.com/office/drawing/2014/main" id="{644DC940-673E-1848-C78E-B683E29E2FEF}"/>
                  </a:ext>
                </a:extLst>
              </p:cNvPr>
              <p:cNvSpPr/>
              <p:nvPr/>
            </p:nvSpPr>
            <p:spPr>
              <a:xfrm rot="19276266" flipH="1">
                <a:off x="5819043" y="4863082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Forme libre 1904">
                <a:extLst>
                  <a:ext uri="{FF2B5EF4-FFF2-40B4-BE49-F238E27FC236}">
                    <a16:creationId xmlns:a16="http://schemas.microsoft.com/office/drawing/2014/main" id="{39F367F9-9D64-BCDC-CF3D-3ACEB16A02A2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Forme libre 1905">
                <a:extLst>
                  <a:ext uri="{FF2B5EF4-FFF2-40B4-BE49-F238E27FC236}">
                    <a16:creationId xmlns:a16="http://schemas.microsoft.com/office/drawing/2014/main" id="{0B63EB34-C98F-0613-4E35-66AA42117B4A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Forme libre 1908">
                <a:extLst>
                  <a:ext uri="{FF2B5EF4-FFF2-40B4-BE49-F238E27FC236}">
                    <a16:creationId xmlns:a16="http://schemas.microsoft.com/office/drawing/2014/main" id="{F32E3EDA-B510-75C7-69E1-5308D68059AE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0" name="Forme libre 1909">
                <a:extLst>
                  <a:ext uri="{FF2B5EF4-FFF2-40B4-BE49-F238E27FC236}">
                    <a16:creationId xmlns:a16="http://schemas.microsoft.com/office/drawing/2014/main" id="{860D349E-895B-9FBA-59C9-840D0A726FA4}"/>
                  </a:ext>
                </a:extLst>
              </p:cNvPr>
              <p:cNvSpPr/>
              <p:nvPr/>
            </p:nvSpPr>
            <p:spPr>
              <a:xfrm rot="20209623" flipH="1">
                <a:off x="5542865" y="5077400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Forme libre 1917">
                <a:extLst>
                  <a:ext uri="{FF2B5EF4-FFF2-40B4-BE49-F238E27FC236}">
                    <a16:creationId xmlns:a16="http://schemas.microsoft.com/office/drawing/2014/main" id="{76C9D36A-33EC-4CC5-F7C6-11B6AC705E82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2" name="Forme libre 1471">
                <a:extLst>
                  <a:ext uri="{FF2B5EF4-FFF2-40B4-BE49-F238E27FC236}">
                    <a16:creationId xmlns:a16="http://schemas.microsoft.com/office/drawing/2014/main" id="{C5995251-8EF9-24CA-48BB-1DC4CCA1FBC3}"/>
                  </a:ext>
                </a:extLst>
              </p:cNvPr>
              <p:cNvSpPr/>
              <p:nvPr/>
            </p:nvSpPr>
            <p:spPr>
              <a:xfrm rot="19882441">
                <a:off x="5590670" y="3334372"/>
                <a:ext cx="701712" cy="326615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  <a:gd name="connsiteX0" fmla="*/ 0 w 298058"/>
                  <a:gd name="connsiteY0" fmla="*/ 157257 h 157257"/>
                  <a:gd name="connsiteX1" fmla="*/ 134471 w 298058"/>
                  <a:gd name="connsiteY1" fmla="*/ 103469 h 157257"/>
                  <a:gd name="connsiteX2" fmla="*/ 298058 w 298058"/>
                  <a:gd name="connsiteY2" fmla="*/ 1051 h 157257"/>
                  <a:gd name="connsiteX0" fmla="*/ 0 w 298058"/>
                  <a:gd name="connsiteY0" fmla="*/ 157430 h 157430"/>
                  <a:gd name="connsiteX1" fmla="*/ 112234 w 298058"/>
                  <a:gd name="connsiteY1" fmla="*/ 86915 h 157430"/>
                  <a:gd name="connsiteX2" fmla="*/ 298058 w 298058"/>
                  <a:gd name="connsiteY2" fmla="*/ 1224 h 157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058" h="157430">
                    <a:moveTo>
                      <a:pt x="0" y="157430"/>
                    </a:moveTo>
                    <a:cubicBezTo>
                      <a:pt x="49866" y="133337"/>
                      <a:pt x="77496" y="92518"/>
                      <a:pt x="112234" y="86915"/>
                    </a:cubicBezTo>
                    <a:cubicBezTo>
                      <a:pt x="146972" y="81312"/>
                      <a:pt x="278448" y="-11663"/>
                      <a:pt x="298058" y="1224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3" name="Forme libre 1472">
                <a:extLst>
                  <a:ext uri="{FF2B5EF4-FFF2-40B4-BE49-F238E27FC236}">
                    <a16:creationId xmlns:a16="http://schemas.microsoft.com/office/drawing/2014/main" id="{84B3C470-E485-0EB3-D8A2-8B8E4CDD8F86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4" name="Forme libre 1473">
                <a:extLst>
                  <a:ext uri="{FF2B5EF4-FFF2-40B4-BE49-F238E27FC236}">
                    <a16:creationId xmlns:a16="http://schemas.microsoft.com/office/drawing/2014/main" id="{200047ED-5B67-7581-72AC-6EE61645B26A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5" name="Forme libre 1474">
                <a:extLst>
                  <a:ext uri="{FF2B5EF4-FFF2-40B4-BE49-F238E27FC236}">
                    <a16:creationId xmlns:a16="http://schemas.microsoft.com/office/drawing/2014/main" id="{CB751B53-E368-AC52-66C1-FE7A2ED6A399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6" name="Forme libre 1475">
                <a:extLst>
                  <a:ext uri="{FF2B5EF4-FFF2-40B4-BE49-F238E27FC236}">
                    <a16:creationId xmlns:a16="http://schemas.microsoft.com/office/drawing/2014/main" id="{E2D6E542-ADBA-B61D-4B3E-7B1B2F19892D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7" name="Forme libre 1476">
                <a:extLst>
                  <a:ext uri="{FF2B5EF4-FFF2-40B4-BE49-F238E27FC236}">
                    <a16:creationId xmlns:a16="http://schemas.microsoft.com/office/drawing/2014/main" id="{BA64ABA5-7159-C363-A298-0D156A4F0FA6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8" name="Forme libre 1477">
                <a:extLst>
                  <a:ext uri="{FF2B5EF4-FFF2-40B4-BE49-F238E27FC236}">
                    <a16:creationId xmlns:a16="http://schemas.microsoft.com/office/drawing/2014/main" id="{41938CB9-4DCF-C968-6863-73D3DDECC74C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9" name="Forme libre 1478">
                <a:extLst>
                  <a:ext uri="{FF2B5EF4-FFF2-40B4-BE49-F238E27FC236}">
                    <a16:creationId xmlns:a16="http://schemas.microsoft.com/office/drawing/2014/main" id="{A2F59FCB-1075-54B8-50E3-5E28FB6B6FC7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3" name="Groupe 1832">
              <a:extLst>
                <a:ext uri="{FF2B5EF4-FFF2-40B4-BE49-F238E27FC236}">
                  <a16:creationId xmlns:a16="http://schemas.microsoft.com/office/drawing/2014/main" id="{A9F5785E-3533-62FA-B879-EB8DC6364A6F}"/>
                </a:ext>
              </a:extLst>
            </p:cNvPr>
            <p:cNvGrpSpPr/>
            <p:nvPr/>
          </p:nvGrpSpPr>
          <p:grpSpPr>
            <a:xfrm rot="21285413" flipH="1">
              <a:off x="5224569" y="3348985"/>
              <a:ext cx="660771" cy="2406729"/>
              <a:chOff x="5432611" y="3388659"/>
              <a:chExt cx="786594" cy="2406729"/>
            </a:xfrm>
          </p:grpSpPr>
          <p:sp>
            <p:nvSpPr>
              <p:cNvPr id="1864" name="Forme libre 1863">
                <a:extLst>
                  <a:ext uri="{FF2B5EF4-FFF2-40B4-BE49-F238E27FC236}">
                    <a16:creationId xmlns:a16="http://schemas.microsoft.com/office/drawing/2014/main" id="{2C4A027B-EE8C-235A-C6BE-E56FDF985996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Forme libre 1868">
                <a:extLst>
                  <a:ext uri="{FF2B5EF4-FFF2-40B4-BE49-F238E27FC236}">
                    <a16:creationId xmlns:a16="http://schemas.microsoft.com/office/drawing/2014/main" id="{ADC161EE-D64A-3CA4-FECA-4DF8904D5995}"/>
                  </a:ext>
                </a:extLst>
              </p:cNvPr>
              <p:cNvSpPr/>
              <p:nvPr/>
            </p:nvSpPr>
            <p:spPr>
              <a:xfrm rot="19276266" flipH="1">
                <a:off x="5913839" y="4994676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Forme libre 1869">
                <a:extLst>
                  <a:ext uri="{FF2B5EF4-FFF2-40B4-BE49-F238E27FC236}">
                    <a16:creationId xmlns:a16="http://schemas.microsoft.com/office/drawing/2014/main" id="{2EFAD06B-EDC5-04E9-2655-FCB63421EE7B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1" name="Forme libre 1870">
                <a:extLst>
                  <a:ext uri="{FF2B5EF4-FFF2-40B4-BE49-F238E27FC236}">
                    <a16:creationId xmlns:a16="http://schemas.microsoft.com/office/drawing/2014/main" id="{27311B1C-3560-D4BA-7544-AD83A131ED02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2" name="Forme libre 1871">
                <a:extLst>
                  <a:ext uri="{FF2B5EF4-FFF2-40B4-BE49-F238E27FC236}">
                    <a16:creationId xmlns:a16="http://schemas.microsoft.com/office/drawing/2014/main" id="{74CADDF9-FAD2-985B-EA4C-0E60946451EC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3" name="Forme libre 1872">
                <a:extLst>
                  <a:ext uri="{FF2B5EF4-FFF2-40B4-BE49-F238E27FC236}">
                    <a16:creationId xmlns:a16="http://schemas.microsoft.com/office/drawing/2014/main" id="{0F2DB951-88DA-161D-4CC5-3E90C9D27857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4" name="Forme libre 1873">
                <a:extLst>
                  <a:ext uri="{FF2B5EF4-FFF2-40B4-BE49-F238E27FC236}">
                    <a16:creationId xmlns:a16="http://schemas.microsoft.com/office/drawing/2014/main" id="{FD00B89C-052F-BB99-CE66-98C2A1AB8C1C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Forme libre 1875">
                <a:extLst>
                  <a:ext uri="{FF2B5EF4-FFF2-40B4-BE49-F238E27FC236}">
                    <a16:creationId xmlns:a16="http://schemas.microsoft.com/office/drawing/2014/main" id="{54C5FC54-5796-536E-173E-A95D02A0B199}"/>
                  </a:ext>
                </a:extLst>
              </p:cNvPr>
              <p:cNvSpPr/>
              <p:nvPr/>
            </p:nvSpPr>
            <p:spPr>
              <a:xfrm>
                <a:off x="5747387" y="3611989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Forme libre 1877">
                <a:extLst>
                  <a:ext uri="{FF2B5EF4-FFF2-40B4-BE49-F238E27FC236}">
                    <a16:creationId xmlns:a16="http://schemas.microsoft.com/office/drawing/2014/main" id="{1C3DB7D0-8AF4-19A3-9D1B-B715D7FA2228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Forme libre 1882">
                <a:extLst>
                  <a:ext uri="{FF2B5EF4-FFF2-40B4-BE49-F238E27FC236}">
                    <a16:creationId xmlns:a16="http://schemas.microsoft.com/office/drawing/2014/main" id="{39B0AE65-27C7-7852-6B39-015E4B891B68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Forme libre 1884">
                <a:extLst>
                  <a:ext uri="{FF2B5EF4-FFF2-40B4-BE49-F238E27FC236}">
                    <a16:creationId xmlns:a16="http://schemas.microsoft.com/office/drawing/2014/main" id="{F5E0881B-46CE-3618-FA0A-F37C899EE025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6" name="Forme libre 1885">
                <a:extLst>
                  <a:ext uri="{FF2B5EF4-FFF2-40B4-BE49-F238E27FC236}">
                    <a16:creationId xmlns:a16="http://schemas.microsoft.com/office/drawing/2014/main" id="{5CE7F06E-42F3-6863-52E2-04E7CF80C630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Forme libre 1886">
                <a:extLst>
                  <a:ext uri="{FF2B5EF4-FFF2-40B4-BE49-F238E27FC236}">
                    <a16:creationId xmlns:a16="http://schemas.microsoft.com/office/drawing/2014/main" id="{BBC3875D-36BF-3DA9-0F69-C201975CD115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Forme libre 1892">
                <a:extLst>
                  <a:ext uri="{FF2B5EF4-FFF2-40B4-BE49-F238E27FC236}">
                    <a16:creationId xmlns:a16="http://schemas.microsoft.com/office/drawing/2014/main" id="{9ECA66E5-313E-65BC-FAB2-7EFD7C586B59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5" name="Groupe 1834">
              <a:extLst>
                <a:ext uri="{FF2B5EF4-FFF2-40B4-BE49-F238E27FC236}">
                  <a16:creationId xmlns:a16="http://schemas.microsoft.com/office/drawing/2014/main" id="{4B92563B-3C32-6079-D6FC-EF4C01548654}"/>
                </a:ext>
              </a:extLst>
            </p:cNvPr>
            <p:cNvGrpSpPr/>
            <p:nvPr/>
          </p:nvGrpSpPr>
          <p:grpSpPr>
            <a:xfrm rot="21285413" flipH="1">
              <a:off x="5603731" y="3368066"/>
              <a:ext cx="826651" cy="2539182"/>
              <a:chOff x="5235144" y="3256206"/>
              <a:chExt cx="984061" cy="2539182"/>
            </a:xfrm>
          </p:grpSpPr>
          <p:sp>
            <p:nvSpPr>
              <p:cNvPr id="1842" name="Forme libre 1841">
                <a:extLst>
                  <a:ext uri="{FF2B5EF4-FFF2-40B4-BE49-F238E27FC236}">
                    <a16:creationId xmlns:a16="http://schemas.microsoft.com/office/drawing/2014/main" id="{663041C4-BF4A-CC4B-7955-002B67DE63EF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Forme libre 1843">
                <a:extLst>
                  <a:ext uri="{FF2B5EF4-FFF2-40B4-BE49-F238E27FC236}">
                    <a16:creationId xmlns:a16="http://schemas.microsoft.com/office/drawing/2014/main" id="{333463A1-804B-2444-26C8-13A9595C1FD0}"/>
                  </a:ext>
                </a:extLst>
              </p:cNvPr>
              <p:cNvSpPr/>
              <p:nvPr/>
            </p:nvSpPr>
            <p:spPr>
              <a:xfrm rot="19276266" flipH="1">
                <a:off x="5913839" y="4994676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6" name="Forme libre 1845">
                <a:extLst>
                  <a:ext uri="{FF2B5EF4-FFF2-40B4-BE49-F238E27FC236}">
                    <a16:creationId xmlns:a16="http://schemas.microsoft.com/office/drawing/2014/main" id="{0C91A136-AE8E-E73E-D31B-97FBC2F0CAEA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Forme libre 1846">
                <a:extLst>
                  <a:ext uri="{FF2B5EF4-FFF2-40B4-BE49-F238E27FC236}">
                    <a16:creationId xmlns:a16="http://schemas.microsoft.com/office/drawing/2014/main" id="{598DD4EA-B87B-068D-7A2B-9FBDFC0EC727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Forme libre 1847">
                <a:extLst>
                  <a:ext uri="{FF2B5EF4-FFF2-40B4-BE49-F238E27FC236}">
                    <a16:creationId xmlns:a16="http://schemas.microsoft.com/office/drawing/2014/main" id="{CD8F5998-0FD8-5957-D40F-7D58C9861B0E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Forme libre 1849">
                <a:extLst>
                  <a:ext uri="{FF2B5EF4-FFF2-40B4-BE49-F238E27FC236}">
                    <a16:creationId xmlns:a16="http://schemas.microsoft.com/office/drawing/2014/main" id="{E615CE17-7B7F-EB18-3D46-E8042278BF1B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Forme libre 1850">
                <a:extLst>
                  <a:ext uri="{FF2B5EF4-FFF2-40B4-BE49-F238E27FC236}">
                    <a16:creationId xmlns:a16="http://schemas.microsoft.com/office/drawing/2014/main" id="{5196CD47-D2AB-C870-AF4D-6D6BE6B40F8E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" name="Forme libre 1851">
                <a:extLst>
                  <a:ext uri="{FF2B5EF4-FFF2-40B4-BE49-F238E27FC236}">
                    <a16:creationId xmlns:a16="http://schemas.microsoft.com/office/drawing/2014/main" id="{E651A280-51A6-068D-3F46-052EBDD80A30}"/>
                  </a:ext>
                </a:extLst>
              </p:cNvPr>
              <p:cNvSpPr/>
              <p:nvPr/>
            </p:nvSpPr>
            <p:spPr>
              <a:xfrm>
                <a:off x="5747387" y="3611989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Forme libre 1852">
                <a:extLst>
                  <a:ext uri="{FF2B5EF4-FFF2-40B4-BE49-F238E27FC236}">
                    <a16:creationId xmlns:a16="http://schemas.microsoft.com/office/drawing/2014/main" id="{2DB370E9-4908-A0AF-6543-049467AD3779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Forme libre 1853">
                <a:extLst>
                  <a:ext uri="{FF2B5EF4-FFF2-40B4-BE49-F238E27FC236}">
                    <a16:creationId xmlns:a16="http://schemas.microsoft.com/office/drawing/2014/main" id="{54953CCC-BD07-241A-EFD8-8DA15C4F99EE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8" name="Forme libre 1857">
                <a:extLst>
                  <a:ext uri="{FF2B5EF4-FFF2-40B4-BE49-F238E27FC236}">
                    <a16:creationId xmlns:a16="http://schemas.microsoft.com/office/drawing/2014/main" id="{EA0D300C-48CE-1571-615F-EC3EDC6324EE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Forme libre 1859">
                <a:extLst>
                  <a:ext uri="{FF2B5EF4-FFF2-40B4-BE49-F238E27FC236}">
                    <a16:creationId xmlns:a16="http://schemas.microsoft.com/office/drawing/2014/main" id="{27D96989-0395-E9E8-8E8F-4CBD32938CC5}"/>
                  </a:ext>
                </a:extLst>
              </p:cNvPr>
              <p:cNvSpPr/>
              <p:nvPr/>
            </p:nvSpPr>
            <p:spPr>
              <a:xfrm>
                <a:off x="5235144" y="3256206"/>
                <a:ext cx="466411" cy="468629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Forme libre 1860">
                <a:extLst>
                  <a:ext uri="{FF2B5EF4-FFF2-40B4-BE49-F238E27FC236}">
                    <a16:creationId xmlns:a16="http://schemas.microsoft.com/office/drawing/2014/main" id="{BA04452C-31B5-9D71-3C6D-19F219B701DA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Forme libre 1861">
                <a:extLst>
                  <a:ext uri="{FF2B5EF4-FFF2-40B4-BE49-F238E27FC236}">
                    <a16:creationId xmlns:a16="http://schemas.microsoft.com/office/drawing/2014/main" id="{52ACE242-1A79-A099-0DB7-0CF2AE149281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Forme libre 1862">
                <a:extLst>
                  <a:ext uri="{FF2B5EF4-FFF2-40B4-BE49-F238E27FC236}">
                    <a16:creationId xmlns:a16="http://schemas.microsoft.com/office/drawing/2014/main" id="{F5C7C5F2-ED33-0383-36E1-37388A645274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1" name="Forme libre 1970">
            <a:extLst>
              <a:ext uri="{FF2B5EF4-FFF2-40B4-BE49-F238E27FC236}">
                <a16:creationId xmlns:a16="http://schemas.microsoft.com/office/drawing/2014/main" id="{464B4B8E-1CAF-A635-7781-5FF3BE21621D}"/>
              </a:ext>
            </a:extLst>
          </p:cNvPr>
          <p:cNvSpPr/>
          <p:nvPr/>
        </p:nvSpPr>
        <p:spPr>
          <a:xfrm>
            <a:off x="1003021" y="1250252"/>
            <a:ext cx="4295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Forme libre 1971">
            <a:extLst>
              <a:ext uri="{FF2B5EF4-FFF2-40B4-BE49-F238E27FC236}">
                <a16:creationId xmlns:a16="http://schemas.microsoft.com/office/drawing/2014/main" id="{B02F7E87-5D7A-419B-0208-3BA52AA66472}"/>
              </a:ext>
            </a:extLst>
          </p:cNvPr>
          <p:cNvSpPr/>
          <p:nvPr/>
        </p:nvSpPr>
        <p:spPr>
          <a:xfrm rot="19276266" flipH="1">
            <a:off x="1051158" y="1504828"/>
            <a:ext cx="66690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Forme libre 1972">
            <a:extLst>
              <a:ext uri="{FF2B5EF4-FFF2-40B4-BE49-F238E27FC236}">
                <a16:creationId xmlns:a16="http://schemas.microsoft.com/office/drawing/2014/main" id="{ADBC35D4-9812-D84D-E011-14CCA7CB0631}"/>
              </a:ext>
            </a:extLst>
          </p:cNvPr>
          <p:cNvSpPr/>
          <p:nvPr/>
        </p:nvSpPr>
        <p:spPr>
          <a:xfrm>
            <a:off x="1005467" y="1133905"/>
            <a:ext cx="37274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Forme libre 1973">
            <a:extLst>
              <a:ext uri="{FF2B5EF4-FFF2-40B4-BE49-F238E27FC236}">
                <a16:creationId xmlns:a16="http://schemas.microsoft.com/office/drawing/2014/main" id="{68958670-3108-AEAD-7497-6E3A70C7C390}"/>
              </a:ext>
            </a:extLst>
          </p:cNvPr>
          <p:cNvSpPr/>
          <p:nvPr/>
        </p:nvSpPr>
        <p:spPr>
          <a:xfrm>
            <a:off x="947485" y="1133905"/>
            <a:ext cx="57982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Forme libre 1974">
            <a:extLst>
              <a:ext uri="{FF2B5EF4-FFF2-40B4-BE49-F238E27FC236}">
                <a16:creationId xmlns:a16="http://schemas.microsoft.com/office/drawing/2014/main" id="{5F8FDB7A-048F-3DD6-499B-6384942AB5AA}"/>
              </a:ext>
            </a:extLst>
          </p:cNvPr>
          <p:cNvSpPr/>
          <p:nvPr/>
        </p:nvSpPr>
        <p:spPr>
          <a:xfrm>
            <a:off x="1045765" y="1657093"/>
            <a:ext cx="7454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Forme libre 1975">
            <a:extLst>
              <a:ext uri="{FF2B5EF4-FFF2-40B4-BE49-F238E27FC236}">
                <a16:creationId xmlns:a16="http://schemas.microsoft.com/office/drawing/2014/main" id="{E4383AE7-169B-08BD-071B-8102870B2470}"/>
              </a:ext>
            </a:extLst>
          </p:cNvPr>
          <p:cNvSpPr/>
          <p:nvPr/>
        </p:nvSpPr>
        <p:spPr>
          <a:xfrm>
            <a:off x="1043728" y="1639503"/>
            <a:ext cx="11932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Forme libre 1976">
            <a:extLst>
              <a:ext uri="{FF2B5EF4-FFF2-40B4-BE49-F238E27FC236}">
                <a16:creationId xmlns:a16="http://schemas.microsoft.com/office/drawing/2014/main" id="{3B8A25AB-2C45-0CC2-6CAE-E41B4C9C95B3}"/>
              </a:ext>
            </a:extLst>
          </p:cNvPr>
          <p:cNvSpPr/>
          <p:nvPr/>
        </p:nvSpPr>
        <p:spPr>
          <a:xfrm rot="20209623" flipH="1">
            <a:off x="950562" y="1589890"/>
            <a:ext cx="11932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Forme libre 1977">
            <a:extLst>
              <a:ext uri="{FF2B5EF4-FFF2-40B4-BE49-F238E27FC236}">
                <a16:creationId xmlns:a16="http://schemas.microsoft.com/office/drawing/2014/main" id="{698B4099-9554-6068-85B5-E5733E498AE4}"/>
              </a:ext>
            </a:extLst>
          </p:cNvPr>
          <p:cNvSpPr/>
          <p:nvPr/>
        </p:nvSpPr>
        <p:spPr>
          <a:xfrm rot="2993525">
            <a:off x="987735" y="1238861"/>
            <a:ext cx="32693" cy="37300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Forme libre 1978">
            <a:extLst>
              <a:ext uri="{FF2B5EF4-FFF2-40B4-BE49-F238E27FC236}">
                <a16:creationId xmlns:a16="http://schemas.microsoft.com/office/drawing/2014/main" id="{1851FE95-5A93-2BD3-DC49-3B7091E5AB03}"/>
              </a:ext>
            </a:extLst>
          </p:cNvPr>
          <p:cNvSpPr/>
          <p:nvPr/>
        </p:nvSpPr>
        <p:spPr>
          <a:xfrm>
            <a:off x="1018121" y="1151601"/>
            <a:ext cx="68336" cy="61753"/>
          </a:xfrm>
          <a:custGeom>
            <a:avLst/>
            <a:gdLst>
              <a:gd name="connsiteX0" fmla="*/ 0 w 221876"/>
              <a:gd name="connsiteY0" fmla="*/ 228600 h 228600"/>
              <a:gd name="connsiteX1" fmla="*/ 60511 w 221876"/>
              <a:gd name="connsiteY1" fmla="*/ 168088 h 228600"/>
              <a:gd name="connsiteX2" fmla="*/ 134470 w 221876"/>
              <a:gd name="connsiteY2" fmla="*/ 80682 h 228600"/>
              <a:gd name="connsiteX3" fmla="*/ 221876 w 221876"/>
              <a:gd name="connsiteY3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876" h="228600">
                <a:moveTo>
                  <a:pt x="0" y="228600"/>
                </a:moveTo>
                <a:cubicBezTo>
                  <a:pt x="19049" y="210670"/>
                  <a:pt x="38099" y="192741"/>
                  <a:pt x="60511" y="168088"/>
                </a:cubicBezTo>
                <a:cubicBezTo>
                  <a:pt x="82923" y="143435"/>
                  <a:pt x="107576" y="108697"/>
                  <a:pt x="134470" y="80682"/>
                </a:cubicBezTo>
                <a:cubicBezTo>
                  <a:pt x="161364" y="52667"/>
                  <a:pt x="191620" y="26333"/>
                  <a:pt x="221876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Forme libre 1979">
            <a:extLst>
              <a:ext uri="{FF2B5EF4-FFF2-40B4-BE49-F238E27FC236}">
                <a16:creationId xmlns:a16="http://schemas.microsoft.com/office/drawing/2014/main" id="{3E883344-9252-8060-638E-F7CC0BCEFBC1}"/>
              </a:ext>
            </a:extLst>
          </p:cNvPr>
          <p:cNvSpPr/>
          <p:nvPr/>
        </p:nvSpPr>
        <p:spPr>
          <a:xfrm>
            <a:off x="1042970" y="1174848"/>
            <a:ext cx="64194" cy="14894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Forme libre 1981">
            <a:extLst>
              <a:ext uri="{FF2B5EF4-FFF2-40B4-BE49-F238E27FC236}">
                <a16:creationId xmlns:a16="http://schemas.microsoft.com/office/drawing/2014/main" id="{A99C4FC4-05F9-C02C-C8D3-DFF1FBD6AC7A}"/>
              </a:ext>
            </a:extLst>
          </p:cNvPr>
          <p:cNvSpPr/>
          <p:nvPr/>
        </p:nvSpPr>
        <p:spPr>
          <a:xfrm>
            <a:off x="920794" y="1167946"/>
            <a:ext cx="68336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Forme libre 1982">
            <a:extLst>
              <a:ext uri="{FF2B5EF4-FFF2-40B4-BE49-F238E27FC236}">
                <a16:creationId xmlns:a16="http://schemas.microsoft.com/office/drawing/2014/main" id="{831B1A79-96D9-0B01-FBC3-839625841D53}"/>
              </a:ext>
            </a:extLst>
          </p:cNvPr>
          <p:cNvSpPr/>
          <p:nvPr/>
        </p:nvSpPr>
        <p:spPr>
          <a:xfrm>
            <a:off x="1016050" y="1133438"/>
            <a:ext cx="12425" cy="5085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Forme libre 1983">
            <a:extLst>
              <a:ext uri="{FF2B5EF4-FFF2-40B4-BE49-F238E27FC236}">
                <a16:creationId xmlns:a16="http://schemas.microsoft.com/office/drawing/2014/main" id="{A192C44C-F4AE-7DF8-825A-FAC21D284158}"/>
              </a:ext>
            </a:extLst>
          </p:cNvPr>
          <p:cNvSpPr/>
          <p:nvPr/>
        </p:nvSpPr>
        <p:spPr>
          <a:xfrm>
            <a:off x="991201" y="1138887"/>
            <a:ext cx="8618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Forme libre 1984">
            <a:extLst>
              <a:ext uri="{FF2B5EF4-FFF2-40B4-BE49-F238E27FC236}">
                <a16:creationId xmlns:a16="http://schemas.microsoft.com/office/drawing/2014/main" id="{D986FB88-2C40-5242-3C61-4D8D67C95130}"/>
              </a:ext>
            </a:extLst>
          </p:cNvPr>
          <p:cNvSpPr/>
          <p:nvPr/>
        </p:nvSpPr>
        <p:spPr>
          <a:xfrm>
            <a:off x="924936" y="1203621"/>
            <a:ext cx="78690" cy="20630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Forme libre 1985">
            <a:extLst>
              <a:ext uri="{FF2B5EF4-FFF2-40B4-BE49-F238E27FC236}">
                <a16:creationId xmlns:a16="http://schemas.microsoft.com/office/drawing/2014/main" id="{746C5889-9BBB-C565-E0B3-A7550D5E9C86}"/>
              </a:ext>
            </a:extLst>
          </p:cNvPr>
          <p:cNvSpPr/>
          <p:nvPr/>
        </p:nvSpPr>
        <p:spPr>
          <a:xfrm>
            <a:off x="955997" y="1431304"/>
            <a:ext cx="57982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Forme libre 1986">
            <a:extLst>
              <a:ext uri="{FF2B5EF4-FFF2-40B4-BE49-F238E27FC236}">
                <a16:creationId xmlns:a16="http://schemas.microsoft.com/office/drawing/2014/main" id="{9E28544B-A50E-4657-37FF-463696C6F768}"/>
              </a:ext>
            </a:extLst>
          </p:cNvPr>
          <p:cNvSpPr/>
          <p:nvPr/>
        </p:nvSpPr>
        <p:spPr>
          <a:xfrm>
            <a:off x="993271" y="1665601"/>
            <a:ext cx="31062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Forme libre 1987">
            <a:extLst>
              <a:ext uri="{FF2B5EF4-FFF2-40B4-BE49-F238E27FC236}">
                <a16:creationId xmlns:a16="http://schemas.microsoft.com/office/drawing/2014/main" id="{EFB127B8-771C-C93A-CE31-07DDC49C14DD}"/>
              </a:ext>
            </a:extLst>
          </p:cNvPr>
          <p:cNvSpPr/>
          <p:nvPr/>
        </p:nvSpPr>
        <p:spPr>
          <a:xfrm>
            <a:off x="1067819" y="1732803"/>
            <a:ext cx="10354" cy="29060"/>
          </a:xfrm>
          <a:custGeom>
            <a:avLst/>
            <a:gdLst>
              <a:gd name="connsiteX0" fmla="*/ 33618 w 33618"/>
              <a:gd name="connsiteY0" fmla="*/ 0 h 107576"/>
              <a:gd name="connsiteX1" fmla="*/ 0 w 33618"/>
              <a:gd name="connsiteY1" fmla="*/ 107576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8" h="107576">
                <a:moveTo>
                  <a:pt x="33618" y="0"/>
                </a:moveTo>
                <a:lnTo>
                  <a:pt x="0" y="107576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Forme libre 1988">
            <a:extLst>
              <a:ext uri="{FF2B5EF4-FFF2-40B4-BE49-F238E27FC236}">
                <a16:creationId xmlns:a16="http://schemas.microsoft.com/office/drawing/2014/main" id="{B11231EA-3BFC-BEC1-0CD3-A1DA7CD6184C}"/>
              </a:ext>
            </a:extLst>
          </p:cNvPr>
          <p:cNvSpPr/>
          <p:nvPr/>
        </p:nvSpPr>
        <p:spPr>
          <a:xfrm rot="248994">
            <a:off x="1044321" y="1249526"/>
            <a:ext cx="42951" cy="505867"/>
          </a:xfrm>
          <a:custGeom>
            <a:avLst/>
            <a:gdLst>
              <a:gd name="connsiteX0" fmla="*/ 2646 w 42951"/>
              <a:gd name="connsiteY0" fmla="*/ 0 h 505867"/>
              <a:gd name="connsiteX1" fmla="*/ 2646 w 42951"/>
              <a:gd name="connsiteY1" fmla="*/ 134402 h 505867"/>
              <a:gd name="connsiteX2" fmla="*/ 30150 w 42951"/>
              <a:gd name="connsiteY2" fmla="*/ 279703 h 505867"/>
              <a:gd name="connsiteX3" fmla="*/ 42845 w 42951"/>
              <a:gd name="connsiteY3" fmla="*/ 421371 h 505867"/>
              <a:gd name="connsiteX4" fmla="*/ 23803 w 42951"/>
              <a:gd name="connsiteY4" fmla="*/ 494021 h 505867"/>
              <a:gd name="connsiteX5" fmla="*/ 2646 w 42951"/>
              <a:gd name="connsiteY5" fmla="*/ 504919 h 50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51" h="505867" extrusionOk="0">
                <a:moveTo>
                  <a:pt x="2646" y="0"/>
                </a:moveTo>
                <a:cubicBezTo>
                  <a:pt x="-328" y="43471"/>
                  <a:pt x="-8244" y="90152"/>
                  <a:pt x="2646" y="134402"/>
                </a:cubicBezTo>
                <a:cubicBezTo>
                  <a:pt x="11407" y="181899"/>
                  <a:pt x="18762" y="232024"/>
                  <a:pt x="30150" y="279703"/>
                </a:cubicBezTo>
                <a:cubicBezTo>
                  <a:pt x="33794" y="330516"/>
                  <a:pt x="42922" y="391071"/>
                  <a:pt x="42845" y="421371"/>
                </a:cubicBezTo>
                <a:cubicBezTo>
                  <a:pt x="39992" y="456109"/>
                  <a:pt x="30870" y="480272"/>
                  <a:pt x="23803" y="494021"/>
                </a:cubicBezTo>
                <a:cubicBezTo>
                  <a:pt x="17373" y="507978"/>
                  <a:pt x="10087" y="505996"/>
                  <a:pt x="2646" y="5049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821 w 272988"/>
                      <a:gd name="connsiteY0" fmla="*/ 0 h 1872649"/>
                      <a:gd name="connsiteX1" fmla="*/ 16821 w 272988"/>
                      <a:gd name="connsiteY1" fmla="*/ 497541 h 1872649"/>
                      <a:gd name="connsiteX2" fmla="*/ 191633 w 272988"/>
                      <a:gd name="connsiteY2" fmla="*/ 1035423 h 1872649"/>
                      <a:gd name="connsiteX3" fmla="*/ 272315 w 272988"/>
                      <a:gd name="connsiteY3" fmla="*/ 1559859 h 1872649"/>
                      <a:gd name="connsiteX4" fmla="*/ 151292 w 272988"/>
                      <a:gd name="connsiteY4" fmla="*/ 1828800 h 1872649"/>
                      <a:gd name="connsiteX5" fmla="*/ 16821 w 272988"/>
                      <a:gd name="connsiteY5" fmla="*/ 1869141 h 1872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2988" h="1872649">
                        <a:moveTo>
                          <a:pt x="16821" y="0"/>
                        </a:moveTo>
                        <a:cubicBezTo>
                          <a:pt x="2253" y="162485"/>
                          <a:pt x="-12314" y="324971"/>
                          <a:pt x="16821" y="497541"/>
                        </a:cubicBezTo>
                        <a:cubicBezTo>
                          <a:pt x="45956" y="670111"/>
                          <a:pt x="149051" y="858370"/>
                          <a:pt x="191633" y="1035423"/>
                        </a:cubicBezTo>
                        <a:cubicBezTo>
                          <a:pt x="234215" y="1212476"/>
                          <a:pt x="279038" y="1427630"/>
                          <a:pt x="272315" y="1559859"/>
                        </a:cubicBezTo>
                        <a:cubicBezTo>
                          <a:pt x="265592" y="1692088"/>
                          <a:pt x="193874" y="1777253"/>
                          <a:pt x="151292" y="1828800"/>
                        </a:cubicBezTo>
                        <a:cubicBezTo>
                          <a:pt x="108710" y="1880347"/>
                          <a:pt x="62765" y="1874744"/>
                          <a:pt x="16821" y="18691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Forme libre 1989">
            <a:extLst>
              <a:ext uri="{FF2B5EF4-FFF2-40B4-BE49-F238E27FC236}">
                <a16:creationId xmlns:a16="http://schemas.microsoft.com/office/drawing/2014/main" id="{125FAA31-D108-96CC-B353-F663CE1E4947}"/>
              </a:ext>
            </a:extLst>
          </p:cNvPr>
          <p:cNvSpPr/>
          <p:nvPr/>
        </p:nvSpPr>
        <p:spPr>
          <a:xfrm rot="19525260" flipH="1">
            <a:off x="1079114" y="1507176"/>
            <a:ext cx="66690" cy="216300"/>
          </a:xfrm>
          <a:custGeom>
            <a:avLst/>
            <a:gdLst>
              <a:gd name="connsiteX0" fmla="*/ 0 w 66690"/>
              <a:gd name="connsiteY0" fmla="*/ 0 h 216300"/>
              <a:gd name="connsiteX1" fmla="*/ 17027 w 66690"/>
              <a:gd name="connsiteY1" fmla="*/ 43260 h 216300"/>
              <a:gd name="connsiteX2" fmla="*/ 18446 w 66690"/>
              <a:gd name="connsiteY2" fmla="*/ 67293 h 216300"/>
              <a:gd name="connsiteX3" fmla="*/ 32635 w 66690"/>
              <a:gd name="connsiteY3" fmla="*/ 98536 h 216300"/>
              <a:gd name="connsiteX4" fmla="*/ 45405 w 66690"/>
              <a:gd name="connsiteY4" fmla="*/ 127376 h 216300"/>
              <a:gd name="connsiteX5" fmla="*/ 66690 w 66690"/>
              <a:gd name="connsiteY5" fmla="*/ 216300 h 2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90" h="216300" extrusionOk="0">
                <a:moveTo>
                  <a:pt x="0" y="0"/>
                </a:moveTo>
                <a:cubicBezTo>
                  <a:pt x="6215" y="16875"/>
                  <a:pt x="13835" y="33063"/>
                  <a:pt x="17027" y="43260"/>
                </a:cubicBezTo>
                <a:cubicBezTo>
                  <a:pt x="20561" y="55272"/>
                  <a:pt x="15802" y="57772"/>
                  <a:pt x="18446" y="67293"/>
                </a:cubicBezTo>
                <a:cubicBezTo>
                  <a:pt x="19904" y="76716"/>
                  <a:pt x="27390" y="88791"/>
                  <a:pt x="32635" y="98536"/>
                </a:cubicBezTo>
                <a:cubicBezTo>
                  <a:pt x="37237" y="108941"/>
                  <a:pt x="39872" y="107878"/>
                  <a:pt x="45405" y="127376"/>
                </a:cubicBezTo>
                <a:cubicBezTo>
                  <a:pt x="51161" y="141411"/>
                  <a:pt x="62524" y="186061"/>
                  <a:pt x="66690" y="21630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94157703">
                  <a:custGeom>
                    <a:avLst/>
                    <a:gdLst>
                      <a:gd name="connsiteX0" fmla="*/ 0 w 632011"/>
                      <a:gd name="connsiteY0" fmla="*/ 0 h 1210235"/>
                      <a:gd name="connsiteX1" fmla="*/ 161364 w 632011"/>
                      <a:gd name="connsiteY1" fmla="*/ 242047 h 1210235"/>
                      <a:gd name="connsiteX2" fmla="*/ 174811 w 632011"/>
                      <a:gd name="connsiteY2" fmla="*/ 376518 h 1210235"/>
                      <a:gd name="connsiteX3" fmla="*/ 309282 w 632011"/>
                      <a:gd name="connsiteY3" fmla="*/ 551329 h 1210235"/>
                      <a:gd name="connsiteX4" fmla="*/ 430305 w 632011"/>
                      <a:gd name="connsiteY4" fmla="*/ 712694 h 1210235"/>
                      <a:gd name="connsiteX5" fmla="*/ 632011 w 632011"/>
                      <a:gd name="connsiteY5" fmla="*/ 1210235 h 1210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2011" h="1210235">
                        <a:moveTo>
                          <a:pt x="0" y="0"/>
                        </a:moveTo>
                        <a:cubicBezTo>
                          <a:pt x="66114" y="89647"/>
                          <a:pt x="132229" y="179294"/>
                          <a:pt x="161364" y="242047"/>
                        </a:cubicBezTo>
                        <a:cubicBezTo>
                          <a:pt x="190499" y="304800"/>
                          <a:pt x="150158" y="324971"/>
                          <a:pt x="174811" y="376518"/>
                        </a:cubicBezTo>
                        <a:cubicBezTo>
                          <a:pt x="199464" y="428065"/>
                          <a:pt x="266700" y="495300"/>
                          <a:pt x="309282" y="551329"/>
                        </a:cubicBezTo>
                        <a:cubicBezTo>
                          <a:pt x="351864" y="607358"/>
                          <a:pt x="376517" y="602876"/>
                          <a:pt x="430305" y="712694"/>
                        </a:cubicBezTo>
                        <a:cubicBezTo>
                          <a:pt x="484093" y="822512"/>
                          <a:pt x="558052" y="1016373"/>
                          <a:pt x="632011" y="121023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Forme libre 1990">
            <a:extLst>
              <a:ext uri="{FF2B5EF4-FFF2-40B4-BE49-F238E27FC236}">
                <a16:creationId xmlns:a16="http://schemas.microsoft.com/office/drawing/2014/main" id="{E89859CD-AA76-B7A8-4BC5-0BE71CB2BC8E}"/>
              </a:ext>
            </a:extLst>
          </p:cNvPr>
          <p:cNvSpPr/>
          <p:nvPr/>
        </p:nvSpPr>
        <p:spPr>
          <a:xfrm rot="248994">
            <a:off x="1074627" y="1133987"/>
            <a:ext cx="37274" cy="105343"/>
          </a:xfrm>
          <a:custGeom>
            <a:avLst/>
            <a:gdLst>
              <a:gd name="connsiteX0" fmla="*/ 0 w 37274"/>
              <a:gd name="connsiteY0" fmla="*/ 105343 h 105343"/>
              <a:gd name="connsiteX1" fmla="*/ 20707 w 37274"/>
              <a:gd name="connsiteY1" fmla="*/ 54487 h 105343"/>
              <a:gd name="connsiteX2" fmla="*/ 37274 w 37274"/>
              <a:gd name="connsiteY2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74" h="105343" extrusionOk="0">
                <a:moveTo>
                  <a:pt x="0" y="105343"/>
                </a:moveTo>
                <a:cubicBezTo>
                  <a:pt x="6192" y="86127"/>
                  <a:pt x="14385" y="70126"/>
                  <a:pt x="20707" y="54487"/>
                </a:cubicBezTo>
                <a:cubicBezTo>
                  <a:pt x="26129" y="38137"/>
                  <a:pt x="29013" y="19558"/>
                  <a:pt x="37274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21024"/>
                      <a:gd name="connsiteY0" fmla="*/ 389965 h 389965"/>
                      <a:gd name="connsiteX1" fmla="*/ 67236 w 121024"/>
                      <a:gd name="connsiteY1" fmla="*/ 201706 h 389965"/>
                      <a:gd name="connsiteX2" fmla="*/ 121024 w 121024"/>
                      <a:gd name="connsiteY2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024" h="389965">
                        <a:moveTo>
                          <a:pt x="0" y="389965"/>
                        </a:moveTo>
                        <a:cubicBezTo>
                          <a:pt x="23532" y="328332"/>
                          <a:pt x="47065" y="266700"/>
                          <a:pt x="67236" y="201706"/>
                        </a:cubicBezTo>
                        <a:cubicBezTo>
                          <a:pt x="87407" y="136712"/>
                          <a:pt x="104215" y="68356"/>
                          <a:pt x="12102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rme libre 2004">
            <a:extLst>
              <a:ext uri="{FF2B5EF4-FFF2-40B4-BE49-F238E27FC236}">
                <a16:creationId xmlns:a16="http://schemas.microsoft.com/office/drawing/2014/main" id="{E568D766-FA3A-1CA4-FA1A-20EFC735CAA0}"/>
              </a:ext>
            </a:extLst>
          </p:cNvPr>
          <p:cNvSpPr/>
          <p:nvPr/>
        </p:nvSpPr>
        <p:spPr>
          <a:xfrm rot="248994">
            <a:off x="1016771" y="1131152"/>
            <a:ext cx="57982" cy="105343"/>
          </a:xfrm>
          <a:custGeom>
            <a:avLst/>
            <a:gdLst>
              <a:gd name="connsiteX0" fmla="*/ 57982 w 57982"/>
              <a:gd name="connsiteY0" fmla="*/ 105343 h 105343"/>
              <a:gd name="connsiteX1" fmla="*/ 49698 w 57982"/>
              <a:gd name="connsiteY1" fmla="*/ 72650 h 105343"/>
              <a:gd name="connsiteX2" fmla="*/ 24849 w 57982"/>
              <a:gd name="connsiteY2" fmla="*/ 32692 h 105343"/>
              <a:gd name="connsiteX3" fmla="*/ 0 w 57982"/>
              <a:gd name="connsiteY3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105343" extrusionOk="0">
                <a:moveTo>
                  <a:pt x="57982" y="105343"/>
                </a:moveTo>
                <a:cubicBezTo>
                  <a:pt x="58265" y="95725"/>
                  <a:pt x="56442" y="83987"/>
                  <a:pt x="49698" y="72650"/>
                </a:cubicBezTo>
                <a:cubicBezTo>
                  <a:pt x="44780" y="60468"/>
                  <a:pt x="30977" y="45500"/>
                  <a:pt x="24849" y="32692"/>
                </a:cubicBezTo>
                <a:cubicBezTo>
                  <a:pt x="17306" y="20615"/>
                  <a:pt x="7789" y="893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7382929">
                  <a:custGeom>
                    <a:avLst/>
                    <a:gdLst>
                      <a:gd name="connsiteX0" fmla="*/ 188258 w 188258"/>
                      <a:gd name="connsiteY0" fmla="*/ 389965 h 389965"/>
                      <a:gd name="connsiteX1" fmla="*/ 161364 w 188258"/>
                      <a:gd name="connsiteY1" fmla="*/ 268942 h 389965"/>
                      <a:gd name="connsiteX2" fmla="*/ 80682 w 188258"/>
                      <a:gd name="connsiteY2" fmla="*/ 121024 h 389965"/>
                      <a:gd name="connsiteX3" fmla="*/ 0 w 188258"/>
                      <a:gd name="connsiteY3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8" h="389965">
                        <a:moveTo>
                          <a:pt x="188258" y="389965"/>
                        </a:moveTo>
                        <a:cubicBezTo>
                          <a:pt x="183775" y="351865"/>
                          <a:pt x="179293" y="313765"/>
                          <a:pt x="161364" y="268942"/>
                        </a:cubicBezTo>
                        <a:cubicBezTo>
                          <a:pt x="143435" y="224119"/>
                          <a:pt x="107576" y="165848"/>
                          <a:pt x="80682" y="121024"/>
                        </a:cubicBezTo>
                        <a:cubicBezTo>
                          <a:pt x="53788" y="76200"/>
                          <a:pt x="26894" y="38100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rme libre 2010">
            <a:extLst>
              <a:ext uri="{FF2B5EF4-FFF2-40B4-BE49-F238E27FC236}">
                <a16:creationId xmlns:a16="http://schemas.microsoft.com/office/drawing/2014/main" id="{943C2CDB-FC5C-A73A-67DB-0A27BCF78F43}"/>
              </a:ext>
            </a:extLst>
          </p:cNvPr>
          <p:cNvSpPr/>
          <p:nvPr/>
        </p:nvSpPr>
        <p:spPr>
          <a:xfrm rot="248994">
            <a:off x="1068414" y="1659300"/>
            <a:ext cx="74549" cy="112608"/>
          </a:xfrm>
          <a:custGeom>
            <a:avLst/>
            <a:gdLst>
              <a:gd name="connsiteX0" fmla="*/ 0 w 74549"/>
              <a:gd name="connsiteY0" fmla="*/ 0 h 112608"/>
              <a:gd name="connsiteX1" fmla="*/ 24849 w 74549"/>
              <a:gd name="connsiteY1" fmla="*/ 69017 h 112608"/>
              <a:gd name="connsiteX2" fmla="*/ 53840 w 74549"/>
              <a:gd name="connsiteY2" fmla="*/ 87180 h 112608"/>
              <a:gd name="connsiteX3" fmla="*/ 74549 w 7454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" h="112608" extrusionOk="0">
                <a:moveTo>
                  <a:pt x="0" y="0"/>
                </a:moveTo>
                <a:cubicBezTo>
                  <a:pt x="8758" y="26295"/>
                  <a:pt x="15151" y="51422"/>
                  <a:pt x="24849" y="69017"/>
                </a:cubicBezTo>
                <a:cubicBezTo>
                  <a:pt x="33676" y="84754"/>
                  <a:pt x="45875" y="80423"/>
                  <a:pt x="53840" y="87180"/>
                </a:cubicBezTo>
                <a:cubicBezTo>
                  <a:pt x="60776" y="93649"/>
                  <a:pt x="69718" y="104873"/>
                  <a:pt x="7454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427667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rme libre 2011">
            <a:extLst>
              <a:ext uri="{FF2B5EF4-FFF2-40B4-BE49-F238E27FC236}">
                <a16:creationId xmlns:a16="http://schemas.microsoft.com/office/drawing/2014/main" id="{30E0468F-7D78-FF24-55F9-042CE9D8CEAE}"/>
              </a:ext>
            </a:extLst>
          </p:cNvPr>
          <p:cNvSpPr/>
          <p:nvPr/>
        </p:nvSpPr>
        <p:spPr>
          <a:xfrm rot="248994">
            <a:off x="1067871" y="1642969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11755" y="26590"/>
                  <a:pt x="23325" y="51355"/>
                  <a:pt x="39776" y="69017"/>
                </a:cubicBezTo>
                <a:cubicBezTo>
                  <a:pt x="53957" y="83358"/>
                  <a:pt x="72756" y="80943"/>
                  <a:pt x="86181" y="87180"/>
                </a:cubicBezTo>
                <a:cubicBezTo>
                  <a:pt x="98811" y="92943"/>
                  <a:pt x="110065" y="103815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6699132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rme libre 2012">
            <a:extLst>
              <a:ext uri="{FF2B5EF4-FFF2-40B4-BE49-F238E27FC236}">
                <a16:creationId xmlns:a16="http://schemas.microsoft.com/office/drawing/2014/main" id="{A6514B76-10E5-2F57-32EE-8A32F907FFFB}"/>
              </a:ext>
            </a:extLst>
          </p:cNvPr>
          <p:cNvSpPr/>
          <p:nvPr/>
        </p:nvSpPr>
        <p:spPr>
          <a:xfrm rot="20458617" flipH="1">
            <a:off x="979315" y="1587941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9405" y="28968"/>
                  <a:pt x="23514" y="51569"/>
                  <a:pt x="39776" y="69017"/>
                </a:cubicBezTo>
                <a:cubicBezTo>
                  <a:pt x="51900" y="83944"/>
                  <a:pt x="74572" y="81870"/>
                  <a:pt x="86181" y="87180"/>
                </a:cubicBezTo>
                <a:cubicBezTo>
                  <a:pt x="99671" y="95457"/>
                  <a:pt x="107218" y="102699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23426199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rme libre 2013">
            <a:extLst>
              <a:ext uri="{FF2B5EF4-FFF2-40B4-BE49-F238E27FC236}">
                <a16:creationId xmlns:a16="http://schemas.microsoft.com/office/drawing/2014/main" id="{07F36F41-8172-A103-0788-D66DA50FE6E9}"/>
              </a:ext>
            </a:extLst>
          </p:cNvPr>
          <p:cNvSpPr/>
          <p:nvPr/>
        </p:nvSpPr>
        <p:spPr>
          <a:xfrm rot="3242519">
            <a:off x="1050706" y="1237564"/>
            <a:ext cx="32693" cy="37300"/>
          </a:xfrm>
          <a:custGeom>
            <a:avLst/>
            <a:gdLst>
              <a:gd name="connsiteX0" fmla="*/ 23608 w 32693"/>
              <a:gd name="connsiteY0" fmla="*/ 2486 h 37300"/>
              <a:gd name="connsiteX1" fmla="*/ 1216 w 32693"/>
              <a:gd name="connsiteY1" fmla="*/ 5597 h 37300"/>
              <a:gd name="connsiteX2" fmla="*/ 6015 w 32693"/>
              <a:gd name="connsiteY2" fmla="*/ 32046 h 37300"/>
              <a:gd name="connsiteX3" fmla="*/ 31605 w 32693"/>
              <a:gd name="connsiteY3" fmla="*/ 35158 h 37300"/>
              <a:gd name="connsiteX4" fmla="*/ 23608 w 32693"/>
              <a:gd name="connsiteY4" fmla="*/ 2486 h 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3" h="37300" fill="none" extrusionOk="0">
                <a:moveTo>
                  <a:pt x="23608" y="2486"/>
                </a:moveTo>
                <a:cubicBezTo>
                  <a:pt x="18950" y="-3035"/>
                  <a:pt x="4024" y="432"/>
                  <a:pt x="1216" y="5597"/>
                </a:cubicBezTo>
                <a:cubicBezTo>
                  <a:pt x="-1693" y="10380"/>
                  <a:pt x="1103" y="27207"/>
                  <a:pt x="6015" y="32046"/>
                </a:cubicBezTo>
                <a:cubicBezTo>
                  <a:pt x="10784" y="36892"/>
                  <a:pt x="27710" y="40347"/>
                  <a:pt x="31605" y="35158"/>
                </a:cubicBezTo>
                <a:cubicBezTo>
                  <a:pt x="36310" y="30536"/>
                  <a:pt x="27430" y="7837"/>
                  <a:pt x="23608" y="2486"/>
                </a:cubicBezTo>
                <a:close/>
              </a:path>
              <a:path w="32693" h="37300" stroke="0" extrusionOk="0">
                <a:moveTo>
                  <a:pt x="23608" y="2486"/>
                </a:moveTo>
                <a:cubicBezTo>
                  <a:pt x="18947" y="-2097"/>
                  <a:pt x="3583" y="1355"/>
                  <a:pt x="1216" y="5597"/>
                </a:cubicBezTo>
                <a:cubicBezTo>
                  <a:pt x="-2000" y="11579"/>
                  <a:pt x="390" y="26286"/>
                  <a:pt x="6015" y="32046"/>
                </a:cubicBezTo>
                <a:cubicBezTo>
                  <a:pt x="11891" y="37411"/>
                  <a:pt x="28267" y="39786"/>
                  <a:pt x="31605" y="35158"/>
                </a:cubicBezTo>
                <a:cubicBezTo>
                  <a:pt x="35407" y="31464"/>
                  <a:pt x="28386" y="8536"/>
                  <a:pt x="23608" y="2486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04889481">
                  <a:custGeom>
                    <a:avLst/>
                    <a:gdLst>
                      <a:gd name="connsiteX0" fmla="*/ 99244 w 137434"/>
                      <a:gd name="connsiteY0" fmla="*/ 10744 h 161193"/>
                      <a:gd name="connsiteX1" fmla="*/ 5115 w 137434"/>
                      <a:gd name="connsiteY1" fmla="*/ 24191 h 161193"/>
                      <a:gd name="connsiteX2" fmla="*/ 25286 w 137434"/>
                      <a:gd name="connsiteY2" fmla="*/ 138491 h 161193"/>
                      <a:gd name="connsiteX3" fmla="*/ 132862 w 137434"/>
                      <a:gd name="connsiteY3" fmla="*/ 151938 h 161193"/>
                      <a:gd name="connsiteX4" fmla="*/ 99244 w 137434"/>
                      <a:gd name="connsiteY4" fmla="*/ 10744 h 16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34" h="161193">
                        <a:moveTo>
                          <a:pt x="99244" y="10744"/>
                        </a:moveTo>
                        <a:cubicBezTo>
                          <a:pt x="77953" y="-10547"/>
                          <a:pt x="17441" y="2900"/>
                          <a:pt x="5115" y="24191"/>
                        </a:cubicBezTo>
                        <a:cubicBezTo>
                          <a:pt x="-7211" y="45482"/>
                          <a:pt x="3995" y="117200"/>
                          <a:pt x="25286" y="138491"/>
                        </a:cubicBezTo>
                        <a:cubicBezTo>
                          <a:pt x="46577" y="159782"/>
                          <a:pt x="117174" y="169867"/>
                          <a:pt x="132862" y="151938"/>
                        </a:cubicBezTo>
                        <a:cubicBezTo>
                          <a:pt x="148550" y="134009"/>
                          <a:pt x="120535" y="32035"/>
                          <a:pt x="99244" y="1074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rme libre 2014">
            <a:extLst>
              <a:ext uri="{FF2B5EF4-FFF2-40B4-BE49-F238E27FC236}">
                <a16:creationId xmlns:a16="http://schemas.microsoft.com/office/drawing/2014/main" id="{088FF6A2-9111-427E-8503-37FE3E71D5C5}"/>
              </a:ext>
            </a:extLst>
          </p:cNvPr>
          <p:cNvSpPr/>
          <p:nvPr/>
        </p:nvSpPr>
        <p:spPr>
          <a:xfrm rot="248994">
            <a:off x="1087568" y="1153370"/>
            <a:ext cx="68336" cy="61753"/>
          </a:xfrm>
          <a:custGeom>
            <a:avLst/>
            <a:gdLst>
              <a:gd name="connsiteX0" fmla="*/ 0 w 68336"/>
              <a:gd name="connsiteY0" fmla="*/ 61753 h 61753"/>
              <a:gd name="connsiteX1" fmla="*/ 18636 w 68336"/>
              <a:gd name="connsiteY1" fmla="*/ 45406 h 61753"/>
              <a:gd name="connsiteX2" fmla="*/ 41415 w 68336"/>
              <a:gd name="connsiteY2" fmla="*/ 21795 h 61753"/>
              <a:gd name="connsiteX3" fmla="*/ 68336 w 68336"/>
              <a:gd name="connsiteY3" fmla="*/ 0 h 6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36" h="61753" extrusionOk="0">
                <a:moveTo>
                  <a:pt x="0" y="61753"/>
                </a:moveTo>
                <a:cubicBezTo>
                  <a:pt x="6455" y="57292"/>
                  <a:pt x="11580" y="52135"/>
                  <a:pt x="18636" y="45406"/>
                </a:cubicBezTo>
                <a:cubicBezTo>
                  <a:pt x="25909" y="38005"/>
                  <a:pt x="34399" y="29672"/>
                  <a:pt x="41415" y="21795"/>
                </a:cubicBezTo>
                <a:cubicBezTo>
                  <a:pt x="48010" y="13254"/>
                  <a:pt x="60121" y="7623"/>
                  <a:pt x="68336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4092107">
                  <a:custGeom>
                    <a:avLst/>
                    <a:gdLst>
                      <a:gd name="connsiteX0" fmla="*/ 0 w 221876"/>
                      <a:gd name="connsiteY0" fmla="*/ 228600 h 228600"/>
                      <a:gd name="connsiteX1" fmla="*/ 60511 w 221876"/>
                      <a:gd name="connsiteY1" fmla="*/ 168088 h 228600"/>
                      <a:gd name="connsiteX2" fmla="*/ 134470 w 221876"/>
                      <a:gd name="connsiteY2" fmla="*/ 80682 h 228600"/>
                      <a:gd name="connsiteX3" fmla="*/ 221876 w 221876"/>
                      <a:gd name="connsiteY3" fmla="*/ 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1876" h="228600">
                        <a:moveTo>
                          <a:pt x="0" y="228600"/>
                        </a:moveTo>
                        <a:cubicBezTo>
                          <a:pt x="19049" y="210670"/>
                          <a:pt x="38099" y="192741"/>
                          <a:pt x="60511" y="168088"/>
                        </a:cubicBezTo>
                        <a:cubicBezTo>
                          <a:pt x="82923" y="143435"/>
                          <a:pt x="107576" y="108697"/>
                          <a:pt x="134470" y="80682"/>
                        </a:cubicBezTo>
                        <a:cubicBezTo>
                          <a:pt x="161364" y="52667"/>
                          <a:pt x="191620" y="26333"/>
                          <a:pt x="221876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rme libre 2015">
            <a:extLst>
              <a:ext uri="{FF2B5EF4-FFF2-40B4-BE49-F238E27FC236}">
                <a16:creationId xmlns:a16="http://schemas.microsoft.com/office/drawing/2014/main" id="{768385F6-87C7-765F-A8DD-EB6FE9949749}"/>
              </a:ext>
            </a:extLst>
          </p:cNvPr>
          <p:cNvSpPr/>
          <p:nvPr/>
        </p:nvSpPr>
        <p:spPr>
          <a:xfrm rot="248994">
            <a:off x="1112374" y="1177974"/>
            <a:ext cx="64194" cy="14894"/>
          </a:xfrm>
          <a:custGeom>
            <a:avLst/>
            <a:gdLst>
              <a:gd name="connsiteX0" fmla="*/ 0 w 64194"/>
              <a:gd name="connsiteY0" fmla="*/ 14893 h 14894"/>
              <a:gd name="connsiteX1" fmla="*/ 41415 w 64194"/>
              <a:gd name="connsiteY1" fmla="*/ 363 h 14894"/>
              <a:gd name="connsiteX2" fmla="*/ 64194 w 64194"/>
              <a:gd name="connsiteY2" fmla="*/ 5812 h 1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94" h="14894" extrusionOk="0">
                <a:moveTo>
                  <a:pt x="0" y="14893"/>
                </a:moveTo>
                <a:cubicBezTo>
                  <a:pt x="14640" y="9553"/>
                  <a:pt x="31784" y="3548"/>
                  <a:pt x="41415" y="363"/>
                </a:cubicBezTo>
                <a:cubicBezTo>
                  <a:pt x="51656" y="-702"/>
                  <a:pt x="58816" y="3033"/>
                  <a:pt x="64194" y="5812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76841088">
                  <a:custGeom>
                    <a:avLst/>
                    <a:gdLst>
                      <a:gd name="connsiteX0" fmla="*/ 0 w 208429"/>
                      <a:gd name="connsiteY0" fmla="*/ 55134 h 55134"/>
                      <a:gd name="connsiteX1" fmla="*/ 134471 w 208429"/>
                      <a:gd name="connsiteY1" fmla="*/ 1346 h 55134"/>
                      <a:gd name="connsiteX2" fmla="*/ 208429 w 208429"/>
                      <a:gd name="connsiteY2" fmla="*/ 21517 h 55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429" h="55134">
                        <a:moveTo>
                          <a:pt x="0" y="55134"/>
                        </a:moveTo>
                        <a:cubicBezTo>
                          <a:pt x="49866" y="31041"/>
                          <a:pt x="99733" y="6949"/>
                          <a:pt x="134471" y="1346"/>
                        </a:cubicBezTo>
                        <a:cubicBezTo>
                          <a:pt x="169209" y="-4257"/>
                          <a:pt x="188819" y="8630"/>
                          <a:pt x="208429" y="2151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rme libre 2016">
            <a:extLst>
              <a:ext uri="{FF2B5EF4-FFF2-40B4-BE49-F238E27FC236}">
                <a16:creationId xmlns:a16="http://schemas.microsoft.com/office/drawing/2014/main" id="{8BDB5756-E4B0-E2F9-65CD-EA3922FB18AB}"/>
              </a:ext>
            </a:extLst>
          </p:cNvPr>
          <p:cNvSpPr/>
          <p:nvPr/>
        </p:nvSpPr>
        <p:spPr>
          <a:xfrm rot="248994">
            <a:off x="990816" y="1163934"/>
            <a:ext cx="68336" cy="21795"/>
          </a:xfrm>
          <a:custGeom>
            <a:avLst/>
            <a:gdLst>
              <a:gd name="connsiteX0" fmla="*/ 68336 w 68336"/>
              <a:gd name="connsiteY0" fmla="*/ 21795 h 21795"/>
              <a:gd name="connsiteX1" fmla="*/ 41415 w 68336"/>
              <a:gd name="connsiteY1" fmla="*/ 5448 h 21795"/>
              <a:gd name="connsiteX2" fmla="*/ 0 w 68336"/>
              <a:gd name="connsiteY2" fmla="*/ 0 h 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36" h="21795" extrusionOk="0">
                <a:moveTo>
                  <a:pt x="68336" y="21795"/>
                </a:moveTo>
                <a:cubicBezTo>
                  <a:pt x="61648" y="14273"/>
                  <a:pt x="52020" y="9008"/>
                  <a:pt x="41415" y="5448"/>
                </a:cubicBezTo>
                <a:cubicBezTo>
                  <a:pt x="30019" y="2041"/>
                  <a:pt x="17510" y="11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1968152">
                  <a:custGeom>
                    <a:avLst/>
                    <a:gdLst>
                      <a:gd name="connsiteX0" fmla="*/ 221877 w 221877"/>
                      <a:gd name="connsiteY0" fmla="*/ 80682 h 80682"/>
                      <a:gd name="connsiteX1" fmla="*/ 134471 w 221877"/>
                      <a:gd name="connsiteY1" fmla="*/ 20170 h 80682"/>
                      <a:gd name="connsiteX2" fmla="*/ 0 w 221877"/>
                      <a:gd name="connsiteY2" fmla="*/ 0 h 8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77" h="80682">
                        <a:moveTo>
                          <a:pt x="221877" y="80682"/>
                        </a:moveTo>
                        <a:cubicBezTo>
                          <a:pt x="196663" y="57149"/>
                          <a:pt x="171450" y="33617"/>
                          <a:pt x="134471" y="20170"/>
                        </a:cubicBezTo>
                        <a:cubicBezTo>
                          <a:pt x="97492" y="6723"/>
                          <a:pt x="48746" y="3361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rme libre 2017">
            <a:extLst>
              <a:ext uri="{FF2B5EF4-FFF2-40B4-BE49-F238E27FC236}">
                <a16:creationId xmlns:a16="http://schemas.microsoft.com/office/drawing/2014/main" id="{F6F54850-E702-9FAD-8F05-64953AE024CF}"/>
              </a:ext>
            </a:extLst>
          </p:cNvPr>
          <p:cNvSpPr/>
          <p:nvPr/>
        </p:nvSpPr>
        <p:spPr>
          <a:xfrm rot="248994">
            <a:off x="1087654" y="1133482"/>
            <a:ext cx="12425" cy="50855"/>
          </a:xfrm>
          <a:custGeom>
            <a:avLst/>
            <a:gdLst>
              <a:gd name="connsiteX0" fmla="*/ 12425 w 12425"/>
              <a:gd name="connsiteY0" fmla="*/ 50855 h 50855"/>
              <a:gd name="connsiteX1" fmla="*/ 10354 w 12425"/>
              <a:gd name="connsiteY1" fmla="*/ 16346 h 50855"/>
              <a:gd name="connsiteX2" fmla="*/ 0 w 12425"/>
              <a:gd name="connsiteY2" fmla="*/ 0 h 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" h="50855" extrusionOk="0">
                <a:moveTo>
                  <a:pt x="12425" y="50855"/>
                </a:moveTo>
                <a:cubicBezTo>
                  <a:pt x="12842" y="37607"/>
                  <a:pt x="13449" y="25134"/>
                  <a:pt x="10354" y="16346"/>
                </a:cubicBezTo>
                <a:cubicBezTo>
                  <a:pt x="8620" y="7888"/>
                  <a:pt x="3626" y="365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5311644">
                  <a:custGeom>
                    <a:avLst/>
                    <a:gdLst>
                      <a:gd name="connsiteX0" fmla="*/ 40341 w 40341"/>
                      <a:gd name="connsiteY0" fmla="*/ 188259 h 188259"/>
                      <a:gd name="connsiteX1" fmla="*/ 33618 w 40341"/>
                      <a:gd name="connsiteY1" fmla="*/ 60512 h 188259"/>
                      <a:gd name="connsiteX2" fmla="*/ 0 w 40341"/>
                      <a:gd name="connsiteY2" fmla="*/ 0 h 188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341" h="188259">
                        <a:moveTo>
                          <a:pt x="40341" y="188259"/>
                        </a:moveTo>
                        <a:cubicBezTo>
                          <a:pt x="40341" y="140073"/>
                          <a:pt x="40341" y="91888"/>
                          <a:pt x="33618" y="60512"/>
                        </a:cubicBezTo>
                        <a:cubicBezTo>
                          <a:pt x="26895" y="29136"/>
                          <a:pt x="13447" y="14568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rme libre 2018">
            <a:extLst>
              <a:ext uri="{FF2B5EF4-FFF2-40B4-BE49-F238E27FC236}">
                <a16:creationId xmlns:a16="http://schemas.microsoft.com/office/drawing/2014/main" id="{D1B5EEFD-FDC5-0E5C-6D27-D93AB0061127}"/>
              </a:ext>
            </a:extLst>
          </p:cNvPr>
          <p:cNvSpPr/>
          <p:nvPr/>
        </p:nvSpPr>
        <p:spPr>
          <a:xfrm rot="248994">
            <a:off x="1061676" y="1137303"/>
            <a:ext cx="8618" cy="67202"/>
          </a:xfrm>
          <a:custGeom>
            <a:avLst/>
            <a:gdLst>
              <a:gd name="connsiteX0" fmla="*/ 6212 w 8618"/>
              <a:gd name="connsiteY0" fmla="*/ 67202 h 67202"/>
              <a:gd name="connsiteX1" fmla="*/ 8282 w 8618"/>
              <a:gd name="connsiteY1" fmla="*/ 30876 h 67202"/>
              <a:gd name="connsiteX2" fmla="*/ 0 w 8618"/>
              <a:gd name="connsiteY2" fmla="*/ 0 h 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" h="67202" extrusionOk="0">
                <a:moveTo>
                  <a:pt x="6212" y="67202"/>
                </a:moveTo>
                <a:cubicBezTo>
                  <a:pt x="6387" y="53038"/>
                  <a:pt x="9188" y="42123"/>
                  <a:pt x="8282" y="30876"/>
                </a:cubicBezTo>
                <a:cubicBezTo>
                  <a:pt x="9337" y="19552"/>
                  <a:pt x="3062" y="792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4239849">
                  <a:custGeom>
                    <a:avLst/>
                    <a:gdLst>
                      <a:gd name="connsiteX0" fmla="*/ 20170 w 27982"/>
                      <a:gd name="connsiteY0" fmla="*/ 248771 h 248771"/>
                      <a:gd name="connsiteX1" fmla="*/ 26894 w 27982"/>
                      <a:gd name="connsiteY1" fmla="*/ 114300 h 248771"/>
                      <a:gd name="connsiteX2" fmla="*/ 0 w 27982"/>
                      <a:gd name="connsiteY2" fmla="*/ 0 h 248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982" h="248771">
                        <a:moveTo>
                          <a:pt x="20170" y="248771"/>
                        </a:moveTo>
                        <a:cubicBezTo>
                          <a:pt x="25213" y="202266"/>
                          <a:pt x="30256" y="155762"/>
                          <a:pt x="26894" y="114300"/>
                        </a:cubicBezTo>
                        <a:cubicBezTo>
                          <a:pt x="23532" y="72838"/>
                          <a:pt x="11766" y="36419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rme libre 2019">
            <a:extLst>
              <a:ext uri="{FF2B5EF4-FFF2-40B4-BE49-F238E27FC236}">
                <a16:creationId xmlns:a16="http://schemas.microsoft.com/office/drawing/2014/main" id="{FADE7DC6-AB24-7DCD-5766-605AB439121E}"/>
              </a:ext>
            </a:extLst>
          </p:cNvPr>
          <p:cNvSpPr/>
          <p:nvPr/>
        </p:nvSpPr>
        <p:spPr>
          <a:xfrm rot="248994">
            <a:off x="991846" y="1200070"/>
            <a:ext cx="78690" cy="20630"/>
          </a:xfrm>
          <a:custGeom>
            <a:avLst/>
            <a:gdLst>
              <a:gd name="connsiteX0" fmla="*/ 78690 w 78690"/>
              <a:gd name="connsiteY0" fmla="*/ 20630 h 20630"/>
              <a:gd name="connsiteX1" fmla="*/ 31061 w 78690"/>
              <a:gd name="connsiteY1" fmla="*/ 2467 h 20630"/>
              <a:gd name="connsiteX2" fmla="*/ 0 w 78690"/>
              <a:gd name="connsiteY2" fmla="*/ 651 h 2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0" h="20630" extrusionOk="0">
                <a:moveTo>
                  <a:pt x="78690" y="20630"/>
                </a:moveTo>
                <a:cubicBezTo>
                  <a:pt x="62553" y="12928"/>
                  <a:pt x="44438" y="4064"/>
                  <a:pt x="31061" y="2467"/>
                </a:cubicBezTo>
                <a:cubicBezTo>
                  <a:pt x="17628" y="-1356"/>
                  <a:pt x="8221" y="-1179"/>
                  <a:pt x="0" y="65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448982">
                  <a:custGeom>
                    <a:avLst/>
                    <a:gdLst>
                      <a:gd name="connsiteX0" fmla="*/ 255494 w 255494"/>
                      <a:gd name="connsiteY0" fmla="*/ 76370 h 76370"/>
                      <a:gd name="connsiteX1" fmla="*/ 100853 w 255494"/>
                      <a:gd name="connsiteY1" fmla="*/ 9135 h 76370"/>
                      <a:gd name="connsiteX2" fmla="*/ 0 w 255494"/>
                      <a:gd name="connsiteY2" fmla="*/ 241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5494" h="76370">
                        <a:moveTo>
                          <a:pt x="255494" y="76370"/>
                        </a:moveTo>
                        <a:cubicBezTo>
                          <a:pt x="199464" y="48915"/>
                          <a:pt x="143435" y="21461"/>
                          <a:pt x="100853" y="9135"/>
                        </a:cubicBezTo>
                        <a:cubicBezTo>
                          <a:pt x="58271" y="-3192"/>
                          <a:pt x="29135" y="-391"/>
                          <a:pt x="0" y="24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rme libre 2020">
            <a:extLst>
              <a:ext uri="{FF2B5EF4-FFF2-40B4-BE49-F238E27FC236}">
                <a16:creationId xmlns:a16="http://schemas.microsoft.com/office/drawing/2014/main" id="{ED48B979-7093-C1CB-AD19-84463860335B}"/>
              </a:ext>
            </a:extLst>
          </p:cNvPr>
          <p:cNvSpPr/>
          <p:nvPr/>
        </p:nvSpPr>
        <p:spPr>
          <a:xfrm rot="248994">
            <a:off x="991011" y="1428090"/>
            <a:ext cx="57982" cy="248827"/>
          </a:xfrm>
          <a:custGeom>
            <a:avLst/>
            <a:gdLst>
              <a:gd name="connsiteX0" fmla="*/ 57982 w 57982"/>
              <a:gd name="connsiteY0" fmla="*/ 0 h 248827"/>
              <a:gd name="connsiteX1" fmla="*/ 51769 w 57982"/>
              <a:gd name="connsiteY1" fmla="*/ 139851 h 248827"/>
              <a:gd name="connsiteX2" fmla="*/ 33132 w 57982"/>
              <a:gd name="connsiteY2" fmla="*/ 207053 h 248827"/>
              <a:gd name="connsiteX3" fmla="*/ 0 w 57982"/>
              <a:gd name="connsiteY3" fmla="*/ 248826 h 24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248827" extrusionOk="0">
                <a:moveTo>
                  <a:pt x="57982" y="0"/>
                </a:moveTo>
                <a:cubicBezTo>
                  <a:pt x="50414" y="51894"/>
                  <a:pt x="57795" y="109001"/>
                  <a:pt x="51769" y="139851"/>
                </a:cubicBezTo>
                <a:cubicBezTo>
                  <a:pt x="47436" y="172178"/>
                  <a:pt x="42113" y="188764"/>
                  <a:pt x="33132" y="207053"/>
                </a:cubicBezTo>
                <a:cubicBezTo>
                  <a:pt x="23614" y="227625"/>
                  <a:pt x="12452" y="236486"/>
                  <a:pt x="0" y="248826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09594837">
                  <a:custGeom>
                    <a:avLst/>
                    <a:gdLst>
                      <a:gd name="connsiteX0" fmla="*/ 188259 w 188259"/>
                      <a:gd name="connsiteY0" fmla="*/ 0 h 921123"/>
                      <a:gd name="connsiteX1" fmla="*/ 168088 w 188259"/>
                      <a:gd name="connsiteY1" fmla="*/ 517711 h 921123"/>
                      <a:gd name="connsiteX2" fmla="*/ 107576 w 188259"/>
                      <a:gd name="connsiteY2" fmla="*/ 766482 h 921123"/>
                      <a:gd name="connsiteX3" fmla="*/ 0 w 188259"/>
                      <a:gd name="connsiteY3" fmla="*/ 921123 h 921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9" h="921123">
                        <a:moveTo>
                          <a:pt x="188259" y="0"/>
                        </a:moveTo>
                        <a:cubicBezTo>
                          <a:pt x="184897" y="194982"/>
                          <a:pt x="181535" y="389964"/>
                          <a:pt x="168088" y="517711"/>
                        </a:cubicBezTo>
                        <a:cubicBezTo>
                          <a:pt x="154641" y="645458"/>
                          <a:pt x="135591" y="699247"/>
                          <a:pt x="107576" y="766482"/>
                        </a:cubicBezTo>
                        <a:cubicBezTo>
                          <a:pt x="79561" y="833717"/>
                          <a:pt x="39780" y="877420"/>
                          <a:pt x="0" y="92112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rme libre 2021">
            <a:extLst>
              <a:ext uri="{FF2B5EF4-FFF2-40B4-BE49-F238E27FC236}">
                <a16:creationId xmlns:a16="http://schemas.microsoft.com/office/drawing/2014/main" id="{1E75F8BC-FE8C-3A52-6BA0-4AFAC74137E2}"/>
              </a:ext>
            </a:extLst>
          </p:cNvPr>
          <p:cNvSpPr/>
          <p:nvPr/>
        </p:nvSpPr>
        <p:spPr>
          <a:xfrm rot="248994">
            <a:off x="1016885" y="1663414"/>
            <a:ext cx="31062" cy="78099"/>
          </a:xfrm>
          <a:custGeom>
            <a:avLst/>
            <a:gdLst>
              <a:gd name="connsiteX0" fmla="*/ 31062 w 31062"/>
              <a:gd name="connsiteY0" fmla="*/ 0 h 78099"/>
              <a:gd name="connsiteX1" fmla="*/ 14495 w 31062"/>
              <a:gd name="connsiteY1" fmla="*/ 36325 h 78099"/>
              <a:gd name="connsiteX2" fmla="*/ 0 w 31062"/>
              <a:gd name="connsiteY2" fmla="*/ 78099 h 7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" h="78099" extrusionOk="0">
                <a:moveTo>
                  <a:pt x="31062" y="0"/>
                </a:moveTo>
                <a:cubicBezTo>
                  <a:pt x="26267" y="11749"/>
                  <a:pt x="21469" y="23874"/>
                  <a:pt x="14495" y="36325"/>
                </a:cubicBezTo>
                <a:cubicBezTo>
                  <a:pt x="10509" y="46833"/>
                  <a:pt x="6515" y="65335"/>
                  <a:pt x="0" y="7809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6691157">
                  <a:custGeom>
                    <a:avLst/>
                    <a:gdLst>
                      <a:gd name="connsiteX0" fmla="*/ 100853 w 100853"/>
                      <a:gd name="connsiteY0" fmla="*/ 0 h 289112"/>
                      <a:gd name="connsiteX1" fmla="*/ 47065 w 100853"/>
                      <a:gd name="connsiteY1" fmla="*/ 134471 h 289112"/>
                      <a:gd name="connsiteX2" fmla="*/ 0 w 100853"/>
                      <a:gd name="connsiteY2" fmla="*/ 289112 h 289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0853" h="289112">
                        <a:moveTo>
                          <a:pt x="100853" y="0"/>
                        </a:moveTo>
                        <a:cubicBezTo>
                          <a:pt x="82363" y="43143"/>
                          <a:pt x="63874" y="86286"/>
                          <a:pt x="47065" y="134471"/>
                        </a:cubicBezTo>
                        <a:cubicBezTo>
                          <a:pt x="30256" y="182656"/>
                          <a:pt x="15128" y="235884"/>
                          <a:pt x="0" y="28911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rme libre 2022">
            <a:extLst>
              <a:ext uri="{FF2B5EF4-FFF2-40B4-BE49-F238E27FC236}">
                <a16:creationId xmlns:a16="http://schemas.microsoft.com/office/drawing/2014/main" id="{7BAD1BE8-83C8-838B-C8CA-F43565ADB382}"/>
              </a:ext>
            </a:extLst>
          </p:cNvPr>
          <p:cNvSpPr/>
          <p:nvPr/>
        </p:nvSpPr>
        <p:spPr>
          <a:xfrm rot="248994">
            <a:off x="1087509" y="1734324"/>
            <a:ext cx="10354" cy="29060"/>
          </a:xfrm>
          <a:custGeom>
            <a:avLst/>
            <a:gdLst>
              <a:gd name="connsiteX0" fmla="*/ 10354 w 10354"/>
              <a:gd name="connsiteY0" fmla="*/ 0 h 29060"/>
              <a:gd name="connsiteX1" fmla="*/ 0 w 10354"/>
              <a:gd name="connsiteY1" fmla="*/ 29060 h 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4" h="29060" extrusionOk="0">
                <a:moveTo>
                  <a:pt x="10354" y="0"/>
                </a:moveTo>
                <a:cubicBezTo>
                  <a:pt x="7237" y="7704"/>
                  <a:pt x="3414" y="24319"/>
                  <a:pt x="0" y="2906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95952">
                  <a:custGeom>
                    <a:avLst/>
                    <a:gdLst>
                      <a:gd name="connsiteX0" fmla="*/ 33618 w 33618"/>
                      <a:gd name="connsiteY0" fmla="*/ 0 h 107576"/>
                      <a:gd name="connsiteX1" fmla="*/ 0 w 33618"/>
                      <a:gd name="connsiteY1" fmla="*/ 107576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618" h="107576">
                        <a:moveTo>
                          <a:pt x="33618" y="0"/>
                        </a:moveTo>
                        <a:lnTo>
                          <a:pt x="0" y="107576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rme libre 2023">
            <a:extLst>
              <a:ext uri="{FF2B5EF4-FFF2-40B4-BE49-F238E27FC236}">
                <a16:creationId xmlns:a16="http://schemas.microsoft.com/office/drawing/2014/main" id="{886F3F04-D17C-AA07-DA76-040B7DC04E08}"/>
              </a:ext>
            </a:extLst>
          </p:cNvPr>
          <p:cNvSpPr/>
          <p:nvPr/>
        </p:nvSpPr>
        <p:spPr>
          <a:xfrm rot="21285413" flipH="1">
            <a:off x="915256" y="1290013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rme libre 2024">
            <a:extLst>
              <a:ext uri="{FF2B5EF4-FFF2-40B4-BE49-F238E27FC236}">
                <a16:creationId xmlns:a16="http://schemas.microsoft.com/office/drawing/2014/main" id="{59D7E9FC-446B-8D1A-C24A-F7CE6791916C}"/>
              </a:ext>
            </a:extLst>
          </p:cNvPr>
          <p:cNvSpPr/>
          <p:nvPr/>
        </p:nvSpPr>
        <p:spPr>
          <a:xfrm rot="2551274">
            <a:off x="859058" y="1611235"/>
            <a:ext cx="56022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rme libre 2025">
            <a:extLst>
              <a:ext uri="{FF2B5EF4-FFF2-40B4-BE49-F238E27FC236}">
                <a16:creationId xmlns:a16="http://schemas.microsoft.com/office/drawing/2014/main" id="{F73C43FA-350A-0A4A-06E2-9E0F88A4F735}"/>
              </a:ext>
            </a:extLst>
          </p:cNvPr>
          <p:cNvSpPr/>
          <p:nvPr/>
        </p:nvSpPr>
        <p:spPr>
          <a:xfrm rot="21285413" flipH="1">
            <a:off x="855377" y="1124082"/>
            <a:ext cx="57236" cy="157311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rme libre 2026">
            <a:extLst>
              <a:ext uri="{FF2B5EF4-FFF2-40B4-BE49-F238E27FC236}">
                <a16:creationId xmlns:a16="http://schemas.microsoft.com/office/drawing/2014/main" id="{9ED17630-0E78-CD05-2557-7AEF3B7C1572}"/>
              </a:ext>
            </a:extLst>
          </p:cNvPr>
          <p:cNvSpPr/>
          <p:nvPr/>
        </p:nvSpPr>
        <p:spPr>
          <a:xfrm rot="21285413" flipH="1">
            <a:off x="915278" y="1171960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rme libre 2027">
            <a:extLst>
              <a:ext uri="{FF2B5EF4-FFF2-40B4-BE49-F238E27FC236}">
                <a16:creationId xmlns:a16="http://schemas.microsoft.com/office/drawing/2014/main" id="{31AB2DDD-7C12-7D51-242A-DB428E082A9B}"/>
              </a:ext>
            </a:extLst>
          </p:cNvPr>
          <p:cNvSpPr/>
          <p:nvPr/>
        </p:nvSpPr>
        <p:spPr>
          <a:xfrm rot="21285413" flipH="1">
            <a:off x="833278" y="1683440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rme libre 2029">
            <a:extLst>
              <a:ext uri="{FF2B5EF4-FFF2-40B4-BE49-F238E27FC236}">
                <a16:creationId xmlns:a16="http://schemas.microsoft.com/office/drawing/2014/main" id="{77F2E8DC-3FE1-6D98-042B-8E9E437B7BFD}"/>
              </a:ext>
            </a:extLst>
          </p:cNvPr>
          <p:cNvSpPr/>
          <p:nvPr/>
        </p:nvSpPr>
        <p:spPr>
          <a:xfrm rot="1075790">
            <a:off x="912349" y="1628154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rme libre 2030">
            <a:extLst>
              <a:ext uri="{FF2B5EF4-FFF2-40B4-BE49-F238E27FC236}">
                <a16:creationId xmlns:a16="http://schemas.microsoft.com/office/drawing/2014/main" id="{27DD8C58-B1E0-DED6-0F3C-5C9CB169D914}"/>
              </a:ext>
            </a:extLst>
          </p:cNvPr>
          <p:cNvSpPr/>
          <p:nvPr/>
        </p:nvSpPr>
        <p:spPr>
          <a:xfrm rot="17156522" flipH="1">
            <a:off x="908390" y="1282094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rme libre 2031">
            <a:extLst>
              <a:ext uri="{FF2B5EF4-FFF2-40B4-BE49-F238E27FC236}">
                <a16:creationId xmlns:a16="http://schemas.microsoft.com/office/drawing/2014/main" id="{3C44D475-AE8C-0C5F-3388-AF5780817832}"/>
              </a:ext>
            </a:extLst>
          </p:cNvPr>
          <p:cNvSpPr/>
          <p:nvPr/>
        </p:nvSpPr>
        <p:spPr>
          <a:xfrm rot="21285413" flipH="1">
            <a:off x="928068" y="1204676"/>
            <a:ext cx="57405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rme libre 2032">
            <a:extLst>
              <a:ext uri="{FF2B5EF4-FFF2-40B4-BE49-F238E27FC236}">
                <a16:creationId xmlns:a16="http://schemas.microsoft.com/office/drawing/2014/main" id="{1D56F8B3-EACE-F223-621F-0152DBAF110D}"/>
              </a:ext>
            </a:extLst>
          </p:cNvPr>
          <p:cNvSpPr/>
          <p:nvPr/>
        </p:nvSpPr>
        <p:spPr>
          <a:xfrm rot="21285413">
            <a:off x="856707" y="1117573"/>
            <a:ext cx="29766" cy="109414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rme libre 2033">
            <a:extLst>
              <a:ext uri="{FF2B5EF4-FFF2-40B4-BE49-F238E27FC236}">
                <a16:creationId xmlns:a16="http://schemas.microsoft.com/office/drawing/2014/main" id="{A2C6AC5A-73AD-ACB3-9C22-D09FE6EB66FB}"/>
              </a:ext>
            </a:extLst>
          </p:cNvPr>
          <p:cNvSpPr/>
          <p:nvPr/>
        </p:nvSpPr>
        <p:spPr>
          <a:xfrm rot="21285413" flipH="1">
            <a:off x="918525" y="1178202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rme libre 2034">
            <a:extLst>
              <a:ext uri="{FF2B5EF4-FFF2-40B4-BE49-F238E27FC236}">
                <a16:creationId xmlns:a16="http://schemas.microsoft.com/office/drawing/2014/main" id="{4EE79913-D037-571D-3561-919029A8A735}"/>
              </a:ext>
            </a:extLst>
          </p:cNvPr>
          <p:cNvSpPr/>
          <p:nvPr/>
        </p:nvSpPr>
        <p:spPr>
          <a:xfrm rot="21285413" flipH="1">
            <a:off x="913425" y="1125880"/>
            <a:ext cx="201421" cy="130688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rme libre 2035">
            <a:extLst>
              <a:ext uri="{FF2B5EF4-FFF2-40B4-BE49-F238E27FC236}">
                <a16:creationId xmlns:a16="http://schemas.microsoft.com/office/drawing/2014/main" id="{F2A4529E-36DD-F44F-2DDC-3F8A97E07E18}"/>
              </a:ext>
            </a:extLst>
          </p:cNvPr>
          <p:cNvSpPr/>
          <p:nvPr/>
        </p:nvSpPr>
        <p:spPr>
          <a:xfrm rot="21285413" flipH="1">
            <a:off x="947828" y="1468353"/>
            <a:ext cx="48708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rme libre 2036">
            <a:extLst>
              <a:ext uri="{FF2B5EF4-FFF2-40B4-BE49-F238E27FC236}">
                <a16:creationId xmlns:a16="http://schemas.microsoft.com/office/drawing/2014/main" id="{E2510D3B-FFE7-D6AB-0C53-E520F4AA8413}"/>
              </a:ext>
            </a:extLst>
          </p:cNvPr>
          <p:cNvSpPr/>
          <p:nvPr/>
        </p:nvSpPr>
        <p:spPr>
          <a:xfrm rot="21285413" flipH="1">
            <a:off x="957110" y="1703530"/>
            <a:ext cx="26093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rme libre 2037">
            <a:extLst>
              <a:ext uri="{FF2B5EF4-FFF2-40B4-BE49-F238E27FC236}">
                <a16:creationId xmlns:a16="http://schemas.microsoft.com/office/drawing/2014/main" id="{7DCE5393-1315-85E8-421B-BAE8A877D2B7}"/>
              </a:ext>
            </a:extLst>
          </p:cNvPr>
          <p:cNvSpPr/>
          <p:nvPr/>
        </p:nvSpPr>
        <p:spPr>
          <a:xfrm rot="21285413" flipH="1">
            <a:off x="537968" y="1256002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rme libre 2038">
            <a:extLst>
              <a:ext uri="{FF2B5EF4-FFF2-40B4-BE49-F238E27FC236}">
                <a16:creationId xmlns:a16="http://schemas.microsoft.com/office/drawing/2014/main" id="{83B70787-A9E7-4D33-650B-3A7A8394079B}"/>
              </a:ext>
            </a:extLst>
          </p:cNvPr>
          <p:cNvSpPr/>
          <p:nvPr/>
        </p:nvSpPr>
        <p:spPr>
          <a:xfrm rot="21285413" flipH="1">
            <a:off x="505501" y="1140956"/>
            <a:ext cx="31312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rme libre 2039">
            <a:extLst>
              <a:ext uri="{FF2B5EF4-FFF2-40B4-BE49-F238E27FC236}">
                <a16:creationId xmlns:a16="http://schemas.microsoft.com/office/drawing/2014/main" id="{333B4B5E-21A2-16A6-EC19-B705D87CEB29}"/>
              </a:ext>
            </a:extLst>
          </p:cNvPr>
          <p:cNvSpPr/>
          <p:nvPr/>
        </p:nvSpPr>
        <p:spPr>
          <a:xfrm rot="21285413" flipH="1">
            <a:off x="536645" y="1137949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rme libre 2040">
            <a:extLst>
              <a:ext uri="{FF2B5EF4-FFF2-40B4-BE49-F238E27FC236}">
                <a16:creationId xmlns:a16="http://schemas.microsoft.com/office/drawing/2014/main" id="{2A41EEDE-1A15-AB76-57CB-B38C77F3D34D}"/>
              </a:ext>
            </a:extLst>
          </p:cNvPr>
          <p:cNvSpPr/>
          <p:nvPr/>
        </p:nvSpPr>
        <p:spPr>
          <a:xfrm rot="21285413" flipH="1">
            <a:off x="461293" y="1649429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rme libre 2041">
            <a:extLst>
              <a:ext uri="{FF2B5EF4-FFF2-40B4-BE49-F238E27FC236}">
                <a16:creationId xmlns:a16="http://schemas.microsoft.com/office/drawing/2014/main" id="{91C2E425-FD5A-FF4D-88ED-E2C37174E853}"/>
              </a:ext>
            </a:extLst>
          </p:cNvPr>
          <p:cNvSpPr/>
          <p:nvPr/>
        </p:nvSpPr>
        <p:spPr>
          <a:xfrm rot="1075790">
            <a:off x="528415" y="1594142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rme libre 2042">
            <a:extLst>
              <a:ext uri="{FF2B5EF4-FFF2-40B4-BE49-F238E27FC236}">
                <a16:creationId xmlns:a16="http://schemas.microsoft.com/office/drawing/2014/main" id="{E418CF56-F58B-CFEE-92B1-F18EDA45EAC2}"/>
              </a:ext>
            </a:extLst>
          </p:cNvPr>
          <p:cNvSpPr/>
          <p:nvPr/>
        </p:nvSpPr>
        <p:spPr>
          <a:xfrm rot="17156522" flipH="1">
            <a:off x="529757" y="1248083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rme libre 2043">
            <a:extLst>
              <a:ext uri="{FF2B5EF4-FFF2-40B4-BE49-F238E27FC236}">
                <a16:creationId xmlns:a16="http://schemas.microsoft.com/office/drawing/2014/main" id="{D6614470-612B-C654-963A-CD59D575355F}"/>
              </a:ext>
            </a:extLst>
          </p:cNvPr>
          <p:cNvSpPr/>
          <p:nvPr/>
        </p:nvSpPr>
        <p:spPr>
          <a:xfrm rot="21285413" flipH="1">
            <a:off x="450493" y="1123496"/>
            <a:ext cx="73334" cy="94675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  <a:gd name="connsiteX0" fmla="*/ 0 w 283444"/>
              <a:gd name="connsiteY0" fmla="*/ 350469 h 350469"/>
              <a:gd name="connsiteX1" fmla="*/ 134471 w 283444"/>
              <a:gd name="connsiteY1" fmla="*/ 296681 h 350469"/>
              <a:gd name="connsiteX2" fmla="*/ 283444 w 283444"/>
              <a:gd name="connsiteY2" fmla="*/ 398 h 35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44" h="350469">
                <a:moveTo>
                  <a:pt x="0" y="350469"/>
                </a:moveTo>
                <a:cubicBezTo>
                  <a:pt x="49866" y="326376"/>
                  <a:pt x="99733" y="302284"/>
                  <a:pt x="134471" y="296681"/>
                </a:cubicBezTo>
                <a:cubicBezTo>
                  <a:pt x="169209" y="291078"/>
                  <a:pt x="263834" y="-12489"/>
                  <a:pt x="283444" y="39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rme libre 2044">
            <a:extLst>
              <a:ext uri="{FF2B5EF4-FFF2-40B4-BE49-F238E27FC236}">
                <a16:creationId xmlns:a16="http://schemas.microsoft.com/office/drawing/2014/main" id="{8577E008-E74B-6CA0-B7E6-832179A47C48}"/>
              </a:ext>
            </a:extLst>
          </p:cNvPr>
          <p:cNvSpPr/>
          <p:nvPr/>
        </p:nvSpPr>
        <p:spPr>
          <a:xfrm rot="21285413" flipH="1">
            <a:off x="547446" y="1134960"/>
            <a:ext cx="212219" cy="5174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rme libre 2045">
            <a:extLst>
              <a:ext uri="{FF2B5EF4-FFF2-40B4-BE49-F238E27FC236}">
                <a16:creationId xmlns:a16="http://schemas.microsoft.com/office/drawing/2014/main" id="{4E37130C-E964-407C-6E6F-470C49657EB0}"/>
              </a:ext>
            </a:extLst>
          </p:cNvPr>
          <p:cNvSpPr/>
          <p:nvPr/>
        </p:nvSpPr>
        <p:spPr>
          <a:xfrm rot="21285413" flipH="1">
            <a:off x="513361" y="1121826"/>
            <a:ext cx="30658" cy="6879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rme libre 2046">
            <a:extLst>
              <a:ext uri="{FF2B5EF4-FFF2-40B4-BE49-F238E27FC236}">
                <a16:creationId xmlns:a16="http://schemas.microsoft.com/office/drawing/2014/main" id="{CD5FAC2D-71BE-0B01-5ABF-61E4327BF12C}"/>
              </a:ext>
            </a:extLst>
          </p:cNvPr>
          <p:cNvSpPr/>
          <p:nvPr/>
        </p:nvSpPr>
        <p:spPr>
          <a:xfrm rot="21285413" flipH="1">
            <a:off x="539892" y="1144191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orme libre 703">
            <a:extLst>
              <a:ext uri="{FF2B5EF4-FFF2-40B4-BE49-F238E27FC236}">
                <a16:creationId xmlns:a16="http://schemas.microsoft.com/office/drawing/2014/main" id="{829AD801-6D60-3C97-4162-F8EEA60A98D3}"/>
              </a:ext>
            </a:extLst>
          </p:cNvPr>
          <p:cNvSpPr/>
          <p:nvPr/>
        </p:nvSpPr>
        <p:spPr>
          <a:xfrm rot="21285413" flipH="1">
            <a:off x="537533" y="1141112"/>
            <a:ext cx="125761" cy="84189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orme libre 704">
            <a:extLst>
              <a:ext uri="{FF2B5EF4-FFF2-40B4-BE49-F238E27FC236}">
                <a16:creationId xmlns:a16="http://schemas.microsoft.com/office/drawing/2014/main" id="{264205B1-6C38-DA2B-81AA-3DD9DB94A254}"/>
              </a:ext>
            </a:extLst>
          </p:cNvPr>
          <p:cNvSpPr/>
          <p:nvPr/>
        </p:nvSpPr>
        <p:spPr>
          <a:xfrm rot="21285413" flipH="1">
            <a:off x="562564" y="1629421"/>
            <a:ext cx="96153" cy="159823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orme libre 706">
            <a:extLst>
              <a:ext uri="{FF2B5EF4-FFF2-40B4-BE49-F238E27FC236}">
                <a16:creationId xmlns:a16="http://schemas.microsoft.com/office/drawing/2014/main" id="{D9AE3F6F-3B81-1B61-72CD-29AD30E6BF59}"/>
              </a:ext>
            </a:extLst>
          </p:cNvPr>
          <p:cNvSpPr/>
          <p:nvPr/>
        </p:nvSpPr>
        <p:spPr>
          <a:xfrm rot="21285413" flipH="1">
            <a:off x="534256" y="1706188"/>
            <a:ext cx="8698" cy="29060"/>
          </a:xfrm>
          <a:custGeom>
            <a:avLst/>
            <a:gdLst>
              <a:gd name="connsiteX0" fmla="*/ 33618 w 33618"/>
              <a:gd name="connsiteY0" fmla="*/ 0 h 107576"/>
              <a:gd name="connsiteX1" fmla="*/ 0 w 33618"/>
              <a:gd name="connsiteY1" fmla="*/ 107576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8" h="107576">
                <a:moveTo>
                  <a:pt x="33618" y="0"/>
                </a:moveTo>
                <a:lnTo>
                  <a:pt x="0" y="10757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orme libre 707">
            <a:extLst>
              <a:ext uri="{FF2B5EF4-FFF2-40B4-BE49-F238E27FC236}">
                <a16:creationId xmlns:a16="http://schemas.microsoft.com/office/drawing/2014/main" id="{2DC0130F-ABE7-55C5-8843-C6FC6B507D12}"/>
              </a:ext>
            </a:extLst>
          </p:cNvPr>
          <p:cNvSpPr/>
          <p:nvPr/>
        </p:nvSpPr>
        <p:spPr>
          <a:xfrm rot="21285413" flipH="1">
            <a:off x="1028662" y="1281154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orme libre 708">
            <a:extLst>
              <a:ext uri="{FF2B5EF4-FFF2-40B4-BE49-F238E27FC236}">
                <a16:creationId xmlns:a16="http://schemas.microsoft.com/office/drawing/2014/main" id="{9DF96418-3832-1078-8F4F-5B59937D6CC9}"/>
              </a:ext>
            </a:extLst>
          </p:cNvPr>
          <p:cNvSpPr/>
          <p:nvPr/>
        </p:nvSpPr>
        <p:spPr>
          <a:xfrm rot="2009147">
            <a:off x="969166" y="1602375"/>
            <a:ext cx="56022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orme libre 709">
            <a:extLst>
              <a:ext uri="{FF2B5EF4-FFF2-40B4-BE49-F238E27FC236}">
                <a16:creationId xmlns:a16="http://schemas.microsoft.com/office/drawing/2014/main" id="{58776A3F-5B6E-95AE-A242-22994FC3EEB9}"/>
              </a:ext>
            </a:extLst>
          </p:cNvPr>
          <p:cNvSpPr/>
          <p:nvPr/>
        </p:nvSpPr>
        <p:spPr>
          <a:xfrm rot="21285413" flipH="1">
            <a:off x="996194" y="1166107"/>
            <a:ext cx="31312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orme libre 710">
            <a:extLst>
              <a:ext uri="{FF2B5EF4-FFF2-40B4-BE49-F238E27FC236}">
                <a16:creationId xmlns:a16="http://schemas.microsoft.com/office/drawing/2014/main" id="{FE58EF63-4106-2718-E23A-41950C87D926}"/>
              </a:ext>
            </a:extLst>
          </p:cNvPr>
          <p:cNvSpPr/>
          <p:nvPr/>
        </p:nvSpPr>
        <p:spPr>
          <a:xfrm rot="21285413" flipH="1">
            <a:off x="1027339" y="1163100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orme libre 712">
            <a:extLst>
              <a:ext uri="{FF2B5EF4-FFF2-40B4-BE49-F238E27FC236}">
                <a16:creationId xmlns:a16="http://schemas.microsoft.com/office/drawing/2014/main" id="{7695E056-5E45-8704-C987-C459E654A54C}"/>
              </a:ext>
            </a:extLst>
          </p:cNvPr>
          <p:cNvSpPr/>
          <p:nvPr/>
        </p:nvSpPr>
        <p:spPr>
          <a:xfrm rot="21285413" flipH="1">
            <a:off x="951986" y="1674581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orme libre 713">
            <a:extLst>
              <a:ext uri="{FF2B5EF4-FFF2-40B4-BE49-F238E27FC236}">
                <a16:creationId xmlns:a16="http://schemas.microsoft.com/office/drawing/2014/main" id="{640A9907-FCF7-95D8-73CB-33C4BFEA7078}"/>
              </a:ext>
            </a:extLst>
          </p:cNvPr>
          <p:cNvSpPr/>
          <p:nvPr/>
        </p:nvSpPr>
        <p:spPr>
          <a:xfrm rot="1075790">
            <a:off x="1024410" y="1619294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orme libre 714">
            <a:extLst>
              <a:ext uri="{FF2B5EF4-FFF2-40B4-BE49-F238E27FC236}">
                <a16:creationId xmlns:a16="http://schemas.microsoft.com/office/drawing/2014/main" id="{AC5672F4-7567-D10A-265C-F84D77968245}"/>
              </a:ext>
            </a:extLst>
          </p:cNvPr>
          <p:cNvSpPr/>
          <p:nvPr/>
        </p:nvSpPr>
        <p:spPr>
          <a:xfrm rot="17156522" flipH="1">
            <a:off x="1020451" y="1273235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orme libre 715">
            <a:extLst>
              <a:ext uri="{FF2B5EF4-FFF2-40B4-BE49-F238E27FC236}">
                <a16:creationId xmlns:a16="http://schemas.microsoft.com/office/drawing/2014/main" id="{5AAEB08B-4A37-C422-F7BA-7CA1AED63E71}"/>
              </a:ext>
            </a:extLst>
          </p:cNvPr>
          <p:cNvSpPr/>
          <p:nvPr/>
        </p:nvSpPr>
        <p:spPr>
          <a:xfrm rot="21285413" flipH="1">
            <a:off x="964986" y="1227533"/>
            <a:ext cx="53926" cy="14894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orme libre 716">
            <a:extLst>
              <a:ext uri="{FF2B5EF4-FFF2-40B4-BE49-F238E27FC236}">
                <a16:creationId xmlns:a16="http://schemas.microsoft.com/office/drawing/2014/main" id="{9FB99157-9DC2-E0D4-2DE8-6C7FAF365D43}"/>
              </a:ext>
            </a:extLst>
          </p:cNvPr>
          <p:cNvSpPr/>
          <p:nvPr/>
        </p:nvSpPr>
        <p:spPr>
          <a:xfrm rot="21285413" flipH="1">
            <a:off x="1040128" y="1195817"/>
            <a:ext cx="57405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orme libre 717">
            <a:extLst>
              <a:ext uri="{FF2B5EF4-FFF2-40B4-BE49-F238E27FC236}">
                <a16:creationId xmlns:a16="http://schemas.microsoft.com/office/drawing/2014/main" id="{14756275-F9D5-CF10-1035-C245FDF1B423}"/>
              </a:ext>
            </a:extLst>
          </p:cNvPr>
          <p:cNvSpPr/>
          <p:nvPr/>
        </p:nvSpPr>
        <p:spPr>
          <a:xfrm rot="21285413" flipH="1">
            <a:off x="1005093" y="1165640"/>
            <a:ext cx="10438" cy="5085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orme libre 718">
            <a:extLst>
              <a:ext uri="{FF2B5EF4-FFF2-40B4-BE49-F238E27FC236}">
                <a16:creationId xmlns:a16="http://schemas.microsoft.com/office/drawing/2014/main" id="{203A5C96-3AA6-A02E-D68F-F296B4830985}"/>
              </a:ext>
            </a:extLst>
          </p:cNvPr>
          <p:cNvSpPr/>
          <p:nvPr/>
        </p:nvSpPr>
        <p:spPr>
          <a:xfrm rot="21285413" flipH="1">
            <a:off x="1030585" y="1169342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orme libre 719">
            <a:extLst>
              <a:ext uri="{FF2B5EF4-FFF2-40B4-BE49-F238E27FC236}">
                <a16:creationId xmlns:a16="http://schemas.microsoft.com/office/drawing/2014/main" id="{3DDC9FC8-F7D3-56D2-9F7F-B58EA6EF0B57}"/>
              </a:ext>
            </a:extLst>
          </p:cNvPr>
          <p:cNvSpPr/>
          <p:nvPr/>
        </p:nvSpPr>
        <p:spPr>
          <a:xfrm rot="21285413" flipH="1">
            <a:off x="1031883" y="1231932"/>
            <a:ext cx="66102" cy="20630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orme libre 720">
            <a:extLst>
              <a:ext uri="{FF2B5EF4-FFF2-40B4-BE49-F238E27FC236}">
                <a16:creationId xmlns:a16="http://schemas.microsoft.com/office/drawing/2014/main" id="{6A1820B7-1D3C-04E9-41C6-28EDE3FC4228}"/>
              </a:ext>
            </a:extLst>
          </p:cNvPr>
          <p:cNvSpPr/>
          <p:nvPr/>
        </p:nvSpPr>
        <p:spPr>
          <a:xfrm rot="21285413" flipH="1">
            <a:off x="1061235" y="1459493"/>
            <a:ext cx="48708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orme libre 721">
            <a:extLst>
              <a:ext uri="{FF2B5EF4-FFF2-40B4-BE49-F238E27FC236}">
                <a16:creationId xmlns:a16="http://schemas.microsoft.com/office/drawing/2014/main" id="{91D96541-E948-48E9-C54B-363BE22AD898}"/>
              </a:ext>
            </a:extLst>
          </p:cNvPr>
          <p:cNvSpPr/>
          <p:nvPr/>
        </p:nvSpPr>
        <p:spPr>
          <a:xfrm rot="21285413" flipH="1">
            <a:off x="1069170" y="1694670"/>
            <a:ext cx="26093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orme libre 722">
            <a:extLst>
              <a:ext uri="{FF2B5EF4-FFF2-40B4-BE49-F238E27FC236}">
                <a16:creationId xmlns:a16="http://schemas.microsoft.com/office/drawing/2014/main" id="{26AF87A4-EE72-5B27-F52A-44343AEF92E2}"/>
              </a:ext>
            </a:extLst>
          </p:cNvPr>
          <p:cNvSpPr/>
          <p:nvPr/>
        </p:nvSpPr>
        <p:spPr>
          <a:xfrm rot="21431454">
            <a:off x="447747" y="1245031"/>
            <a:ext cx="42951" cy="505867"/>
          </a:xfrm>
          <a:custGeom>
            <a:avLst/>
            <a:gdLst>
              <a:gd name="connsiteX0" fmla="*/ 2646 w 42951"/>
              <a:gd name="connsiteY0" fmla="*/ 0 h 505867"/>
              <a:gd name="connsiteX1" fmla="*/ 2646 w 42951"/>
              <a:gd name="connsiteY1" fmla="*/ 134402 h 505867"/>
              <a:gd name="connsiteX2" fmla="*/ 30150 w 42951"/>
              <a:gd name="connsiteY2" fmla="*/ 279703 h 505867"/>
              <a:gd name="connsiteX3" fmla="*/ 42845 w 42951"/>
              <a:gd name="connsiteY3" fmla="*/ 421371 h 505867"/>
              <a:gd name="connsiteX4" fmla="*/ 23803 w 42951"/>
              <a:gd name="connsiteY4" fmla="*/ 494021 h 505867"/>
              <a:gd name="connsiteX5" fmla="*/ 2646 w 42951"/>
              <a:gd name="connsiteY5" fmla="*/ 504919 h 50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51" h="505867" extrusionOk="0">
                <a:moveTo>
                  <a:pt x="2646" y="0"/>
                </a:moveTo>
                <a:cubicBezTo>
                  <a:pt x="-328" y="43471"/>
                  <a:pt x="-8244" y="90152"/>
                  <a:pt x="2646" y="134402"/>
                </a:cubicBezTo>
                <a:cubicBezTo>
                  <a:pt x="11407" y="181899"/>
                  <a:pt x="18762" y="232024"/>
                  <a:pt x="30150" y="279703"/>
                </a:cubicBezTo>
                <a:cubicBezTo>
                  <a:pt x="33794" y="330516"/>
                  <a:pt x="42922" y="391071"/>
                  <a:pt x="42845" y="421371"/>
                </a:cubicBezTo>
                <a:cubicBezTo>
                  <a:pt x="39992" y="456109"/>
                  <a:pt x="30870" y="480272"/>
                  <a:pt x="23803" y="494021"/>
                </a:cubicBezTo>
                <a:cubicBezTo>
                  <a:pt x="17373" y="507978"/>
                  <a:pt x="10087" y="505996"/>
                  <a:pt x="2646" y="5049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821 w 272988"/>
                      <a:gd name="connsiteY0" fmla="*/ 0 h 1872649"/>
                      <a:gd name="connsiteX1" fmla="*/ 16821 w 272988"/>
                      <a:gd name="connsiteY1" fmla="*/ 497541 h 1872649"/>
                      <a:gd name="connsiteX2" fmla="*/ 191633 w 272988"/>
                      <a:gd name="connsiteY2" fmla="*/ 1035423 h 1872649"/>
                      <a:gd name="connsiteX3" fmla="*/ 272315 w 272988"/>
                      <a:gd name="connsiteY3" fmla="*/ 1559859 h 1872649"/>
                      <a:gd name="connsiteX4" fmla="*/ 151292 w 272988"/>
                      <a:gd name="connsiteY4" fmla="*/ 1828800 h 1872649"/>
                      <a:gd name="connsiteX5" fmla="*/ 16821 w 272988"/>
                      <a:gd name="connsiteY5" fmla="*/ 1869141 h 1872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2988" h="1872649">
                        <a:moveTo>
                          <a:pt x="16821" y="0"/>
                        </a:moveTo>
                        <a:cubicBezTo>
                          <a:pt x="2253" y="162485"/>
                          <a:pt x="-12314" y="324971"/>
                          <a:pt x="16821" y="497541"/>
                        </a:cubicBezTo>
                        <a:cubicBezTo>
                          <a:pt x="45956" y="670111"/>
                          <a:pt x="149051" y="858370"/>
                          <a:pt x="191633" y="1035423"/>
                        </a:cubicBezTo>
                        <a:cubicBezTo>
                          <a:pt x="234215" y="1212476"/>
                          <a:pt x="279038" y="1427630"/>
                          <a:pt x="272315" y="1559859"/>
                        </a:cubicBezTo>
                        <a:cubicBezTo>
                          <a:pt x="265592" y="1692088"/>
                          <a:pt x="193874" y="1777253"/>
                          <a:pt x="151292" y="1828800"/>
                        </a:cubicBezTo>
                        <a:cubicBezTo>
                          <a:pt x="108710" y="1880347"/>
                          <a:pt x="62765" y="1874744"/>
                          <a:pt x="16821" y="18691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orme libre 723">
            <a:extLst>
              <a:ext uri="{FF2B5EF4-FFF2-40B4-BE49-F238E27FC236}">
                <a16:creationId xmlns:a16="http://schemas.microsoft.com/office/drawing/2014/main" id="{2512AA20-32B4-63AD-EFC1-4BA27EDEBFCB}"/>
              </a:ext>
            </a:extLst>
          </p:cNvPr>
          <p:cNvSpPr/>
          <p:nvPr/>
        </p:nvSpPr>
        <p:spPr>
          <a:xfrm rot="19107720" flipH="1">
            <a:off x="498824" y="1497200"/>
            <a:ext cx="66690" cy="216300"/>
          </a:xfrm>
          <a:custGeom>
            <a:avLst/>
            <a:gdLst>
              <a:gd name="connsiteX0" fmla="*/ 0 w 66690"/>
              <a:gd name="connsiteY0" fmla="*/ 0 h 216300"/>
              <a:gd name="connsiteX1" fmla="*/ 17027 w 66690"/>
              <a:gd name="connsiteY1" fmla="*/ 43260 h 216300"/>
              <a:gd name="connsiteX2" fmla="*/ 18446 w 66690"/>
              <a:gd name="connsiteY2" fmla="*/ 67293 h 216300"/>
              <a:gd name="connsiteX3" fmla="*/ 32635 w 66690"/>
              <a:gd name="connsiteY3" fmla="*/ 98536 h 216300"/>
              <a:gd name="connsiteX4" fmla="*/ 45405 w 66690"/>
              <a:gd name="connsiteY4" fmla="*/ 127376 h 216300"/>
              <a:gd name="connsiteX5" fmla="*/ 66690 w 66690"/>
              <a:gd name="connsiteY5" fmla="*/ 216300 h 2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90" h="216300" extrusionOk="0">
                <a:moveTo>
                  <a:pt x="0" y="0"/>
                </a:moveTo>
                <a:cubicBezTo>
                  <a:pt x="6215" y="16875"/>
                  <a:pt x="13835" y="33063"/>
                  <a:pt x="17027" y="43260"/>
                </a:cubicBezTo>
                <a:cubicBezTo>
                  <a:pt x="20561" y="55272"/>
                  <a:pt x="15802" y="57772"/>
                  <a:pt x="18446" y="67293"/>
                </a:cubicBezTo>
                <a:cubicBezTo>
                  <a:pt x="19904" y="76716"/>
                  <a:pt x="27390" y="88791"/>
                  <a:pt x="32635" y="98536"/>
                </a:cubicBezTo>
                <a:cubicBezTo>
                  <a:pt x="37237" y="108941"/>
                  <a:pt x="39872" y="107878"/>
                  <a:pt x="45405" y="127376"/>
                </a:cubicBezTo>
                <a:cubicBezTo>
                  <a:pt x="51161" y="141411"/>
                  <a:pt x="62524" y="186061"/>
                  <a:pt x="66690" y="21630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94157703">
                  <a:custGeom>
                    <a:avLst/>
                    <a:gdLst>
                      <a:gd name="connsiteX0" fmla="*/ 0 w 632011"/>
                      <a:gd name="connsiteY0" fmla="*/ 0 h 1210235"/>
                      <a:gd name="connsiteX1" fmla="*/ 161364 w 632011"/>
                      <a:gd name="connsiteY1" fmla="*/ 242047 h 1210235"/>
                      <a:gd name="connsiteX2" fmla="*/ 174811 w 632011"/>
                      <a:gd name="connsiteY2" fmla="*/ 376518 h 1210235"/>
                      <a:gd name="connsiteX3" fmla="*/ 309282 w 632011"/>
                      <a:gd name="connsiteY3" fmla="*/ 551329 h 1210235"/>
                      <a:gd name="connsiteX4" fmla="*/ 430305 w 632011"/>
                      <a:gd name="connsiteY4" fmla="*/ 712694 h 1210235"/>
                      <a:gd name="connsiteX5" fmla="*/ 632011 w 632011"/>
                      <a:gd name="connsiteY5" fmla="*/ 1210235 h 1210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2011" h="1210235">
                        <a:moveTo>
                          <a:pt x="0" y="0"/>
                        </a:moveTo>
                        <a:cubicBezTo>
                          <a:pt x="66114" y="89647"/>
                          <a:pt x="132229" y="179294"/>
                          <a:pt x="161364" y="242047"/>
                        </a:cubicBezTo>
                        <a:cubicBezTo>
                          <a:pt x="190499" y="304800"/>
                          <a:pt x="150158" y="324971"/>
                          <a:pt x="174811" y="376518"/>
                        </a:cubicBezTo>
                        <a:cubicBezTo>
                          <a:pt x="199464" y="428065"/>
                          <a:pt x="266700" y="495300"/>
                          <a:pt x="309282" y="551329"/>
                        </a:cubicBezTo>
                        <a:cubicBezTo>
                          <a:pt x="351864" y="607358"/>
                          <a:pt x="376517" y="602876"/>
                          <a:pt x="430305" y="712694"/>
                        </a:cubicBezTo>
                        <a:cubicBezTo>
                          <a:pt x="484093" y="822512"/>
                          <a:pt x="558052" y="1016373"/>
                          <a:pt x="632011" y="121023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orme libre 724">
            <a:extLst>
              <a:ext uri="{FF2B5EF4-FFF2-40B4-BE49-F238E27FC236}">
                <a16:creationId xmlns:a16="http://schemas.microsoft.com/office/drawing/2014/main" id="{22103338-99E5-1464-5071-BBD357C1F0D6}"/>
              </a:ext>
            </a:extLst>
          </p:cNvPr>
          <p:cNvSpPr/>
          <p:nvPr/>
        </p:nvSpPr>
        <p:spPr>
          <a:xfrm rot="21431454">
            <a:off x="424200" y="1124359"/>
            <a:ext cx="44644" cy="123058"/>
          </a:xfrm>
          <a:custGeom>
            <a:avLst/>
            <a:gdLst>
              <a:gd name="connsiteX0" fmla="*/ 0 w 44644"/>
              <a:gd name="connsiteY0" fmla="*/ 123058 h 123058"/>
              <a:gd name="connsiteX1" fmla="*/ 24802 w 44644"/>
              <a:gd name="connsiteY1" fmla="*/ 63650 h 123058"/>
              <a:gd name="connsiteX2" fmla="*/ 44644 w 44644"/>
              <a:gd name="connsiteY2" fmla="*/ 0 h 1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44" h="123058" extrusionOk="0">
                <a:moveTo>
                  <a:pt x="0" y="123058"/>
                </a:moveTo>
                <a:cubicBezTo>
                  <a:pt x="8302" y="102689"/>
                  <a:pt x="17199" y="81333"/>
                  <a:pt x="24802" y="63650"/>
                </a:cubicBezTo>
                <a:cubicBezTo>
                  <a:pt x="30403" y="45951"/>
                  <a:pt x="37327" y="21966"/>
                  <a:pt x="44644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21024"/>
                      <a:gd name="connsiteY0" fmla="*/ 389965 h 389965"/>
                      <a:gd name="connsiteX1" fmla="*/ 67236 w 121024"/>
                      <a:gd name="connsiteY1" fmla="*/ 201706 h 389965"/>
                      <a:gd name="connsiteX2" fmla="*/ 121024 w 121024"/>
                      <a:gd name="connsiteY2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024" h="389965">
                        <a:moveTo>
                          <a:pt x="0" y="389965"/>
                        </a:moveTo>
                        <a:cubicBezTo>
                          <a:pt x="23532" y="328332"/>
                          <a:pt x="47065" y="266700"/>
                          <a:pt x="67236" y="201706"/>
                        </a:cubicBezTo>
                        <a:cubicBezTo>
                          <a:pt x="87407" y="136712"/>
                          <a:pt x="104215" y="68356"/>
                          <a:pt x="12102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orme libre 725">
            <a:extLst>
              <a:ext uri="{FF2B5EF4-FFF2-40B4-BE49-F238E27FC236}">
                <a16:creationId xmlns:a16="http://schemas.microsoft.com/office/drawing/2014/main" id="{9C80E43A-640C-BC5E-E201-891A84D87549}"/>
              </a:ext>
            </a:extLst>
          </p:cNvPr>
          <p:cNvSpPr/>
          <p:nvPr/>
        </p:nvSpPr>
        <p:spPr>
          <a:xfrm rot="21431454">
            <a:off x="373402" y="1131000"/>
            <a:ext cx="57982" cy="105343"/>
          </a:xfrm>
          <a:custGeom>
            <a:avLst/>
            <a:gdLst>
              <a:gd name="connsiteX0" fmla="*/ 57982 w 57982"/>
              <a:gd name="connsiteY0" fmla="*/ 105343 h 105343"/>
              <a:gd name="connsiteX1" fmla="*/ 49698 w 57982"/>
              <a:gd name="connsiteY1" fmla="*/ 72650 h 105343"/>
              <a:gd name="connsiteX2" fmla="*/ 24849 w 57982"/>
              <a:gd name="connsiteY2" fmla="*/ 32692 h 105343"/>
              <a:gd name="connsiteX3" fmla="*/ 0 w 57982"/>
              <a:gd name="connsiteY3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105343" extrusionOk="0">
                <a:moveTo>
                  <a:pt x="57982" y="105343"/>
                </a:moveTo>
                <a:cubicBezTo>
                  <a:pt x="58265" y="95725"/>
                  <a:pt x="56442" y="83987"/>
                  <a:pt x="49698" y="72650"/>
                </a:cubicBezTo>
                <a:cubicBezTo>
                  <a:pt x="44780" y="60468"/>
                  <a:pt x="30977" y="45500"/>
                  <a:pt x="24849" y="32692"/>
                </a:cubicBezTo>
                <a:cubicBezTo>
                  <a:pt x="17306" y="20615"/>
                  <a:pt x="7789" y="893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7382929">
                  <a:custGeom>
                    <a:avLst/>
                    <a:gdLst>
                      <a:gd name="connsiteX0" fmla="*/ 188258 w 188258"/>
                      <a:gd name="connsiteY0" fmla="*/ 389965 h 389965"/>
                      <a:gd name="connsiteX1" fmla="*/ 161364 w 188258"/>
                      <a:gd name="connsiteY1" fmla="*/ 268942 h 389965"/>
                      <a:gd name="connsiteX2" fmla="*/ 80682 w 188258"/>
                      <a:gd name="connsiteY2" fmla="*/ 121024 h 389965"/>
                      <a:gd name="connsiteX3" fmla="*/ 0 w 188258"/>
                      <a:gd name="connsiteY3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8" h="389965">
                        <a:moveTo>
                          <a:pt x="188258" y="389965"/>
                        </a:moveTo>
                        <a:cubicBezTo>
                          <a:pt x="183775" y="351865"/>
                          <a:pt x="179293" y="313765"/>
                          <a:pt x="161364" y="268942"/>
                        </a:cubicBezTo>
                        <a:cubicBezTo>
                          <a:pt x="143435" y="224119"/>
                          <a:pt x="107576" y="165848"/>
                          <a:pt x="80682" y="121024"/>
                        </a:cubicBezTo>
                        <a:cubicBezTo>
                          <a:pt x="53788" y="76200"/>
                          <a:pt x="26894" y="38100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orme libre 726">
            <a:extLst>
              <a:ext uri="{FF2B5EF4-FFF2-40B4-BE49-F238E27FC236}">
                <a16:creationId xmlns:a16="http://schemas.microsoft.com/office/drawing/2014/main" id="{4FAF3C86-DB9E-2404-037D-06F82D84787C}"/>
              </a:ext>
            </a:extLst>
          </p:cNvPr>
          <p:cNvSpPr/>
          <p:nvPr/>
        </p:nvSpPr>
        <p:spPr>
          <a:xfrm rot="21431454">
            <a:off x="502947" y="1649260"/>
            <a:ext cx="74549" cy="112608"/>
          </a:xfrm>
          <a:custGeom>
            <a:avLst/>
            <a:gdLst>
              <a:gd name="connsiteX0" fmla="*/ 0 w 74549"/>
              <a:gd name="connsiteY0" fmla="*/ 0 h 112608"/>
              <a:gd name="connsiteX1" fmla="*/ 24849 w 74549"/>
              <a:gd name="connsiteY1" fmla="*/ 69017 h 112608"/>
              <a:gd name="connsiteX2" fmla="*/ 53840 w 74549"/>
              <a:gd name="connsiteY2" fmla="*/ 87180 h 112608"/>
              <a:gd name="connsiteX3" fmla="*/ 74549 w 7454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" h="112608" extrusionOk="0">
                <a:moveTo>
                  <a:pt x="0" y="0"/>
                </a:moveTo>
                <a:cubicBezTo>
                  <a:pt x="8758" y="26295"/>
                  <a:pt x="15151" y="51422"/>
                  <a:pt x="24849" y="69017"/>
                </a:cubicBezTo>
                <a:cubicBezTo>
                  <a:pt x="33676" y="84754"/>
                  <a:pt x="45875" y="80423"/>
                  <a:pt x="53840" y="87180"/>
                </a:cubicBezTo>
                <a:cubicBezTo>
                  <a:pt x="60776" y="93649"/>
                  <a:pt x="69718" y="104873"/>
                  <a:pt x="7454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427667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orme libre 727">
            <a:extLst>
              <a:ext uri="{FF2B5EF4-FFF2-40B4-BE49-F238E27FC236}">
                <a16:creationId xmlns:a16="http://schemas.microsoft.com/office/drawing/2014/main" id="{EC6830C0-2287-EDAC-11C4-B1ED540F6ED0}"/>
              </a:ext>
            </a:extLst>
          </p:cNvPr>
          <p:cNvSpPr/>
          <p:nvPr/>
        </p:nvSpPr>
        <p:spPr>
          <a:xfrm rot="21431454">
            <a:off x="499838" y="1630871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11755" y="26590"/>
                  <a:pt x="23325" y="51355"/>
                  <a:pt x="39776" y="69017"/>
                </a:cubicBezTo>
                <a:cubicBezTo>
                  <a:pt x="53957" y="83358"/>
                  <a:pt x="72756" y="80943"/>
                  <a:pt x="86181" y="87180"/>
                </a:cubicBezTo>
                <a:cubicBezTo>
                  <a:pt x="98811" y="92943"/>
                  <a:pt x="110065" y="103815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6699132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orme libre 728">
            <a:extLst>
              <a:ext uri="{FF2B5EF4-FFF2-40B4-BE49-F238E27FC236}">
                <a16:creationId xmlns:a16="http://schemas.microsoft.com/office/drawing/2014/main" id="{625204E3-8F82-0ED1-226D-CD49F1D04EBD}"/>
              </a:ext>
            </a:extLst>
          </p:cNvPr>
          <p:cNvSpPr/>
          <p:nvPr/>
        </p:nvSpPr>
        <p:spPr>
          <a:xfrm rot="20041077" flipH="1">
            <a:off x="320793" y="1600827"/>
            <a:ext cx="217288" cy="150059"/>
          </a:xfrm>
          <a:custGeom>
            <a:avLst/>
            <a:gdLst>
              <a:gd name="connsiteX0" fmla="*/ 0 w 217288"/>
              <a:gd name="connsiteY0" fmla="*/ 0 h 150059"/>
              <a:gd name="connsiteX1" fmla="*/ 72429 w 217288"/>
              <a:gd name="connsiteY1" fmla="*/ 91971 h 150059"/>
              <a:gd name="connsiteX2" fmla="*/ 156929 w 217288"/>
              <a:gd name="connsiteY2" fmla="*/ 116174 h 150059"/>
              <a:gd name="connsiteX3" fmla="*/ 217288 w 217288"/>
              <a:gd name="connsiteY3" fmla="*/ 150059 h 1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8" h="150059" extrusionOk="0">
                <a:moveTo>
                  <a:pt x="0" y="0"/>
                </a:moveTo>
                <a:cubicBezTo>
                  <a:pt x="20260" y="37808"/>
                  <a:pt x="43463" y="68290"/>
                  <a:pt x="72429" y="91971"/>
                </a:cubicBezTo>
                <a:cubicBezTo>
                  <a:pt x="95364" y="111903"/>
                  <a:pt x="133327" y="107135"/>
                  <a:pt x="156929" y="116174"/>
                </a:cubicBezTo>
                <a:cubicBezTo>
                  <a:pt x="181183" y="126342"/>
                  <a:pt x="195229" y="136449"/>
                  <a:pt x="217288" y="15005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23426199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0" name="Forme libre 729">
            <a:extLst>
              <a:ext uri="{FF2B5EF4-FFF2-40B4-BE49-F238E27FC236}">
                <a16:creationId xmlns:a16="http://schemas.microsoft.com/office/drawing/2014/main" id="{F828D9E6-DD94-4CB7-294A-9AF52FCC3AFD}"/>
              </a:ext>
            </a:extLst>
          </p:cNvPr>
          <p:cNvSpPr/>
          <p:nvPr/>
        </p:nvSpPr>
        <p:spPr>
          <a:xfrm rot="2824979">
            <a:off x="417845" y="1234758"/>
            <a:ext cx="32693" cy="37300"/>
          </a:xfrm>
          <a:custGeom>
            <a:avLst/>
            <a:gdLst>
              <a:gd name="connsiteX0" fmla="*/ 23608 w 32693"/>
              <a:gd name="connsiteY0" fmla="*/ 2486 h 37300"/>
              <a:gd name="connsiteX1" fmla="*/ 1216 w 32693"/>
              <a:gd name="connsiteY1" fmla="*/ 5597 h 37300"/>
              <a:gd name="connsiteX2" fmla="*/ 6015 w 32693"/>
              <a:gd name="connsiteY2" fmla="*/ 32046 h 37300"/>
              <a:gd name="connsiteX3" fmla="*/ 31605 w 32693"/>
              <a:gd name="connsiteY3" fmla="*/ 35158 h 37300"/>
              <a:gd name="connsiteX4" fmla="*/ 23608 w 32693"/>
              <a:gd name="connsiteY4" fmla="*/ 2486 h 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3" h="37300" fill="none" extrusionOk="0">
                <a:moveTo>
                  <a:pt x="23608" y="2486"/>
                </a:moveTo>
                <a:cubicBezTo>
                  <a:pt x="18950" y="-3035"/>
                  <a:pt x="4024" y="432"/>
                  <a:pt x="1216" y="5597"/>
                </a:cubicBezTo>
                <a:cubicBezTo>
                  <a:pt x="-1693" y="10380"/>
                  <a:pt x="1103" y="27207"/>
                  <a:pt x="6015" y="32046"/>
                </a:cubicBezTo>
                <a:cubicBezTo>
                  <a:pt x="10784" y="36892"/>
                  <a:pt x="27710" y="40347"/>
                  <a:pt x="31605" y="35158"/>
                </a:cubicBezTo>
                <a:cubicBezTo>
                  <a:pt x="36310" y="30536"/>
                  <a:pt x="27430" y="7837"/>
                  <a:pt x="23608" y="2486"/>
                </a:cubicBezTo>
                <a:close/>
              </a:path>
              <a:path w="32693" h="37300" stroke="0" extrusionOk="0">
                <a:moveTo>
                  <a:pt x="23608" y="2486"/>
                </a:moveTo>
                <a:cubicBezTo>
                  <a:pt x="18947" y="-2097"/>
                  <a:pt x="3583" y="1355"/>
                  <a:pt x="1216" y="5597"/>
                </a:cubicBezTo>
                <a:cubicBezTo>
                  <a:pt x="-2000" y="11579"/>
                  <a:pt x="390" y="26286"/>
                  <a:pt x="6015" y="32046"/>
                </a:cubicBezTo>
                <a:cubicBezTo>
                  <a:pt x="11891" y="37411"/>
                  <a:pt x="28267" y="39786"/>
                  <a:pt x="31605" y="35158"/>
                </a:cubicBezTo>
                <a:cubicBezTo>
                  <a:pt x="35407" y="31464"/>
                  <a:pt x="28386" y="8536"/>
                  <a:pt x="23608" y="2486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04889481">
                  <a:custGeom>
                    <a:avLst/>
                    <a:gdLst>
                      <a:gd name="connsiteX0" fmla="*/ 99244 w 137434"/>
                      <a:gd name="connsiteY0" fmla="*/ 10744 h 161193"/>
                      <a:gd name="connsiteX1" fmla="*/ 5115 w 137434"/>
                      <a:gd name="connsiteY1" fmla="*/ 24191 h 161193"/>
                      <a:gd name="connsiteX2" fmla="*/ 25286 w 137434"/>
                      <a:gd name="connsiteY2" fmla="*/ 138491 h 161193"/>
                      <a:gd name="connsiteX3" fmla="*/ 132862 w 137434"/>
                      <a:gd name="connsiteY3" fmla="*/ 151938 h 161193"/>
                      <a:gd name="connsiteX4" fmla="*/ 99244 w 137434"/>
                      <a:gd name="connsiteY4" fmla="*/ 10744 h 16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34" h="161193">
                        <a:moveTo>
                          <a:pt x="99244" y="10744"/>
                        </a:moveTo>
                        <a:cubicBezTo>
                          <a:pt x="77953" y="-10547"/>
                          <a:pt x="17441" y="2900"/>
                          <a:pt x="5115" y="24191"/>
                        </a:cubicBezTo>
                        <a:cubicBezTo>
                          <a:pt x="-7211" y="45482"/>
                          <a:pt x="3995" y="117200"/>
                          <a:pt x="25286" y="138491"/>
                        </a:cubicBezTo>
                        <a:cubicBezTo>
                          <a:pt x="46577" y="159782"/>
                          <a:pt x="117174" y="169867"/>
                          <a:pt x="132862" y="151938"/>
                        </a:cubicBezTo>
                        <a:cubicBezTo>
                          <a:pt x="148550" y="134009"/>
                          <a:pt x="120535" y="32035"/>
                          <a:pt x="99244" y="1074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orme libre 731">
            <a:extLst>
              <a:ext uri="{FF2B5EF4-FFF2-40B4-BE49-F238E27FC236}">
                <a16:creationId xmlns:a16="http://schemas.microsoft.com/office/drawing/2014/main" id="{D3EF8F56-F987-BC75-24A4-4E8884B2C90C}"/>
              </a:ext>
            </a:extLst>
          </p:cNvPr>
          <p:cNvSpPr/>
          <p:nvPr/>
        </p:nvSpPr>
        <p:spPr>
          <a:xfrm rot="21431454">
            <a:off x="437150" y="1145777"/>
            <a:ext cx="75026" cy="66257"/>
          </a:xfrm>
          <a:custGeom>
            <a:avLst/>
            <a:gdLst>
              <a:gd name="connsiteX0" fmla="*/ 0 w 75026"/>
              <a:gd name="connsiteY0" fmla="*/ 66257 h 66257"/>
              <a:gd name="connsiteX1" fmla="*/ 20461 w 75026"/>
              <a:gd name="connsiteY1" fmla="*/ 48718 h 66257"/>
              <a:gd name="connsiteX2" fmla="*/ 45470 w 75026"/>
              <a:gd name="connsiteY2" fmla="*/ 23384 h 66257"/>
              <a:gd name="connsiteX3" fmla="*/ 75026 w 75026"/>
              <a:gd name="connsiteY3" fmla="*/ 0 h 6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26" h="66257" extrusionOk="0">
                <a:moveTo>
                  <a:pt x="0" y="66257"/>
                </a:moveTo>
                <a:cubicBezTo>
                  <a:pt x="7480" y="61737"/>
                  <a:pt x="11979" y="56270"/>
                  <a:pt x="20461" y="48718"/>
                </a:cubicBezTo>
                <a:cubicBezTo>
                  <a:pt x="28909" y="39829"/>
                  <a:pt x="37922" y="31882"/>
                  <a:pt x="45470" y="23384"/>
                </a:cubicBezTo>
                <a:cubicBezTo>
                  <a:pt x="53306" y="14538"/>
                  <a:pt x="66009" y="8193"/>
                  <a:pt x="75026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4092107">
                  <a:custGeom>
                    <a:avLst/>
                    <a:gdLst>
                      <a:gd name="connsiteX0" fmla="*/ 0 w 221876"/>
                      <a:gd name="connsiteY0" fmla="*/ 228600 h 228600"/>
                      <a:gd name="connsiteX1" fmla="*/ 60511 w 221876"/>
                      <a:gd name="connsiteY1" fmla="*/ 168088 h 228600"/>
                      <a:gd name="connsiteX2" fmla="*/ 134470 w 221876"/>
                      <a:gd name="connsiteY2" fmla="*/ 80682 h 228600"/>
                      <a:gd name="connsiteX3" fmla="*/ 221876 w 221876"/>
                      <a:gd name="connsiteY3" fmla="*/ 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1876" h="228600">
                        <a:moveTo>
                          <a:pt x="0" y="228600"/>
                        </a:moveTo>
                        <a:cubicBezTo>
                          <a:pt x="19049" y="210670"/>
                          <a:pt x="38099" y="192741"/>
                          <a:pt x="60511" y="168088"/>
                        </a:cubicBezTo>
                        <a:cubicBezTo>
                          <a:pt x="82923" y="143435"/>
                          <a:pt x="107576" y="108697"/>
                          <a:pt x="134470" y="80682"/>
                        </a:cubicBezTo>
                        <a:cubicBezTo>
                          <a:pt x="161364" y="52667"/>
                          <a:pt x="191620" y="26333"/>
                          <a:pt x="221876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orme libre 732">
            <a:extLst>
              <a:ext uri="{FF2B5EF4-FFF2-40B4-BE49-F238E27FC236}">
                <a16:creationId xmlns:a16="http://schemas.microsoft.com/office/drawing/2014/main" id="{EFDEB2E0-62D5-11BC-61D3-CA75B1837746}"/>
              </a:ext>
            </a:extLst>
          </p:cNvPr>
          <p:cNvSpPr/>
          <p:nvPr/>
        </p:nvSpPr>
        <p:spPr>
          <a:xfrm rot="21431454">
            <a:off x="467126" y="1121450"/>
            <a:ext cx="75982" cy="61208"/>
          </a:xfrm>
          <a:custGeom>
            <a:avLst/>
            <a:gdLst>
              <a:gd name="connsiteX0" fmla="*/ 0 w 75982"/>
              <a:gd name="connsiteY0" fmla="*/ 61208 h 61208"/>
              <a:gd name="connsiteX1" fmla="*/ 44885 w 75982"/>
              <a:gd name="connsiteY1" fmla="*/ 7752 h 61208"/>
              <a:gd name="connsiteX2" fmla="*/ 75982 w 75982"/>
              <a:gd name="connsiteY2" fmla="*/ 5719 h 6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82" h="61208" extrusionOk="0">
                <a:moveTo>
                  <a:pt x="0" y="61208"/>
                </a:moveTo>
                <a:cubicBezTo>
                  <a:pt x="15237" y="39250"/>
                  <a:pt x="34726" y="15462"/>
                  <a:pt x="44885" y="7752"/>
                </a:cubicBezTo>
                <a:cubicBezTo>
                  <a:pt x="53210" y="5108"/>
                  <a:pt x="71895" y="-4685"/>
                  <a:pt x="75982" y="57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76841088">
                  <a:custGeom>
                    <a:avLst/>
                    <a:gdLst>
                      <a:gd name="connsiteX0" fmla="*/ 0 w 189487"/>
                      <a:gd name="connsiteY0" fmla="*/ 181461 h 181461"/>
                      <a:gd name="connsiteX1" fmla="*/ 122250 w 189487"/>
                      <a:gd name="connsiteY1" fmla="*/ 4430 h 181461"/>
                      <a:gd name="connsiteX2" fmla="*/ 189487 w 189487"/>
                      <a:gd name="connsiteY2" fmla="*/ 70818 h 181461"/>
                      <a:gd name="connsiteX0" fmla="*/ 0 w 206946"/>
                      <a:gd name="connsiteY0" fmla="*/ 202707 h 202707"/>
                      <a:gd name="connsiteX1" fmla="*/ 122250 w 206946"/>
                      <a:gd name="connsiteY1" fmla="*/ 25676 h 202707"/>
                      <a:gd name="connsiteX2" fmla="*/ 206946 w 206946"/>
                      <a:gd name="connsiteY2" fmla="*/ 18941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6946" h="202707" extrusionOk="0">
                        <a:moveTo>
                          <a:pt x="0" y="202707"/>
                        </a:moveTo>
                        <a:cubicBezTo>
                          <a:pt x="42474" y="128063"/>
                          <a:pt x="91719" y="45760"/>
                          <a:pt x="122250" y="25676"/>
                        </a:cubicBezTo>
                        <a:cubicBezTo>
                          <a:pt x="149577" y="11391"/>
                          <a:pt x="192079" y="-20334"/>
                          <a:pt x="206946" y="189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orme libre 734">
            <a:extLst>
              <a:ext uri="{FF2B5EF4-FFF2-40B4-BE49-F238E27FC236}">
                <a16:creationId xmlns:a16="http://schemas.microsoft.com/office/drawing/2014/main" id="{BBA74C0F-996F-1ED9-CE5E-A33ED17B1B7E}"/>
              </a:ext>
            </a:extLst>
          </p:cNvPr>
          <p:cNvSpPr/>
          <p:nvPr/>
        </p:nvSpPr>
        <p:spPr>
          <a:xfrm rot="21431454">
            <a:off x="346275" y="1165918"/>
            <a:ext cx="68336" cy="21795"/>
          </a:xfrm>
          <a:custGeom>
            <a:avLst/>
            <a:gdLst>
              <a:gd name="connsiteX0" fmla="*/ 68336 w 68336"/>
              <a:gd name="connsiteY0" fmla="*/ 21795 h 21795"/>
              <a:gd name="connsiteX1" fmla="*/ 41415 w 68336"/>
              <a:gd name="connsiteY1" fmla="*/ 5448 h 21795"/>
              <a:gd name="connsiteX2" fmla="*/ 0 w 68336"/>
              <a:gd name="connsiteY2" fmla="*/ 0 h 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36" h="21795" extrusionOk="0">
                <a:moveTo>
                  <a:pt x="68336" y="21795"/>
                </a:moveTo>
                <a:cubicBezTo>
                  <a:pt x="61648" y="14273"/>
                  <a:pt x="52020" y="9008"/>
                  <a:pt x="41415" y="5448"/>
                </a:cubicBezTo>
                <a:cubicBezTo>
                  <a:pt x="30019" y="2041"/>
                  <a:pt x="17510" y="11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1968152">
                  <a:custGeom>
                    <a:avLst/>
                    <a:gdLst>
                      <a:gd name="connsiteX0" fmla="*/ 221877 w 221877"/>
                      <a:gd name="connsiteY0" fmla="*/ 80682 h 80682"/>
                      <a:gd name="connsiteX1" fmla="*/ 134471 w 221877"/>
                      <a:gd name="connsiteY1" fmla="*/ 20170 h 80682"/>
                      <a:gd name="connsiteX2" fmla="*/ 0 w 221877"/>
                      <a:gd name="connsiteY2" fmla="*/ 0 h 8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77" h="80682">
                        <a:moveTo>
                          <a:pt x="221877" y="80682"/>
                        </a:moveTo>
                        <a:cubicBezTo>
                          <a:pt x="196663" y="57149"/>
                          <a:pt x="171450" y="33617"/>
                          <a:pt x="134471" y="20170"/>
                        </a:cubicBezTo>
                        <a:cubicBezTo>
                          <a:pt x="97492" y="6723"/>
                          <a:pt x="48746" y="3361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orme libre 735">
            <a:extLst>
              <a:ext uri="{FF2B5EF4-FFF2-40B4-BE49-F238E27FC236}">
                <a16:creationId xmlns:a16="http://schemas.microsoft.com/office/drawing/2014/main" id="{F159146E-D850-9A22-FB74-974858D5080B}"/>
              </a:ext>
            </a:extLst>
          </p:cNvPr>
          <p:cNvSpPr/>
          <p:nvPr/>
        </p:nvSpPr>
        <p:spPr>
          <a:xfrm rot="21431454">
            <a:off x="440260" y="1128721"/>
            <a:ext cx="12425" cy="50855"/>
          </a:xfrm>
          <a:custGeom>
            <a:avLst/>
            <a:gdLst>
              <a:gd name="connsiteX0" fmla="*/ 12425 w 12425"/>
              <a:gd name="connsiteY0" fmla="*/ 50855 h 50855"/>
              <a:gd name="connsiteX1" fmla="*/ 10354 w 12425"/>
              <a:gd name="connsiteY1" fmla="*/ 16346 h 50855"/>
              <a:gd name="connsiteX2" fmla="*/ 0 w 12425"/>
              <a:gd name="connsiteY2" fmla="*/ 0 h 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" h="50855" extrusionOk="0">
                <a:moveTo>
                  <a:pt x="12425" y="50855"/>
                </a:moveTo>
                <a:cubicBezTo>
                  <a:pt x="12842" y="37607"/>
                  <a:pt x="13449" y="25134"/>
                  <a:pt x="10354" y="16346"/>
                </a:cubicBezTo>
                <a:cubicBezTo>
                  <a:pt x="8620" y="7888"/>
                  <a:pt x="3626" y="365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5311644">
                  <a:custGeom>
                    <a:avLst/>
                    <a:gdLst>
                      <a:gd name="connsiteX0" fmla="*/ 40341 w 40341"/>
                      <a:gd name="connsiteY0" fmla="*/ 188259 h 188259"/>
                      <a:gd name="connsiteX1" fmla="*/ 33618 w 40341"/>
                      <a:gd name="connsiteY1" fmla="*/ 60512 h 188259"/>
                      <a:gd name="connsiteX2" fmla="*/ 0 w 40341"/>
                      <a:gd name="connsiteY2" fmla="*/ 0 h 188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341" h="188259">
                        <a:moveTo>
                          <a:pt x="40341" y="188259"/>
                        </a:moveTo>
                        <a:cubicBezTo>
                          <a:pt x="40341" y="140073"/>
                          <a:pt x="40341" y="91888"/>
                          <a:pt x="33618" y="60512"/>
                        </a:cubicBezTo>
                        <a:cubicBezTo>
                          <a:pt x="26895" y="29136"/>
                          <a:pt x="13447" y="14568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orme libre 736">
            <a:extLst>
              <a:ext uri="{FF2B5EF4-FFF2-40B4-BE49-F238E27FC236}">
                <a16:creationId xmlns:a16="http://schemas.microsoft.com/office/drawing/2014/main" id="{723EE312-F605-5D9A-EC08-9155E28E3F07}"/>
              </a:ext>
            </a:extLst>
          </p:cNvPr>
          <p:cNvSpPr/>
          <p:nvPr/>
        </p:nvSpPr>
        <p:spPr>
          <a:xfrm rot="21431454">
            <a:off x="416255" y="1135232"/>
            <a:ext cx="8618" cy="67202"/>
          </a:xfrm>
          <a:custGeom>
            <a:avLst/>
            <a:gdLst>
              <a:gd name="connsiteX0" fmla="*/ 6212 w 8618"/>
              <a:gd name="connsiteY0" fmla="*/ 67202 h 67202"/>
              <a:gd name="connsiteX1" fmla="*/ 8282 w 8618"/>
              <a:gd name="connsiteY1" fmla="*/ 30876 h 67202"/>
              <a:gd name="connsiteX2" fmla="*/ 0 w 8618"/>
              <a:gd name="connsiteY2" fmla="*/ 0 h 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" h="67202" extrusionOk="0">
                <a:moveTo>
                  <a:pt x="6212" y="67202"/>
                </a:moveTo>
                <a:cubicBezTo>
                  <a:pt x="6387" y="53038"/>
                  <a:pt x="9188" y="42123"/>
                  <a:pt x="8282" y="30876"/>
                </a:cubicBezTo>
                <a:cubicBezTo>
                  <a:pt x="9337" y="19552"/>
                  <a:pt x="3062" y="792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4239849">
                  <a:custGeom>
                    <a:avLst/>
                    <a:gdLst>
                      <a:gd name="connsiteX0" fmla="*/ 20170 w 27982"/>
                      <a:gd name="connsiteY0" fmla="*/ 248771 h 248771"/>
                      <a:gd name="connsiteX1" fmla="*/ 26894 w 27982"/>
                      <a:gd name="connsiteY1" fmla="*/ 114300 h 248771"/>
                      <a:gd name="connsiteX2" fmla="*/ 0 w 27982"/>
                      <a:gd name="connsiteY2" fmla="*/ 0 h 248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982" h="248771">
                        <a:moveTo>
                          <a:pt x="20170" y="248771"/>
                        </a:moveTo>
                        <a:cubicBezTo>
                          <a:pt x="25213" y="202266"/>
                          <a:pt x="30256" y="155762"/>
                          <a:pt x="26894" y="114300"/>
                        </a:cubicBezTo>
                        <a:cubicBezTo>
                          <a:pt x="23532" y="72838"/>
                          <a:pt x="11766" y="36419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orme libre 738">
            <a:extLst>
              <a:ext uri="{FF2B5EF4-FFF2-40B4-BE49-F238E27FC236}">
                <a16:creationId xmlns:a16="http://schemas.microsoft.com/office/drawing/2014/main" id="{79F57DFA-FF51-25A5-35E1-0C8657FFA163}"/>
              </a:ext>
            </a:extLst>
          </p:cNvPr>
          <p:cNvSpPr/>
          <p:nvPr/>
        </p:nvSpPr>
        <p:spPr>
          <a:xfrm rot="21431454">
            <a:off x="352497" y="1201174"/>
            <a:ext cx="78690" cy="20630"/>
          </a:xfrm>
          <a:custGeom>
            <a:avLst/>
            <a:gdLst>
              <a:gd name="connsiteX0" fmla="*/ 78690 w 78690"/>
              <a:gd name="connsiteY0" fmla="*/ 20630 h 20630"/>
              <a:gd name="connsiteX1" fmla="*/ 31061 w 78690"/>
              <a:gd name="connsiteY1" fmla="*/ 2467 h 20630"/>
              <a:gd name="connsiteX2" fmla="*/ 0 w 78690"/>
              <a:gd name="connsiteY2" fmla="*/ 651 h 2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0" h="20630" extrusionOk="0">
                <a:moveTo>
                  <a:pt x="78690" y="20630"/>
                </a:moveTo>
                <a:cubicBezTo>
                  <a:pt x="62553" y="12928"/>
                  <a:pt x="44438" y="4064"/>
                  <a:pt x="31061" y="2467"/>
                </a:cubicBezTo>
                <a:cubicBezTo>
                  <a:pt x="17628" y="-1356"/>
                  <a:pt x="8221" y="-1179"/>
                  <a:pt x="0" y="65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448982">
                  <a:custGeom>
                    <a:avLst/>
                    <a:gdLst>
                      <a:gd name="connsiteX0" fmla="*/ 255494 w 255494"/>
                      <a:gd name="connsiteY0" fmla="*/ 76370 h 76370"/>
                      <a:gd name="connsiteX1" fmla="*/ 100853 w 255494"/>
                      <a:gd name="connsiteY1" fmla="*/ 9135 h 76370"/>
                      <a:gd name="connsiteX2" fmla="*/ 0 w 255494"/>
                      <a:gd name="connsiteY2" fmla="*/ 241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5494" h="76370">
                        <a:moveTo>
                          <a:pt x="255494" y="76370"/>
                        </a:moveTo>
                        <a:cubicBezTo>
                          <a:pt x="199464" y="48915"/>
                          <a:pt x="143435" y="21461"/>
                          <a:pt x="100853" y="9135"/>
                        </a:cubicBezTo>
                        <a:cubicBezTo>
                          <a:pt x="58271" y="-3192"/>
                          <a:pt x="29135" y="-391"/>
                          <a:pt x="0" y="24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orme libre 739">
            <a:extLst>
              <a:ext uri="{FF2B5EF4-FFF2-40B4-BE49-F238E27FC236}">
                <a16:creationId xmlns:a16="http://schemas.microsoft.com/office/drawing/2014/main" id="{4DD03490-EDD1-15FC-9941-3670CF243BDE}"/>
              </a:ext>
            </a:extLst>
          </p:cNvPr>
          <p:cNvSpPr/>
          <p:nvPr/>
        </p:nvSpPr>
        <p:spPr>
          <a:xfrm rot="21431454">
            <a:off x="359383" y="1428476"/>
            <a:ext cx="102033" cy="289141"/>
          </a:xfrm>
          <a:custGeom>
            <a:avLst/>
            <a:gdLst>
              <a:gd name="connsiteX0" fmla="*/ 102033 w 102033"/>
              <a:gd name="connsiteY0" fmla="*/ 0 h 289141"/>
              <a:gd name="connsiteX1" fmla="*/ 91100 w 102033"/>
              <a:gd name="connsiteY1" fmla="*/ 162509 h 289141"/>
              <a:gd name="connsiteX2" fmla="*/ 58304 w 102033"/>
              <a:gd name="connsiteY2" fmla="*/ 240599 h 289141"/>
              <a:gd name="connsiteX3" fmla="*/ 0 w 102033"/>
              <a:gd name="connsiteY3" fmla="*/ 289141 h 28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33" h="289141" extrusionOk="0">
                <a:moveTo>
                  <a:pt x="102033" y="0"/>
                </a:moveTo>
                <a:cubicBezTo>
                  <a:pt x="95135" y="60600"/>
                  <a:pt x="101594" y="128636"/>
                  <a:pt x="91100" y="162509"/>
                </a:cubicBezTo>
                <a:cubicBezTo>
                  <a:pt x="83786" y="202317"/>
                  <a:pt x="75126" y="218907"/>
                  <a:pt x="58304" y="240599"/>
                </a:cubicBezTo>
                <a:cubicBezTo>
                  <a:pt x="42000" y="264736"/>
                  <a:pt x="22128" y="273909"/>
                  <a:pt x="0" y="28914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09594837">
                  <a:custGeom>
                    <a:avLst/>
                    <a:gdLst>
                      <a:gd name="connsiteX0" fmla="*/ 188259 w 188259"/>
                      <a:gd name="connsiteY0" fmla="*/ 0 h 921123"/>
                      <a:gd name="connsiteX1" fmla="*/ 168088 w 188259"/>
                      <a:gd name="connsiteY1" fmla="*/ 517711 h 921123"/>
                      <a:gd name="connsiteX2" fmla="*/ 107576 w 188259"/>
                      <a:gd name="connsiteY2" fmla="*/ 766482 h 921123"/>
                      <a:gd name="connsiteX3" fmla="*/ 0 w 188259"/>
                      <a:gd name="connsiteY3" fmla="*/ 921123 h 921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9" h="921123">
                        <a:moveTo>
                          <a:pt x="188259" y="0"/>
                        </a:moveTo>
                        <a:cubicBezTo>
                          <a:pt x="184897" y="194982"/>
                          <a:pt x="181535" y="389964"/>
                          <a:pt x="168088" y="517711"/>
                        </a:cubicBezTo>
                        <a:cubicBezTo>
                          <a:pt x="154641" y="645458"/>
                          <a:pt x="135591" y="699247"/>
                          <a:pt x="107576" y="766482"/>
                        </a:cubicBezTo>
                        <a:cubicBezTo>
                          <a:pt x="79561" y="833717"/>
                          <a:pt x="39780" y="877420"/>
                          <a:pt x="0" y="92112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1" name="Forme libre 740">
            <a:extLst>
              <a:ext uri="{FF2B5EF4-FFF2-40B4-BE49-F238E27FC236}">
                <a16:creationId xmlns:a16="http://schemas.microsoft.com/office/drawing/2014/main" id="{DE8D4055-5249-0E15-31DE-2B22093B9D99}"/>
              </a:ext>
            </a:extLst>
          </p:cNvPr>
          <p:cNvSpPr/>
          <p:nvPr/>
        </p:nvSpPr>
        <p:spPr>
          <a:xfrm rot="21431454">
            <a:off x="408903" y="1661600"/>
            <a:ext cx="73402" cy="118221"/>
          </a:xfrm>
          <a:custGeom>
            <a:avLst/>
            <a:gdLst>
              <a:gd name="connsiteX0" fmla="*/ 73402 w 73402"/>
              <a:gd name="connsiteY0" fmla="*/ 0 h 118221"/>
              <a:gd name="connsiteX1" fmla="*/ 34254 w 73402"/>
              <a:gd name="connsiteY1" fmla="*/ 54986 h 118221"/>
              <a:gd name="connsiteX2" fmla="*/ 0 w 73402"/>
              <a:gd name="connsiteY2" fmla="*/ 118221 h 11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02" h="118221" extrusionOk="0">
                <a:moveTo>
                  <a:pt x="73402" y="0"/>
                </a:moveTo>
                <a:cubicBezTo>
                  <a:pt x="64355" y="18107"/>
                  <a:pt x="47960" y="35747"/>
                  <a:pt x="34254" y="54986"/>
                </a:cubicBezTo>
                <a:cubicBezTo>
                  <a:pt x="22712" y="73233"/>
                  <a:pt x="12390" y="97656"/>
                  <a:pt x="0" y="11822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6691157">
                  <a:custGeom>
                    <a:avLst/>
                    <a:gdLst>
                      <a:gd name="connsiteX0" fmla="*/ 100853 w 100853"/>
                      <a:gd name="connsiteY0" fmla="*/ 0 h 289112"/>
                      <a:gd name="connsiteX1" fmla="*/ 47065 w 100853"/>
                      <a:gd name="connsiteY1" fmla="*/ 134471 h 289112"/>
                      <a:gd name="connsiteX2" fmla="*/ 0 w 100853"/>
                      <a:gd name="connsiteY2" fmla="*/ 289112 h 289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0853" h="289112">
                        <a:moveTo>
                          <a:pt x="100853" y="0"/>
                        </a:moveTo>
                        <a:cubicBezTo>
                          <a:pt x="82363" y="43143"/>
                          <a:pt x="63874" y="86286"/>
                          <a:pt x="47065" y="134471"/>
                        </a:cubicBezTo>
                        <a:cubicBezTo>
                          <a:pt x="30256" y="182656"/>
                          <a:pt x="15128" y="235884"/>
                          <a:pt x="0" y="28911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orme libre 741">
            <a:extLst>
              <a:ext uri="{FF2B5EF4-FFF2-40B4-BE49-F238E27FC236}">
                <a16:creationId xmlns:a16="http://schemas.microsoft.com/office/drawing/2014/main" id="{82B7E47C-D7FA-70F0-2238-210A468CA7B8}"/>
              </a:ext>
            </a:extLst>
          </p:cNvPr>
          <p:cNvSpPr/>
          <p:nvPr/>
        </p:nvSpPr>
        <p:spPr>
          <a:xfrm rot="21431454">
            <a:off x="527036" y="1725334"/>
            <a:ext cx="10354" cy="29060"/>
          </a:xfrm>
          <a:custGeom>
            <a:avLst/>
            <a:gdLst>
              <a:gd name="connsiteX0" fmla="*/ 10354 w 10354"/>
              <a:gd name="connsiteY0" fmla="*/ 0 h 29060"/>
              <a:gd name="connsiteX1" fmla="*/ 0 w 10354"/>
              <a:gd name="connsiteY1" fmla="*/ 29060 h 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4" h="29060" extrusionOk="0">
                <a:moveTo>
                  <a:pt x="10354" y="0"/>
                </a:moveTo>
                <a:cubicBezTo>
                  <a:pt x="7237" y="7704"/>
                  <a:pt x="3414" y="24319"/>
                  <a:pt x="0" y="2906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95952">
                  <a:custGeom>
                    <a:avLst/>
                    <a:gdLst>
                      <a:gd name="connsiteX0" fmla="*/ 33618 w 33618"/>
                      <a:gd name="connsiteY0" fmla="*/ 0 h 107576"/>
                      <a:gd name="connsiteX1" fmla="*/ 0 w 33618"/>
                      <a:gd name="connsiteY1" fmla="*/ 107576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618" h="107576">
                        <a:moveTo>
                          <a:pt x="33618" y="0"/>
                        </a:moveTo>
                        <a:lnTo>
                          <a:pt x="0" y="107576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orme libre 742">
            <a:extLst>
              <a:ext uri="{FF2B5EF4-FFF2-40B4-BE49-F238E27FC236}">
                <a16:creationId xmlns:a16="http://schemas.microsoft.com/office/drawing/2014/main" id="{9A981556-FB0C-4C9D-F0D3-A4034CE667AE}"/>
              </a:ext>
            </a:extLst>
          </p:cNvPr>
          <p:cNvSpPr/>
          <p:nvPr/>
        </p:nvSpPr>
        <p:spPr>
          <a:xfrm rot="20867873" flipH="1">
            <a:off x="493131" y="1247690"/>
            <a:ext cx="35737" cy="529620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orme libre 744">
            <a:extLst>
              <a:ext uri="{FF2B5EF4-FFF2-40B4-BE49-F238E27FC236}">
                <a16:creationId xmlns:a16="http://schemas.microsoft.com/office/drawing/2014/main" id="{41BA7FFD-7FA0-A232-00C1-0B949D5223E8}"/>
              </a:ext>
            </a:extLst>
          </p:cNvPr>
          <p:cNvSpPr/>
          <p:nvPr/>
        </p:nvSpPr>
        <p:spPr>
          <a:xfrm rot="1591607">
            <a:off x="466285" y="1586789"/>
            <a:ext cx="55489" cy="226456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orme libre 746">
            <a:extLst>
              <a:ext uri="{FF2B5EF4-FFF2-40B4-BE49-F238E27FC236}">
                <a16:creationId xmlns:a16="http://schemas.microsoft.com/office/drawing/2014/main" id="{AE16E7DE-C1C0-1575-2F9D-EA93142D7BFC}"/>
              </a:ext>
            </a:extLst>
          </p:cNvPr>
          <p:cNvSpPr/>
          <p:nvPr/>
        </p:nvSpPr>
        <p:spPr>
          <a:xfrm rot="20867873" flipH="1">
            <a:off x="410622" y="1133313"/>
            <a:ext cx="31014" cy="110290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orme libre 747">
            <a:extLst>
              <a:ext uri="{FF2B5EF4-FFF2-40B4-BE49-F238E27FC236}">
                <a16:creationId xmlns:a16="http://schemas.microsoft.com/office/drawing/2014/main" id="{10C170DA-8785-B7F3-C709-DCD77E189109}"/>
              </a:ext>
            </a:extLst>
          </p:cNvPr>
          <p:cNvSpPr/>
          <p:nvPr/>
        </p:nvSpPr>
        <p:spPr>
          <a:xfrm rot="20867873" flipH="1">
            <a:off x="440741" y="1126424"/>
            <a:ext cx="48243" cy="110290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orme libre 749">
            <a:extLst>
              <a:ext uri="{FF2B5EF4-FFF2-40B4-BE49-F238E27FC236}">
                <a16:creationId xmlns:a16="http://schemas.microsoft.com/office/drawing/2014/main" id="{512F7BFF-E748-DBD5-510E-4933C98A129C}"/>
              </a:ext>
            </a:extLst>
          </p:cNvPr>
          <p:cNvSpPr/>
          <p:nvPr/>
        </p:nvSpPr>
        <p:spPr>
          <a:xfrm rot="20867873" flipH="1">
            <a:off x="449024" y="1662074"/>
            <a:ext cx="99286" cy="117895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orme libre 750">
            <a:extLst>
              <a:ext uri="{FF2B5EF4-FFF2-40B4-BE49-F238E27FC236}">
                <a16:creationId xmlns:a16="http://schemas.microsoft.com/office/drawing/2014/main" id="{B186F933-A76A-B04C-6EDA-1E16C4F9BC42}"/>
              </a:ext>
            </a:extLst>
          </p:cNvPr>
          <p:cNvSpPr/>
          <p:nvPr/>
        </p:nvSpPr>
        <p:spPr>
          <a:xfrm rot="658250">
            <a:off x="507932" y="1597796"/>
            <a:ext cx="99286" cy="117895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orme libre 751">
            <a:extLst>
              <a:ext uri="{FF2B5EF4-FFF2-40B4-BE49-F238E27FC236}">
                <a16:creationId xmlns:a16="http://schemas.microsoft.com/office/drawing/2014/main" id="{818A7077-C828-08AF-1B56-ADD32E15396B}"/>
              </a:ext>
            </a:extLst>
          </p:cNvPr>
          <p:cNvSpPr/>
          <p:nvPr/>
        </p:nvSpPr>
        <p:spPr>
          <a:xfrm rot="16738982" flipH="1">
            <a:off x="444119" y="1243234"/>
            <a:ext cx="32512" cy="2179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orme libre 752">
            <a:extLst>
              <a:ext uri="{FF2B5EF4-FFF2-40B4-BE49-F238E27FC236}">
                <a16:creationId xmlns:a16="http://schemas.microsoft.com/office/drawing/2014/main" id="{CE576218-4622-2760-FC16-D4D6E8204B61}"/>
              </a:ext>
            </a:extLst>
          </p:cNvPr>
          <p:cNvSpPr/>
          <p:nvPr/>
        </p:nvSpPr>
        <p:spPr>
          <a:xfrm rot="20867873" flipH="1">
            <a:off x="358854" y="1201434"/>
            <a:ext cx="77557" cy="17876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4" name="Forme libre 753">
            <a:extLst>
              <a:ext uri="{FF2B5EF4-FFF2-40B4-BE49-F238E27FC236}">
                <a16:creationId xmlns:a16="http://schemas.microsoft.com/office/drawing/2014/main" id="{EB4CA816-E405-E787-4545-F7BCCF94230D}"/>
              </a:ext>
            </a:extLst>
          </p:cNvPr>
          <p:cNvSpPr/>
          <p:nvPr/>
        </p:nvSpPr>
        <p:spPr>
          <a:xfrm rot="20867873" flipH="1">
            <a:off x="451849" y="1159136"/>
            <a:ext cx="56858" cy="22818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orme libre 755">
            <a:extLst>
              <a:ext uri="{FF2B5EF4-FFF2-40B4-BE49-F238E27FC236}">
                <a16:creationId xmlns:a16="http://schemas.microsoft.com/office/drawing/2014/main" id="{78FEADC3-055B-1506-CB12-F3D1A40A4EF4}"/>
              </a:ext>
            </a:extLst>
          </p:cNvPr>
          <p:cNvSpPr/>
          <p:nvPr/>
        </p:nvSpPr>
        <p:spPr>
          <a:xfrm rot="20867873" flipH="1">
            <a:off x="415002" y="1133212"/>
            <a:ext cx="10338" cy="53243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orme libre 756">
            <a:extLst>
              <a:ext uri="{FF2B5EF4-FFF2-40B4-BE49-F238E27FC236}">
                <a16:creationId xmlns:a16="http://schemas.microsoft.com/office/drawing/2014/main" id="{2125CE0C-8564-AA6B-FBC6-1354076DDA21}"/>
              </a:ext>
            </a:extLst>
          </p:cNvPr>
          <p:cNvSpPr/>
          <p:nvPr/>
        </p:nvSpPr>
        <p:spPr>
          <a:xfrm rot="20867873" flipH="1">
            <a:off x="442007" y="1134726"/>
            <a:ext cx="7170" cy="70357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orme libre 757">
            <a:extLst>
              <a:ext uri="{FF2B5EF4-FFF2-40B4-BE49-F238E27FC236}">
                <a16:creationId xmlns:a16="http://schemas.microsoft.com/office/drawing/2014/main" id="{D4D438D0-C54F-B9FA-F4EF-E5094E4748AC}"/>
              </a:ext>
            </a:extLst>
          </p:cNvPr>
          <p:cNvSpPr/>
          <p:nvPr/>
        </p:nvSpPr>
        <p:spPr>
          <a:xfrm rot="20867873" flipH="1">
            <a:off x="449406" y="1197002"/>
            <a:ext cx="65473" cy="21599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orme libre 759">
            <a:extLst>
              <a:ext uri="{FF2B5EF4-FFF2-40B4-BE49-F238E27FC236}">
                <a16:creationId xmlns:a16="http://schemas.microsoft.com/office/drawing/2014/main" id="{3FB08651-2EFF-7716-C495-50491A37320B}"/>
              </a:ext>
            </a:extLst>
          </p:cNvPr>
          <p:cNvSpPr/>
          <p:nvPr/>
        </p:nvSpPr>
        <p:spPr>
          <a:xfrm rot="20867873" flipH="1">
            <a:off x="533143" y="1430288"/>
            <a:ext cx="48243" cy="260511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orme libre 761">
            <a:extLst>
              <a:ext uri="{FF2B5EF4-FFF2-40B4-BE49-F238E27FC236}">
                <a16:creationId xmlns:a16="http://schemas.microsoft.com/office/drawing/2014/main" id="{48E7B5F9-544C-BAE7-1E5F-669E751B154E}"/>
              </a:ext>
            </a:extLst>
          </p:cNvPr>
          <p:cNvSpPr/>
          <p:nvPr/>
        </p:nvSpPr>
        <p:spPr>
          <a:xfrm rot="20867873" flipH="1">
            <a:off x="565049" y="1675507"/>
            <a:ext cx="25845" cy="81766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D80761EB-D5BE-2436-57FE-E98870B4D05C}"/>
              </a:ext>
            </a:extLst>
          </p:cNvPr>
          <p:cNvSpPr/>
          <p:nvPr/>
        </p:nvSpPr>
        <p:spPr>
          <a:xfrm flipH="1">
            <a:off x="1085642" y="1087286"/>
            <a:ext cx="45060" cy="6596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Ellipse 763">
            <a:extLst>
              <a:ext uri="{FF2B5EF4-FFF2-40B4-BE49-F238E27FC236}">
                <a16:creationId xmlns:a16="http://schemas.microsoft.com/office/drawing/2014/main" id="{925BC864-EF1F-AD06-390B-AAB3D229D875}"/>
              </a:ext>
            </a:extLst>
          </p:cNvPr>
          <p:cNvSpPr/>
          <p:nvPr/>
        </p:nvSpPr>
        <p:spPr>
          <a:xfrm>
            <a:off x="1090989" y="1154177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Ellipse 764">
            <a:extLst>
              <a:ext uri="{FF2B5EF4-FFF2-40B4-BE49-F238E27FC236}">
                <a16:creationId xmlns:a16="http://schemas.microsoft.com/office/drawing/2014/main" id="{6BB09C21-A5EC-32BE-C867-235283C7AC62}"/>
              </a:ext>
            </a:extLst>
          </p:cNvPr>
          <p:cNvSpPr/>
          <p:nvPr/>
        </p:nvSpPr>
        <p:spPr>
          <a:xfrm>
            <a:off x="1090989" y="1273098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Ellipse 765">
            <a:extLst>
              <a:ext uri="{FF2B5EF4-FFF2-40B4-BE49-F238E27FC236}">
                <a16:creationId xmlns:a16="http://schemas.microsoft.com/office/drawing/2014/main" id="{77E88BE1-B397-7429-0774-1B151278D3E6}"/>
              </a:ext>
            </a:extLst>
          </p:cNvPr>
          <p:cNvSpPr/>
          <p:nvPr/>
        </p:nvSpPr>
        <p:spPr>
          <a:xfrm>
            <a:off x="1090989" y="1392020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Ellipse 1663">
            <a:extLst>
              <a:ext uri="{FF2B5EF4-FFF2-40B4-BE49-F238E27FC236}">
                <a16:creationId xmlns:a16="http://schemas.microsoft.com/office/drawing/2014/main" id="{708D10F7-9B1C-867F-220C-646B880F3FB3}"/>
              </a:ext>
            </a:extLst>
          </p:cNvPr>
          <p:cNvSpPr/>
          <p:nvPr/>
        </p:nvSpPr>
        <p:spPr>
          <a:xfrm>
            <a:off x="1092668" y="1510941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Ellipse 1665">
            <a:extLst>
              <a:ext uri="{FF2B5EF4-FFF2-40B4-BE49-F238E27FC236}">
                <a16:creationId xmlns:a16="http://schemas.microsoft.com/office/drawing/2014/main" id="{D3246658-547B-FB74-23A3-36524C254801}"/>
              </a:ext>
            </a:extLst>
          </p:cNvPr>
          <p:cNvSpPr/>
          <p:nvPr/>
        </p:nvSpPr>
        <p:spPr>
          <a:xfrm>
            <a:off x="1090989" y="1629861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7" name="Connecteur droit 1666">
            <a:extLst>
              <a:ext uri="{FF2B5EF4-FFF2-40B4-BE49-F238E27FC236}">
                <a16:creationId xmlns:a16="http://schemas.microsoft.com/office/drawing/2014/main" id="{63F1B48F-2296-01FA-AD3A-9F0C38CFDB5A}"/>
              </a:ext>
            </a:extLst>
          </p:cNvPr>
          <p:cNvCxnSpPr>
            <a:cxnSpLocks/>
          </p:cNvCxnSpPr>
          <p:nvPr/>
        </p:nvCxnSpPr>
        <p:spPr>
          <a:xfrm flipV="1">
            <a:off x="1114653" y="1068444"/>
            <a:ext cx="0" cy="212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" name="Rectangle 1668">
            <a:extLst>
              <a:ext uri="{FF2B5EF4-FFF2-40B4-BE49-F238E27FC236}">
                <a16:creationId xmlns:a16="http://schemas.microsoft.com/office/drawing/2014/main" id="{EDB048DE-3CDB-4C15-21BC-51ECEA5DC5E9}"/>
              </a:ext>
            </a:extLst>
          </p:cNvPr>
          <p:cNvSpPr/>
          <p:nvPr/>
        </p:nvSpPr>
        <p:spPr>
          <a:xfrm>
            <a:off x="875702" y="1235004"/>
            <a:ext cx="94034" cy="11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0" name="Connecteur droit 1669">
            <a:extLst>
              <a:ext uri="{FF2B5EF4-FFF2-40B4-BE49-F238E27FC236}">
                <a16:creationId xmlns:a16="http://schemas.microsoft.com/office/drawing/2014/main" id="{CD20D13D-D4FC-6B59-32EF-D12D5FD4253E}"/>
              </a:ext>
            </a:extLst>
          </p:cNvPr>
          <p:cNvCxnSpPr>
            <a:cxnSpLocks/>
            <a:endCxn id="1672" idx="0"/>
          </p:cNvCxnSpPr>
          <p:nvPr/>
        </p:nvCxnSpPr>
        <p:spPr>
          <a:xfrm flipH="1">
            <a:off x="365131" y="1345540"/>
            <a:ext cx="532337" cy="524298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necteur droit 1670">
            <a:extLst>
              <a:ext uri="{FF2B5EF4-FFF2-40B4-BE49-F238E27FC236}">
                <a16:creationId xmlns:a16="http://schemas.microsoft.com/office/drawing/2014/main" id="{867890AD-ED17-B26C-6084-070A4C83C792}"/>
              </a:ext>
            </a:extLst>
          </p:cNvPr>
          <p:cNvCxnSpPr>
            <a:cxnSpLocks/>
            <a:endCxn id="1672" idx="1"/>
          </p:cNvCxnSpPr>
          <p:nvPr/>
        </p:nvCxnSpPr>
        <p:spPr>
          <a:xfrm>
            <a:off x="988478" y="1338290"/>
            <a:ext cx="212079" cy="531549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2" name="Forme libre 1671">
            <a:extLst>
              <a:ext uri="{FF2B5EF4-FFF2-40B4-BE49-F238E27FC236}">
                <a16:creationId xmlns:a16="http://schemas.microsoft.com/office/drawing/2014/main" id="{C1176269-3C5B-0ED7-A70D-08472C125BDA}"/>
              </a:ext>
            </a:extLst>
          </p:cNvPr>
          <p:cNvSpPr/>
          <p:nvPr/>
        </p:nvSpPr>
        <p:spPr>
          <a:xfrm>
            <a:off x="365131" y="1869838"/>
            <a:ext cx="835426" cy="662071"/>
          </a:xfrm>
          <a:custGeom>
            <a:avLst/>
            <a:gdLst>
              <a:gd name="connsiteX0" fmla="*/ 0 w 2275361"/>
              <a:gd name="connsiteY0" fmla="*/ 0 h 2192603"/>
              <a:gd name="connsiteX1" fmla="*/ 2275361 w 2275361"/>
              <a:gd name="connsiteY1" fmla="*/ 0 h 2192603"/>
              <a:gd name="connsiteX2" fmla="*/ 2275361 w 2275361"/>
              <a:gd name="connsiteY2" fmla="*/ 2192603 h 2192603"/>
              <a:gd name="connsiteX3" fmla="*/ 0 w 2275361"/>
              <a:gd name="connsiteY3" fmla="*/ 2192603 h 2192603"/>
              <a:gd name="connsiteX4" fmla="*/ 0 w 2275361"/>
              <a:gd name="connsiteY4" fmla="*/ 0 h 219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61" h="2192603">
                <a:moveTo>
                  <a:pt x="0" y="0"/>
                </a:moveTo>
                <a:lnTo>
                  <a:pt x="2275361" y="0"/>
                </a:lnTo>
                <a:lnTo>
                  <a:pt x="2275361" y="2192603"/>
                </a:lnTo>
                <a:lnTo>
                  <a:pt x="0" y="2192603"/>
                </a:lnTo>
                <a:lnTo>
                  <a:pt x="0" y="0"/>
                </a:lnTo>
                <a:close/>
              </a:path>
            </a:pathLst>
          </a:custGeom>
          <a:solidFill>
            <a:srgbClr val="EAD5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73" name="Groupe 1672">
            <a:extLst>
              <a:ext uri="{FF2B5EF4-FFF2-40B4-BE49-F238E27FC236}">
                <a16:creationId xmlns:a16="http://schemas.microsoft.com/office/drawing/2014/main" id="{8CDDE913-D66C-8887-8611-12020BBEE381}"/>
              </a:ext>
            </a:extLst>
          </p:cNvPr>
          <p:cNvGrpSpPr/>
          <p:nvPr/>
        </p:nvGrpSpPr>
        <p:grpSpPr>
          <a:xfrm rot="20584345">
            <a:off x="753324" y="1831025"/>
            <a:ext cx="229453" cy="682446"/>
            <a:chOff x="5033316" y="5150853"/>
            <a:chExt cx="367186" cy="669286"/>
          </a:xfrm>
        </p:grpSpPr>
        <p:sp>
          <p:nvSpPr>
            <p:cNvPr id="1674" name="Forme libre 1673">
              <a:extLst>
                <a:ext uri="{FF2B5EF4-FFF2-40B4-BE49-F238E27FC236}">
                  <a16:creationId xmlns:a16="http://schemas.microsoft.com/office/drawing/2014/main" id="{39802517-0CE2-1492-C826-5C9D94A6F0ED}"/>
                </a:ext>
              </a:extLst>
            </p:cNvPr>
            <p:cNvSpPr/>
            <p:nvPr/>
          </p:nvSpPr>
          <p:spPr>
            <a:xfrm rot="21285413">
              <a:off x="5033316" y="5547935"/>
              <a:ext cx="259967" cy="272204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  <a:gd name="connsiteX0" fmla="*/ 16821 w 195176"/>
                <a:gd name="connsiteY0" fmla="*/ 0 h 1872649"/>
                <a:gd name="connsiteX1" fmla="*/ 16821 w 195176"/>
                <a:gd name="connsiteY1" fmla="*/ 497541 h 1872649"/>
                <a:gd name="connsiteX2" fmla="*/ 191633 w 195176"/>
                <a:gd name="connsiteY2" fmla="*/ 1035423 h 1872649"/>
                <a:gd name="connsiteX3" fmla="*/ 135519 w 195176"/>
                <a:gd name="connsiteY3" fmla="*/ 1479970 h 1872649"/>
                <a:gd name="connsiteX4" fmla="*/ 151292 w 195176"/>
                <a:gd name="connsiteY4" fmla="*/ 1828800 h 1872649"/>
                <a:gd name="connsiteX5" fmla="*/ 16821 w 195176"/>
                <a:gd name="connsiteY5" fmla="*/ 1869141 h 1872649"/>
                <a:gd name="connsiteX0" fmla="*/ 16821 w 198943"/>
                <a:gd name="connsiteY0" fmla="*/ 0 h 1872649"/>
                <a:gd name="connsiteX1" fmla="*/ 16821 w 198943"/>
                <a:gd name="connsiteY1" fmla="*/ 497541 h 1872649"/>
                <a:gd name="connsiteX2" fmla="*/ 191633 w 198943"/>
                <a:gd name="connsiteY2" fmla="*/ 1035423 h 1872649"/>
                <a:gd name="connsiteX3" fmla="*/ 151292 w 198943"/>
                <a:gd name="connsiteY3" fmla="*/ 1828800 h 1872649"/>
                <a:gd name="connsiteX4" fmla="*/ 16821 w 198943"/>
                <a:gd name="connsiteY4" fmla="*/ 1869141 h 1872649"/>
                <a:gd name="connsiteX0" fmla="*/ 16821 w 198943"/>
                <a:gd name="connsiteY0" fmla="*/ 0 h 1828801"/>
                <a:gd name="connsiteX1" fmla="*/ 16821 w 198943"/>
                <a:gd name="connsiteY1" fmla="*/ 497541 h 1828801"/>
                <a:gd name="connsiteX2" fmla="*/ 191633 w 198943"/>
                <a:gd name="connsiteY2" fmla="*/ 1035423 h 1828801"/>
                <a:gd name="connsiteX3" fmla="*/ 151292 w 198943"/>
                <a:gd name="connsiteY3" fmla="*/ 1828800 h 1828801"/>
                <a:gd name="connsiteX0" fmla="*/ 32350 w 170218"/>
                <a:gd name="connsiteY0" fmla="*/ 0 h 1828801"/>
                <a:gd name="connsiteX1" fmla="*/ 32350 w 170218"/>
                <a:gd name="connsiteY1" fmla="*/ 497541 h 1828801"/>
                <a:gd name="connsiteX2" fmla="*/ 6314 w 170218"/>
                <a:gd name="connsiteY2" fmla="*/ 1107022 h 1828801"/>
                <a:gd name="connsiteX3" fmla="*/ 166821 w 170218"/>
                <a:gd name="connsiteY3" fmla="*/ 1828800 h 1828801"/>
                <a:gd name="connsiteX0" fmla="*/ 26060 w 27893"/>
                <a:gd name="connsiteY0" fmla="*/ 0 h 1677534"/>
                <a:gd name="connsiteX1" fmla="*/ 26060 w 27893"/>
                <a:gd name="connsiteY1" fmla="*/ 497541 h 1677534"/>
                <a:gd name="connsiteX2" fmla="*/ 24 w 27893"/>
                <a:gd name="connsiteY2" fmla="*/ 1107022 h 1677534"/>
                <a:gd name="connsiteX3" fmla="*/ 18626 w 27893"/>
                <a:gd name="connsiteY3" fmla="*/ 1677533 h 1677534"/>
                <a:gd name="connsiteX0" fmla="*/ 7434 w 7504"/>
                <a:gd name="connsiteY0" fmla="*/ 0 h 1677532"/>
                <a:gd name="connsiteX1" fmla="*/ 7434 w 7504"/>
                <a:gd name="connsiteY1" fmla="*/ 497541 h 1677532"/>
                <a:gd name="connsiteX2" fmla="*/ 0 w 7504"/>
                <a:gd name="connsiteY2" fmla="*/ 1677533 h 1677532"/>
                <a:gd name="connsiteX0" fmla="*/ 31818 w 32582"/>
                <a:gd name="connsiteY0" fmla="*/ 0 h 8708"/>
                <a:gd name="connsiteX1" fmla="*/ 31818 w 32582"/>
                <a:gd name="connsiteY1" fmla="*/ 2966 h 8708"/>
                <a:gd name="connsiteX2" fmla="*/ 0 w 32582"/>
                <a:gd name="connsiteY2" fmla="*/ 8708 h 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82" h="8708">
                  <a:moveTo>
                    <a:pt x="31818" y="0"/>
                  </a:moveTo>
                  <a:cubicBezTo>
                    <a:pt x="12404" y="969"/>
                    <a:pt x="37121" y="1515"/>
                    <a:pt x="31818" y="2966"/>
                  </a:cubicBezTo>
                  <a:cubicBezTo>
                    <a:pt x="26515" y="4417"/>
                    <a:pt x="2064" y="7243"/>
                    <a:pt x="0" y="87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Forme libre 1674">
              <a:extLst>
                <a:ext uri="{FF2B5EF4-FFF2-40B4-BE49-F238E27FC236}">
                  <a16:creationId xmlns:a16="http://schemas.microsoft.com/office/drawing/2014/main" id="{05E1E22C-5444-0860-1288-8FD1B11EE4C5}"/>
                </a:ext>
              </a:extLst>
            </p:cNvPr>
            <p:cNvSpPr/>
            <p:nvPr/>
          </p:nvSpPr>
          <p:spPr>
            <a:xfrm rot="21285413" flipH="1">
              <a:off x="5101355" y="5150853"/>
              <a:ext cx="165184" cy="284218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Forme libre 1675">
              <a:extLst>
                <a:ext uri="{FF2B5EF4-FFF2-40B4-BE49-F238E27FC236}">
                  <a16:creationId xmlns:a16="http://schemas.microsoft.com/office/drawing/2014/main" id="{6AEE8385-C864-FA41-A3CD-3FD0EE806F41}"/>
                </a:ext>
              </a:extLst>
            </p:cNvPr>
            <p:cNvSpPr/>
            <p:nvPr/>
          </p:nvSpPr>
          <p:spPr>
            <a:xfrm rot="21285413" flipH="1">
              <a:off x="5267844" y="5181861"/>
              <a:ext cx="132658" cy="243655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Forme libre 1678">
              <a:extLst>
                <a:ext uri="{FF2B5EF4-FFF2-40B4-BE49-F238E27FC236}">
                  <a16:creationId xmlns:a16="http://schemas.microsoft.com/office/drawing/2014/main" id="{0E1E7D5E-97ED-FC26-4F9B-54F8A658BB77}"/>
                </a:ext>
              </a:extLst>
            </p:cNvPr>
            <p:cNvSpPr/>
            <p:nvPr/>
          </p:nvSpPr>
          <p:spPr>
            <a:xfrm rot="17006051" flipH="1">
              <a:off x="5165262" y="5447317"/>
              <a:ext cx="271049" cy="161193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tx1">
                  <a:lumMod val="85000"/>
                  <a:lumOff val="15000"/>
                </a:schemeClr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Forme libre 1679">
              <a:extLst>
                <a:ext uri="{FF2B5EF4-FFF2-40B4-BE49-F238E27FC236}">
                  <a16:creationId xmlns:a16="http://schemas.microsoft.com/office/drawing/2014/main" id="{DC73EC2D-3EE8-6386-1396-8DB2B55A3B40}"/>
                </a:ext>
              </a:extLst>
            </p:cNvPr>
            <p:cNvSpPr/>
            <p:nvPr/>
          </p:nvSpPr>
          <p:spPr>
            <a:xfrm rot="21285413" flipH="1">
              <a:off x="5276685" y="5196299"/>
              <a:ext cx="19718" cy="155435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1" name="Groupe 1680">
            <a:extLst>
              <a:ext uri="{FF2B5EF4-FFF2-40B4-BE49-F238E27FC236}">
                <a16:creationId xmlns:a16="http://schemas.microsoft.com/office/drawing/2014/main" id="{BD6F3AAD-5A15-933D-0CEC-EADBA5B360B3}"/>
              </a:ext>
            </a:extLst>
          </p:cNvPr>
          <p:cNvGrpSpPr/>
          <p:nvPr/>
        </p:nvGrpSpPr>
        <p:grpSpPr>
          <a:xfrm rot="21200338">
            <a:off x="901360" y="1845344"/>
            <a:ext cx="463158" cy="156580"/>
            <a:chOff x="3524336" y="5169945"/>
            <a:chExt cx="1835415" cy="522923"/>
          </a:xfrm>
        </p:grpSpPr>
        <p:sp>
          <p:nvSpPr>
            <p:cNvPr id="1682" name="Trapèze 1681">
              <a:extLst>
                <a:ext uri="{FF2B5EF4-FFF2-40B4-BE49-F238E27FC236}">
                  <a16:creationId xmlns:a16="http://schemas.microsoft.com/office/drawing/2014/main" id="{7AE189F4-CAE8-9310-9DBA-09928EA557C0}"/>
                </a:ext>
              </a:extLst>
            </p:cNvPr>
            <p:cNvSpPr/>
            <p:nvPr/>
          </p:nvSpPr>
          <p:spPr>
            <a:xfrm rot="14290836" flipH="1">
              <a:off x="4394702" y="4727818"/>
              <a:ext cx="94684" cy="1835415"/>
            </a:xfrm>
            <a:prstGeom prst="trapezoid">
              <a:avLst>
                <a:gd name="adj" fmla="val 3622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Ellipse 1682">
              <a:extLst>
                <a:ext uri="{FF2B5EF4-FFF2-40B4-BE49-F238E27FC236}">
                  <a16:creationId xmlns:a16="http://schemas.microsoft.com/office/drawing/2014/main" id="{D1071D1C-FE1E-72B4-DE90-FD189DABF904}"/>
                </a:ext>
              </a:extLst>
            </p:cNvPr>
            <p:cNvSpPr/>
            <p:nvPr/>
          </p:nvSpPr>
          <p:spPr>
            <a:xfrm rot="3741511">
              <a:off x="5184782" y="5197229"/>
              <a:ext cx="100287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2515345" y="750228"/>
            <a:ext cx="1063187" cy="182350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>
            <a:extLst>
              <a:ext uri="{FF2B5EF4-FFF2-40B4-BE49-F238E27FC236}">
                <a16:creationId xmlns:a16="http://schemas.microsoft.com/office/drawing/2014/main" id="{268E8188-0C7F-9824-E379-6B031376B87A}"/>
              </a:ext>
            </a:extLst>
          </p:cNvPr>
          <p:cNvSpPr/>
          <p:nvPr/>
        </p:nvSpPr>
        <p:spPr>
          <a:xfrm>
            <a:off x="4348143" y="744744"/>
            <a:ext cx="1171670" cy="182350"/>
          </a:xfrm>
          <a:prstGeom prst="rect">
            <a:avLst/>
          </a:prstGeom>
          <a:solidFill>
            <a:srgbClr val="82C8F1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348654" y="1036138"/>
            <a:ext cx="288398" cy="18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2472479" y="688634"/>
            <a:ext cx="1134388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>
            <a:extLst>
              <a:ext uri="{FF2B5EF4-FFF2-40B4-BE49-F238E27FC236}">
                <a16:creationId xmlns:a16="http://schemas.microsoft.com/office/drawing/2014/main" id="{FB82FA80-83B9-66AD-8F1D-78956675D900}"/>
              </a:ext>
            </a:extLst>
          </p:cNvPr>
          <p:cNvSpPr/>
          <p:nvPr/>
        </p:nvSpPr>
        <p:spPr>
          <a:xfrm>
            <a:off x="4262234" y="719681"/>
            <a:ext cx="1366649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2225455" y="752531"/>
            <a:ext cx="1587466" cy="18934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>
            <a:extLst>
              <a:ext uri="{FF2B5EF4-FFF2-40B4-BE49-F238E27FC236}">
                <a16:creationId xmlns:a16="http://schemas.microsoft.com/office/drawing/2014/main" id="{A7FE8647-DD6F-B4F9-E5C9-3FC7E448D105}"/>
              </a:ext>
            </a:extLst>
          </p:cNvPr>
          <p:cNvSpPr/>
          <p:nvPr/>
        </p:nvSpPr>
        <p:spPr>
          <a:xfrm>
            <a:off x="4218849" y="752531"/>
            <a:ext cx="1841893" cy="18934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orme libre 1713">
            <a:extLst>
              <a:ext uri="{FF2B5EF4-FFF2-40B4-BE49-F238E27FC236}">
                <a16:creationId xmlns:a16="http://schemas.microsoft.com/office/drawing/2014/main" id="{D9604029-4064-2224-DE42-941A54C5B6B9}"/>
              </a:ext>
            </a:extLst>
          </p:cNvPr>
          <p:cNvSpPr/>
          <p:nvPr/>
        </p:nvSpPr>
        <p:spPr>
          <a:xfrm rot="19773842" flipH="1" flipV="1">
            <a:off x="727859" y="2428982"/>
            <a:ext cx="198159" cy="45719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orme libre 1715">
            <a:extLst>
              <a:ext uri="{FF2B5EF4-FFF2-40B4-BE49-F238E27FC236}">
                <a16:creationId xmlns:a16="http://schemas.microsoft.com/office/drawing/2014/main" id="{CD0FE837-62D5-1109-AE2D-E7D90C2CD557}"/>
              </a:ext>
            </a:extLst>
          </p:cNvPr>
          <p:cNvSpPr/>
          <p:nvPr/>
        </p:nvSpPr>
        <p:spPr>
          <a:xfrm rot="13953530" flipH="1">
            <a:off x="688814" y="2432447"/>
            <a:ext cx="113489" cy="100729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tx1">
                <a:lumMod val="85000"/>
                <a:lumOff val="15000"/>
              </a:schemeClr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ctangle 1720">
            <a:extLst>
              <a:ext uri="{FF2B5EF4-FFF2-40B4-BE49-F238E27FC236}">
                <a16:creationId xmlns:a16="http://schemas.microsoft.com/office/drawing/2014/main" id="{8DEF8E12-7C93-3884-D49E-ED9E01795647}"/>
              </a:ext>
            </a:extLst>
          </p:cNvPr>
          <p:cNvSpPr/>
          <p:nvPr/>
        </p:nvSpPr>
        <p:spPr>
          <a:xfrm flipH="1">
            <a:off x="848536" y="2292407"/>
            <a:ext cx="177324" cy="143607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2" name="Connecteur droit 1721">
            <a:extLst>
              <a:ext uri="{FF2B5EF4-FFF2-40B4-BE49-F238E27FC236}">
                <a16:creationId xmlns:a16="http://schemas.microsoft.com/office/drawing/2014/main" id="{0E94F095-0C74-CE0E-579B-83F7FAE37255}"/>
              </a:ext>
            </a:extLst>
          </p:cNvPr>
          <p:cNvCxnSpPr>
            <a:cxnSpLocks/>
            <a:stCxn id="1721" idx="1"/>
            <a:endCxn id="26" idx="1"/>
          </p:cNvCxnSpPr>
          <p:nvPr/>
        </p:nvCxnSpPr>
        <p:spPr>
          <a:xfrm flipV="1">
            <a:off x="1025860" y="2357407"/>
            <a:ext cx="312692" cy="0"/>
          </a:xfrm>
          <a:prstGeom prst="line">
            <a:avLst/>
          </a:prstGeom>
          <a:ln w="6350">
            <a:solidFill>
              <a:srgbClr val="007F8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>
            <a:extLst>
              <a:ext uri="{FF2B5EF4-FFF2-40B4-BE49-F238E27FC236}">
                <a16:creationId xmlns:a16="http://schemas.microsoft.com/office/drawing/2014/main" id="{2D5FBAA4-94FC-25DD-21B7-9304971A1E80}"/>
              </a:ext>
            </a:extLst>
          </p:cNvPr>
          <p:cNvCxnSpPr>
            <a:cxnSpLocks/>
          </p:cNvCxnSpPr>
          <p:nvPr/>
        </p:nvCxnSpPr>
        <p:spPr>
          <a:xfrm rot="20307363" flipH="1">
            <a:off x="898667" y="1840490"/>
            <a:ext cx="619587" cy="177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6" name="ZoneTexte 2285">
            <a:extLst>
              <a:ext uri="{FF2B5EF4-FFF2-40B4-BE49-F238E27FC236}">
                <a16:creationId xmlns:a16="http://schemas.microsoft.com/office/drawing/2014/main" id="{AC676C20-0CE7-7299-5A4B-23EB0EF53542}"/>
              </a:ext>
            </a:extLst>
          </p:cNvPr>
          <p:cNvSpPr txBox="1"/>
          <p:nvPr/>
        </p:nvSpPr>
        <p:spPr>
          <a:xfrm>
            <a:off x="6009551" y="2151000"/>
            <a:ext cx="666425" cy="296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AMPAr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grpSp>
        <p:nvGrpSpPr>
          <p:cNvPr id="2278" name="Groupe 2277">
            <a:extLst>
              <a:ext uri="{FF2B5EF4-FFF2-40B4-BE49-F238E27FC236}">
                <a16:creationId xmlns:a16="http://schemas.microsoft.com/office/drawing/2014/main" id="{F5887079-F0D4-2051-41A7-598A7DC5180A}"/>
              </a:ext>
            </a:extLst>
          </p:cNvPr>
          <p:cNvGrpSpPr/>
          <p:nvPr/>
        </p:nvGrpSpPr>
        <p:grpSpPr>
          <a:xfrm>
            <a:off x="5977546" y="2216153"/>
            <a:ext cx="80754" cy="114273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2279" name="Forme libre 2278">
              <a:extLst>
                <a:ext uri="{FF2B5EF4-FFF2-40B4-BE49-F238E27FC236}">
                  <a16:creationId xmlns:a16="http://schemas.microsoft.com/office/drawing/2014/main" id="{EE0FC7E2-5213-561C-C0C2-D45D2A6DDDF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27000">
                  <a:srgbClr val="DEEFEF"/>
                </a:gs>
                <a:gs pos="100000">
                  <a:srgbClr val="99C1C0"/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0" name="Forme libre 2279">
              <a:extLst>
                <a:ext uri="{FF2B5EF4-FFF2-40B4-BE49-F238E27FC236}">
                  <a16:creationId xmlns:a16="http://schemas.microsoft.com/office/drawing/2014/main" id="{AAA7D444-2C23-AA78-0EFA-F5372530B38B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1" name="Forme libre 2280">
              <a:extLst>
                <a:ext uri="{FF2B5EF4-FFF2-40B4-BE49-F238E27FC236}">
                  <a16:creationId xmlns:a16="http://schemas.microsoft.com/office/drawing/2014/main" id="{BCF5BBC0-6429-E499-288F-C83F73B4CD2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02263510-1A31-DACB-2BAE-04D54DC49DFA}"/>
              </a:ext>
            </a:extLst>
          </p:cNvPr>
          <p:cNvGrpSpPr/>
          <p:nvPr/>
        </p:nvGrpSpPr>
        <p:grpSpPr>
          <a:xfrm rot="20244324">
            <a:off x="2830036" y="2063714"/>
            <a:ext cx="82380" cy="120574"/>
            <a:chOff x="726980" y="5738832"/>
            <a:chExt cx="323658" cy="506142"/>
          </a:xfrm>
        </p:grpSpPr>
        <p:sp>
          <p:nvSpPr>
            <p:cNvPr id="1752" name="Forme libre 1751">
              <a:extLst>
                <a:ext uri="{FF2B5EF4-FFF2-40B4-BE49-F238E27FC236}">
                  <a16:creationId xmlns:a16="http://schemas.microsoft.com/office/drawing/2014/main" id="{3A638844-672F-FBCE-99E0-E5C19D6A5D3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Forme libre 1752">
              <a:extLst>
                <a:ext uri="{FF2B5EF4-FFF2-40B4-BE49-F238E27FC236}">
                  <a16:creationId xmlns:a16="http://schemas.microsoft.com/office/drawing/2014/main" id="{0F03AEC8-BDDD-9734-D2CB-9B6D6B2699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Forme libre 1753">
              <a:extLst>
                <a:ext uri="{FF2B5EF4-FFF2-40B4-BE49-F238E27FC236}">
                  <a16:creationId xmlns:a16="http://schemas.microsoft.com/office/drawing/2014/main" id="{C64E7D96-5873-1F3F-939B-25FC23208E9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8" name="Ellipse 650">
            <a:extLst>
              <a:ext uri="{FF2B5EF4-FFF2-40B4-BE49-F238E27FC236}">
                <a16:creationId xmlns:a16="http://schemas.microsoft.com/office/drawing/2014/main" id="{0E524A98-1582-498B-91CB-9B413217032C}"/>
              </a:ext>
            </a:extLst>
          </p:cNvPr>
          <p:cNvSpPr/>
          <p:nvPr/>
        </p:nvSpPr>
        <p:spPr>
          <a:xfrm rot="9574475">
            <a:off x="2955476" y="2463211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9" name="Graphique 2138" descr="ADN contour">
            <a:extLst>
              <a:ext uri="{FF2B5EF4-FFF2-40B4-BE49-F238E27FC236}">
                <a16:creationId xmlns:a16="http://schemas.microsoft.com/office/drawing/2014/main" id="{A34A7C6E-B2E8-D2AA-E850-F91508F87E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28095">
            <a:off x="3006219" y="2508019"/>
            <a:ext cx="116053" cy="112494"/>
          </a:xfrm>
          <a:prstGeom prst="rect">
            <a:avLst/>
          </a:prstGeom>
        </p:spPr>
      </p:pic>
      <p:sp>
        <p:nvSpPr>
          <p:cNvPr id="2150" name="Forme libre 2149">
            <a:extLst>
              <a:ext uri="{FF2B5EF4-FFF2-40B4-BE49-F238E27FC236}">
                <a16:creationId xmlns:a16="http://schemas.microsoft.com/office/drawing/2014/main" id="{33C6D57A-EA9F-651D-0B08-DE6C9A1661D7}"/>
              </a:ext>
            </a:extLst>
          </p:cNvPr>
          <p:cNvSpPr/>
          <p:nvPr/>
        </p:nvSpPr>
        <p:spPr>
          <a:xfrm rot="19409955">
            <a:off x="3370802" y="2208048"/>
            <a:ext cx="146875" cy="81961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Ellipse 650">
            <a:extLst>
              <a:ext uri="{FF2B5EF4-FFF2-40B4-BE49-F238E27FC236}">
                <a16:creationId xmlns:a16="http://schemas.microsoft.com/office/drawing/2014/main" id="{25FD9EDA-F462-2F42-3EE9-AAEBEC7C7139}"/>
              </a:ext>
            </a:extLst>
          </p:cNvPr>
          <p:cNvSpPr/>
          <p:nvPr/>
        </p:nvSpPr>
        <p:spPr>
          <a:xfrm rot="17766479">
            <a:off x="3265461" y="2218642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2" name="Groupe 2151">
            <a:extLst>
              <a:ext uri="{FF2B5EF4-FFF2-40B4-BE49-F238E27FC236}">
                <a16:creationId xmlns:a16="http://schemas.microsoft.com/office/drawing/2014/main" id="{FF73273F-7325-7DD5-96DC-2D43D782A0C7}"/>
              </a:ext>
            </a:extLst>
          </p:cNvPr>
          <p:cNvGrpSpPr/>
          <p:nvPr/>
        </p:nvGrpSpPr>
        <p:grpSpPr>
          <a:xfrm>
            <a:off x="3307832" y="2274467"/>
            <a:ext cx="44878" cy="62072"/>
            <a:chOff x="726980" y="5738832"/>
            <a:chExt cx="323658" cy="506142"/>
          </a:xfrm>
        </p:grpSpPr>
        <p:sp>
          <p:nvSpPr>
            <p:cNvPr id="1733" name="Forme libre 1732">
              <a:extLst>
                <a:ext uri="{FF2B5EF4-FFF2-40B4-BE49-F238E27FC236}">
                  <a16:creationId xmlns:a16="http://schemas.microsoft.com/office/drawing/2014/main" id="{BBFC4639-EFDA-2A37-63DC-769B20A6DE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Forme libre 1733">
              <a:extLst>
                <a:ext uri="{FF2B5EF4-FFF2-40B4-BE49-F238E27FC236}">
                  <a16:creationId xmlns:a16="http://schemas.microsoft.com/office/drawing/2014/main" id="{9D112A6D-36A1-92FE-A6EB-FA6DF35C81C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Forme libre 1740">
              <a:extLst>
                <a:ext uri="{FF2B5EF4-FFF2-40B4-BE49-F238E27FC236}">
                  <a16:creationId xmlns:a16="http://schemas.microsoft.com/office/drawing/2014/main" id="{D42191EF-5D3D-C0C7-59E4-576B4961F86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3" name="Groupe 2152">
            <a:extLst>
              <a:ext uri="{FF2B5EF4-FFF2-40B4-BE49-F238E27FC236}">
                <a16:creationId xmlns:a16="http://schemas.microsoft.com/office/drawing/2014/main" id="{1449A386-7BB1-34B3-00D4-41388407C5CC}"/>
              </a:ext>
            </a:extLst>
          </p:cNvPr>
          <p:cNvGrpSpPr/>
          <p:nvPr/>
        </p:nvGrpSpPr>
        <p:grpSpPr>
          <a:xfrm>
            <a:off x="3367064" y="2253562"/>
            <a:ext cx="44878" cy="62072"/>
            <a:chOff x="726980" y="5738832"/>
            <a:chExt cx="323658" cy="506142"/>
          </a:xfrm>
        </p:grpSpPr>
        <p:sp>
          <p:nvSpPr>
            <p:cNvPr id="1730" name="Forme libre 1729">
              <a:extLst>
                <a:ext uri="{FF2B5EF4-FFF2-40B4-BE49-F238E27FC236}">
                  <a16:creationId xmlns:a16="http://schemas.microsoft.com/office/drawing/2014/main" id="{54900991-09F2-9948-75A6-8426BC496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1" name="Forme libre 1730">
              <a:extLst>
                <a:ext uri="{FF2B5EF4-FFF2-40B4-BE49-F238E27FC236}">
                  <a16:creationId xmlns:a16="http://schemas.microsoft.com/office/drawing/2014/main" id="{857A4E05-CD94-55FE-A1E8-39CD7D063F7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Forme libre 1731">
              <a:extLst>
                <a:ext uri="{FF2B5EF4-FFF2-40B4-BE49-F238E27FC236}">
                  <a16:creationId xmlns:a16="http://schemas.microsoft.com/office/drawing/2014/main" id="{F5B73D56-22E0-3E6B-7DFA-3532EA1161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5" name="Groupe 2154">
            <a:extLst>
              <a:ext uri="{FF2B5EF4-FFF2-40B4-BE49-F238E27FC236}">
                <a16:creationId xmlns:a16="http://schemas.microsoft.com/office/drawing/2014/main" id="{038BBB8A-6D0D-A490-086F-3338B8D76A8D}"/>
              </a:ext>
            </a:extLst>
          </p:cNvPr>
          <p:cNvGrpSpPr/>
          <p:nvPr/>
        </p:nvGrpSpPr>
        <p:grpSpPr>
          <a:xfrm rot="199766">
            <a:off x="3400448" y="2024375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75" name="Forme libre 2174">
              <a:extLst>
                <a:ext uri="{FF2B5EF4-FFF2-40B4-BE49-F238E27FC236}">
                  <a16:creationId xmlns:a16="http://schemas.microsoft.com/office/drawing/2014/main" id="{98E559F4-F766-E41B-5711-94C92213F0B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8" name="Forme libre 1727">
              <a:extLst>
                <a:ext uri="{FF2B5EF4-FFF2-40B4-BE49-F238E27FC236}">
                  <a16:creationId xmlns:a16="http://schemas.microsoft.com/office/drawing/2014/main" id="{DB944085-A238-F195-4B30-76432861872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Forme libre 1728">
              <a:extLst>
                <a:ext uri="{FF2B5EF4-FFF2-40B4-BE49-F238E27FC236}">
                  <a16:creationId xmlns:a16="http://schemas.microsoft.com/office/drawing/2014/main" id="{0ECBC544-DA32-451B-29A7-8860E6790FB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0" name="Ellipse 2159">
            <a:extLst>
              <a:ext uri="{FF2B5EF4-FFF2-40B4-BE49-F238E27FC236}">
                <a16:creationId xmlns:a16="http://schemas.microsoft.com/office/drawing/2014/main" id="{F5244D9A-7C80-DCB0-1610-358B7A85B7FC}"/>
              </a:ext>
            </a:extLst>
          </p:cNvPr>
          <p:cNvSpPr/>
          <p:nvPr/>
        </p:nvSpPr>
        <p:spPr>
          <a:xfrm>
            <a:off x="2782860" y="2027986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rme libre 2160">
            <a:extLst>
              <a:ext uri="{FF2B5EF4-FFF2-40B4-BE49-F238E27FC236}">
                <a16:creationId xmlns:a16="http://schemas.microsoft.com/office/drawing/2014/main" id="{249A04EC-23BD-F950-715B-1F5309E304C2}"/>
              </a:ext>
            </a:extLst>
          </p:cNvPr>
          <p:cNvSpPr/>
          <p:nvPr/>
        </p:nvSpPr>
        <p:spPr>
          <a:xfrm>
            <a:off x="2788501" y="2058347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Forme libre 1766">
            <a:extLst>
              <a:ext uri="{FF2B5EF4-FFF2-40B4-BE49-F238E27FC236}">
                <a16:creationId xmlns:a16="http://schemas.microsoft.com/office/drawing/2014/main" id="{4AC9331C-0046-C6CD-7D0B-A8547FC59382}"/>
              </a:ext>
            </a:extLst>
          </p:cNvPr>
          <p:cNvSpPr/>
          <p:nvPr/>
        </p:nvSpPr>
        <p:spPr>
          <a:xfrm>
            <a:off x="4683665" y="2056452"/>
            <a:ext cx="1084233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8" name="Groupe 1767">
            <a:extLst>
              <a:ext uri="{FF2B5EF4-FFF2-40B4-BE49-F238E27FC236}">
                <a16:creationId xmlns:a16="http://schemas.microsoft.com/office/drawing/2014/main" id="{1B570376-CD33-3632-4B3F-979E444975E1}"/>
              </a:ext>
            </a:extLst>
          </p:cNvPr>
          <p:cNvGrpSpPr/>
          <p:nvPr/>
        </p:nvGrpSpPr>
        <p:grpSpPr>
          <a:xfrm>
            <a:off x="5288838" y="2006988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69" name="Forme libre 1768">
              <a:extLst>
                <a:ext uri="{FF2B5EF4-FFF2-40B4-BE49-F238E27FC236}">
                  <a16:creationId xmlns:a16="http://schemas.microsoft.com/office/drawing/2014/main" id="{AB75EEAC-B166-448B-AAE8-687F7141715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6" name="Forme libre 1785">
              <a:extLst>
                <a:ext uri="{FF2B5EF4-FFF2-40B4-BE49-F238E27FC236}">
                  <a16:creationId xmlns:a16="http://schemas.microsoft.com/office/drawing/2014/main" id="{52D5F029-41E9-0C6E-8C52-57CB5EC82F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Forme libre 1786">
              <a:extLst>
                <a:ext uri="{FF2B5EF4-FFF2-40B4-BE49-F238E27FC236}">
                  <a16:creationId xmlns:a16="http://schemas.microsoft.com/office/drawing/2014/main" id="{5CB3B763-F786-6B26-DF54-FF1F513A8A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8" name="Groupe 1787">
            <a:extLst>
              <a:ext uri="{FF2B5EF4-FFF2-40B4-BE49-F238E27FC236}">
                <a16:creationId xmlns:a16="http://schemas.microsoft.com/office/drawing/2014/main" id="{F91FE17A-8384-A378-1382-5C66B29C8DD7}"/>
              </a:ext>
            </a:extLst>
          </p:cNvPr>
          <p:cNvGrpSpPr/>
          <p:nvPr/>
        </p:nvGrpSpPr>
        <p:grpSpPr>
          <a:xfrm rot="20244324">
            <a:off x="4766488" y="2045679"/>
            <a:ext cx="82381" cy="120574"/>
            <a:chOff x="726980" y="5738832"/>
            <a:chExt cx="323658" cy="506142"/>
          </a:xfrm>
        </p:grpSpPr>
        <p:sp>
          <p:nvSpPr>
            <p:cNvPr id="1789" name="Forme libre 1788">
              <a:extLst>
                <a:ext uri="{FF2B5EF4-FFF2-40B4-BE49-F238E27FC236}">
                  <a16:creationId xmlns:a16="http://schemas.microsoft.com/office/drawing/2014/main" id="{E7100E81-C2AE-E818-FE14-EACA88CF57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1" name="Forme libre 1790">
              <a:extLst>
                <a:ext uri="{FF2B5EF4-FFF2-40B4-BE49-F238E27FC236}">
                  <a16:creationId xmlns:a16="http://schemas.microsoft.com/office/drawing/2014/main" id="{2BB67F7C-1D4A-A399-394E-0C81CCE15EC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Forme libre 2175">
              <a:extLst>
                <a:ext uri="{FF2B5EF4-FFF2-40B4-BE49-F238E27FC236}">
                  <a16:creationId xmlns:a16="http://schemas.microsoft.com/office/drawing/2014/main" id="{F239EA03-DF15-B2CA-4FA2-53745D9C3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2" name="Ellipse 650">
            <a:extLst>
              <a:ext uri="{FF2B5EF4-FFF2-40B4-BE49-F238E27FC236}">
                <a16:creationId xmlns:a16="http://schemas.microsoft.com/office/drawing/2014/main" id="{82165630-7C8F-5A4F-D8B2-84219DEA6869}"/>
              </a:ext>
            </a:extLst>
          </p:cNvPr>
          <p:cNvSpPr/>
          <p:nvPr/>
        </p:nvSpPr>
        <p:spPr>
          <a:xfrm rot="9574475">
            <a:off x="4891926" y="2445177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8" name="Graphique 2187" descr="ADN contour">
            <a:extLst>
              <a:ext uri="{FF2B5EF4-FFF2-40B4-BE49-F238E27FC236}">
                <a16:creationId xmlns:a16="http://schemas.microsoft.com/office/drawing/2014/main" id="{B5333BAF-45B7-30B4-C8DE-AD336FE80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7528095">
            <a:off x="4942669" y="2489984"/>
            <a:ext cx="116053" cy="112494"/>
          </a:xfrm>
          <a:prstGeom prst="rect">
            <a:avLst/>
          </a:prstGeom>
        </p:spPr>
      </p:pic>
      <p:sp>
        <p:nvSpPr>
          <p:cNvPr id="2194" name="Ellipse 650">
            <a:extLst>
              <a:ext uri="{FF2B5EF4-FFF2-40B4-BE49-F238E27FC236}">
                <a16:creationId xmlns:a16="http://schemas.microsoft.com/office/drawing/2014/main" id="{3D3C3CE4-F8B2-6D9D-A36D-FD1B70B34BDE}"/>
              </a:ext>
            </a:extLst>
          </p:cNvPr>
          <p:cNvSpPr/>
          <p:nvPr/>
        </p:nvSpPr>
        <p:spPr>
          <a:xfrm rot="17766479">
            <a:off x="5480643" y="2209529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5" name="Groupe 2224">
            <a:extLst>
              <a:ext uri="{FF2B5EF4-FFF2-40B4-BE49-F238E27FC236}">
                <a16:creationId xmlns:a16="http://schemas.microsoft.com/office/drawing/2014/main" id="{BBC58743-9A25-DC43-CA1D-4FAD58234728}"/>
              </a:ext>
            </a:extLst>
          </p:cNvPr>
          <p:cNvGrpSpPr/>
          <p:nvPr/>
        </p:nvGrpSpPr>
        <p:grpSpPr>
          <a:xfrm rot="199766">
            <a:off x="5589891" y="2014693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26" name="Forme libre 2225">
              <a:extLst>
                <a:ext uri="{FF2B5EF4-FFF2-40B4-BE49-F238E27FC236}">
                  <a16:creationId xmlns:a16="http://schemas.microsoft.com/office/drawing/2014/main" id="{1ECBEA65-A8A1-1613-A7E1-CEDDB0D61B3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7" name="Forme libre 2226">
              <a:extLst>
                <a:ext uri="{FF2B5EF4-FFF2-40B4-BE49-F238E27FC236}">
                  <a16:creationId xmlns:a16="http://schemas.microsoft.com/office/drawing/2014/main" id="{74BFA205-0583-57E2-7B1F-58E7D781F69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Forme libre 2227">
              <a:extLst>
                <a:ext uri="{FF2B5EF4-FFF2-40B4-BE49-F238E27FC236}">
                  <a16:creationId xmlns:a16="http://schemas.microsoft.com/office/drawing/2014/main" id="{FEE59FAB-90D3-9F5F-1D6D-7EB0C0A2BF6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9" name="Ellipse 2228">
            <a:extLst>
              <a:ext uri="{FF2B5EF4-FFF2-40B4-BE49-F238E27FC236}">
                <a16:creationId xmlns:a16="http://schemas.microsoft.com/office/drawing/2014/main" id="{815638E5-5B30-6105-34B2-7A20558FA9CD}"/>
              </a:ext>
            </a:extLst>
          </p:cNvPr>
          <p:cNvSpPr/>
          <p:nvPr/>
        </p:nvSpPr>
        <p:spPr>
          <a:xfrm>
            <a:off x="4719310" y="2009951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Forme libre 2229">
            <a:extLst>
              <a:ext uri="{FF2B5EF4-FFF2-40B4-BE49-F238E27FC236}">
                <a16:creationId xmlns:a16="http://schemas.microsoft.com/office/drawing/2014/main" id="{70D7AC3B-59AF-2791-14EB-1893669460A7}"/>
              </a:ext>
            </a:extLst>
          </p:cNvPr>
          <p:cNvSpPr/>
          <p:nvPr/>
        </p:nvSpPr>
        <p:spPr>
          <a:xfrm>
            <a:off x="4724950" y="2040312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Forme libre 2245">
            <a:extLst>
              <a:ext uri="{FF2B5EF4-FFF2-40B4-BE49-F238E27FC236}">
                <a16:creationId xmlns:a16="http://schemas.microsoft.com/office/drawing/2014/main" id="{01232BAA-88DE-1C69-ED47-232B825BAB30}"/>
              </a:ext>
            </a:extLst>
          </p:cNvPr>
          <p:cNvSpPr/>
          <p:nvPr/>
        </p:nvSpPr>
        <p:spPr>
          <a:xfrm>
            <a:off x="5067317" y="2132776"/>
            <a:ext cx="500473" cy="350902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7" name="Groupe 2246">
            <a:extLst>
              <a:ext uri="{FF2B5EF4-FFF2-40B4-BE49-F238E27FC236}">
                <a16:creationId xmlns:a16="http://schemas.microsoft.com/office/drawing/2014/main" id="{2ADF070C-D92E-2F4A-5BE7-83FEF7D15BD8}"/>
              </a:ext>
            </a:extLst>
          </p:cNvPr>
          <p:cNvGrpSpPr/>
          <p:nvPr/>
        </p:nvGrpSpPr>
        <p:grpSpPr>
          <a:xfrm>
            <a:off x="5109024" y="2015486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48" name="Forme libre 2247">
              <a:extLst>
                <a:ext uri="{FF2B5EF4-FFF2-40B4-BE49-F238E27FC236}">
                  <a16:creationId xmlns:a16="http://schemas.microsoft.com/office/drawing/2014/main" id="{20CD5069-B383-34E4-2D00-709B8072CA5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9" name="Forme libre 2248">
              <a:extLst>
                <a:ext uri="{FF2B5EF4-FFF2-40B4-BE49-F238E27FC236}">
                  <a16:creationId xmlns:a16="http://schemas.microsoft.com/office/drawing/2014/main" id="{1DF17846-118C-744C-F540-D9027AFAAFB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Forme libre 2249">
              <a:extLst>
                <a:ext uri="{FF2B5EF4-FFF2-40B4-BE49-F238E27FC236}">
                  <a16:creationId xmlns:a16="http://schemas.microsoft.com/office/drawing/2014/main" id="{FB30605C-E402-2248-64D8-7A1197EB050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5" name="Ellipse 650">
            <a:extLst>
              <a:ext uri="{FF2B5EF4-FFF2-40B4-BE49-F238E27FC236}">
                <a16:creationId xmlns:a16="http://schemas.microsoft.com/office/drawing/2014/main" id="{73E16315-BE52-224E-2969-FEECB9EB6482}"/>
              </a:ext>
            </a:extLst>
          </p:cNvPr>
          <p:cNvSpPr/>
          <p:nvPr/>
        </p:nvSpPr>
        <p:spPr>
          <a:xfrm rot="17766479">
            <a:off x="5480113" y="2209479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196854D-75AB-CA32-628A-7DD49D43DDF9}"/>
              </a:ext>
            </a:extLst>
          </p:cNvPr>
          <p:cNvGrpSpPr/>
          <p:nvPr/>
        </p:nvGrpSpPr>
        <p:grpSpPr>
          <a:xfrm>
            <a:off x="5522484" y="2265305"/>
            <a:ext cx="44878" cy="62072"/>
            <a:chOff x="726980" y="5738832"/>
            <a:chExt cx="323658" cy="506142"/>
          </a:xfrm>
        </p:grpSpPr>
        <p:sp>
          <p:nvSpPr>
            <p:cNvPr id="2267" name="Forme libre 2266">
              <a:extLst>
                <a:ext uri="{FF2B5EF4-FFF2-40B4-BE49-F238E27FC236}">
                  <a16:creationId xmlns:a16="http://schemas.microsoft.com/office/drawing/2014/main" id="{BA6FF137-D231-62C6-A34D-049E6FF7B87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8" name="Forme libre 2267">
              <a:extLst>
                <a:ext uri="{FF2B5EF4-FFF2-40B4-BE49-F238E27FC236}">
                  <a16:creationId xmlns:a16="http://schemas.microsoft.com/office/drawing/2014/main" id="{642C8810-0927-E697-47E1-21D90F3AF5B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Forme libre 2268">
              <a:extLst>
                <a:ext uri="{FF2B5EF4-FFF2-40B4-BE49-F238E27FC236}">
                  <a16:creationId xmlns:a16="http://schemas.microsoft.com/office/drawing/2014/main" id="{BA58A6BB-F1AF-D13B-A38F-82B3494AF6D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5B085570-62E7-9E4E-D27D-8AAF7FEC891D}"/>
              </a:ext>
            </a:extLst>
          </p:cNvPr>
          <p:cNvGrpSpPr/>
          <p:nvPr/>
        </p:nvGrpSpPr>
        <p:grpSpPr>
          <a:xfrm>
            <a:off x="5581716" y="2244399"/>
            <a:ext cx="44878" cy="62072"/>
            <a:chOff x="726980" y="5738832"/>
            <a:chExt cx="323658" cy="506142"/>
          </a:xfrm>
        </p:grpSpPr>
        <p:sp>
          <p:nvSpPr>
            <p:cNvPr id="2271" name="Forme libre 2270">
              <a:extLst>
                <a:ext uri="{FF2B5EF4-FFF2-40B4-BE49-F238E27FC236}">
                  <a16:creationId xmlns:a16="http://schemas.microsoft.com/office/drawing/2014/main" id="{07571550-C191-0316-AB21-1E2A39CCF26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2" name="Forme libre 2271">
              <a:extLst>
                <a:ext uri="{FF2B5EF4-FFF2-40B4-BE49-F238E27FC236}">
                  <a16:creationId xmlns:a16="http://schemas.microsoft.com/office/drawing/2014/main" id="{EB7832ED-AC53-6ABB-A7BB-9C83634DD4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Forme libre 2272">
              <a:extLst>
                <a:ext uri="{FF2B5EF4-FFF2-40B4-BE49-F238E27FC236}">
                  <a16:creationId xmlns:a16="http://schemas.microsoft.com/office/drawing/2014/main" id="{551824A6-ECF9-A4D1-7783-DAFC37B8B7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9" name="Groupe 2298">
            <a:extLst>
              <a:ext uri="{FF2B5EF4-FFF2-40B4-BE49-F238E27FC236}">
                <a16:creationId xmlns:a16="http://schemas.microsoft.com/office/drawing/2014/main" id="{C312C1B3-B25A-F68C-943F-F9F7A043B202}"/>
              </a:ext>
            </a:extLst>
          </p:cNvPr>
          <p:cNvGrpSpPr/>
          <p:nvPr/>
        </p:nvGrpSpPr>
        <p:grpSpPr>
          <a:xfrm>
            <a:off x="5246628" y="2492646"/>
            <a:ext cx="289142" cy="153107"/>
            <a:chOff x="4413392" y="6320971"/>
            <a:chExt cx="506951" cy="406417"/>
          </a:xfrm>
        </p:grpSpPr>
        <p:cxnSp>
          <p:nvCxnSpPr>
            <p:cNvPr id="2300" name="Connecteur droit avec flèche 2299">
              <a:extLst>
                <a:ext uri="{FF2B5EF4-FFF2-40B4-BE49-F238E27FC236}">
                  <a16:creationId xmlns:a16="http://schemas.microsoft.com/office/drawing/2014/main" id="{8EF32F8B-A611-8A26-CCE5-0CBD710904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Connecteur droit avec flèche 2300">
              <a:extLst>
                <a:ext uri="{FF2B5EF4-FFF2-40B4-BE49-F238E27FC236}">
                  <a16:creationId xmlns:a16="http://schemas.microsoft.com/office/drawing/2014/main" id="{EBE5AC04-B81E-A61A-5088-FF81695FD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>
            <a:off x="1320409" y="1579244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>
            <a:off x="1305812" y="959788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2F3D51F-FBCD-8E9E-78FE-4C71BB562F38}"/>
              </a:ext>
            </a:extLst>
          </p:cNvPr>
          <p:cNvCxnSpPr>
            <a:cxnSpLocks/>
          </p:cNvCxnSpPr>
          <p:nvPr/>
        </p:nvCxnSpPr>
        <p:spPr>
          <a:xfrm flipH="1">
            <a:off x="1116224" y="1068444"/>
            <a:ext cx="296154" cy="9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2335B18-83AD-D08D-5BA7-F72B8D7BD03F}"/>
              </a:ext>
            </a:extLst>
          </p:cNvPr>
          <p:cNvSpPr txBox="1"/>
          <p:nvPr/>
        </p:nvSpPr>
        <p:spPr>
          <a:xfrm>
            <a:off x="1338552" y="2241991"/>
            <a:ext cx="667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681" t="77916" r="49484" b="4997"/>
          <a:stretch/>
        </p:blipFill>
        <p:spPr>
          <a:xfrm>
            <a:off x="4228322" y="1024676"/>
            <a:ext cx="1911146" cy="37276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513" t="85425" r="3809" b="8219"/>
          <a:stretch/>
        </p:blipFill>
        <p:spPr>
          <a:xfrm>
            <a:off x="2226545" y="1221258"/>
            <a:ext cx="1591826" cy="138670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3473653" y="1405977"/>
            <a:ext cx="35121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447" t="53044" r="50144" b="27618"/>
          <a:stretch/>
        </p:blipFill>
        <p:spPr>
          <a:xfrm>
            <a:off x="4280838" y="1405018"/>
            <a:ext cx="1847506" cy="421868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096" t="53976" r="4384" b="30984"/>
          <a:stretch/>
        </p:blipFill>
        <p:spPr>
          <a:xfrm>
            <a:off x="2240116" y="1506945"/>
            <a:ext cx="1584749" cy="328118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B5E2419F-A4BB-F7D8-2991-96D74BF88D24}"/>
              </a:ext>
            </a:extLst>
          </p:cNvPr>
          <p:cNvSpPr txBox="1"/>
          <p:nvPr/>
        </p:nvSpPr>
        <p:spPr>
          <a:xfrm>
            <a:off x="4553904" y="731571"/>
            <a:ext cx="1275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2424460" y="734010"/>
            <a:ext cx="1165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6095413" y="1532956"/>
            <a:ext cx="0" cy="21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6091047" y="1115059"/>
            <a:ext cx="0" cy="2801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5973013" y="1546837"/>
            <a:ext cx="4459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5944570" y="1159432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7330D-E82F-B942-37E1-8446F0302FE3}"/>
              </a:ext>
            </a:extLst>
          </p:cNvPr>
          <p:cNvSpPr/>
          <p:nvPr/>
        </p:nvSpPr>
        <p:spPr>
          <a:xfrm>
            <a:off x="1281901" y="3652694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1291FC-5A37-21BB-EF87-5D4EFA872F17}"/>
              </a:ext>
            </a:extLst>
          </p:cNvPr>
          <p:cNvSpPr/>
          <p:nvPr/>
        </p:nvSpPr>
        <p:spPr>
          <a:xfrm>
            <a:off x="722088" y="3652694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7D76530-F723-75F5-D98F-B2BA5591C9A9}"/>
              </a:ext>
            </a:extLst>
          </p:cNvPr>
          <p:cNvSpPr/>
          <p:nvPr/>
        </p:nvSpPr>
        <p:spPr>
          <a:xfrm>
            <a:off x="755396" y="367504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8791A33-51D0-B95C-AA1E-95D61CCA8EEF}"/>
              </a:ext>
            </a:extLst>
          </p:cNvPr>
          <p:cNvSpPr/>
          <p:nvPr/>
        </p:nvSpPr>
        <p:spPr>
          <a:xfrm>
            <a:off x="755396" y="395937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EBC2BE9-E8CE-B292-8D0E-67755CE6BB4A}"/>
              </a:ext>
            </a:extLst>
          </p:cNvPr>
          <p:cNvSpPr/>
          <p:nvPr/>
        </p:nvSpPr>
        <p:spPr>
          <a:xfrm>
            <a:off x="755396" y="450093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3AB1E51-1144-25CF-8E86-BE9682B53C0A}"/>
              </a:ext>
            </a:extLst>
          </p:cNvPr>
          <p:cNvSpPr/>
          <p:nvPr/>
        </p:nvSpPr>
        <p:spPr>
          <a:xfrm>
            <a:off x="1320489" y="367504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604755-B2C3-29D3-6DC1-8E9B2C7CFA9F}"/>
              </a:ext>
            </a:extLst>
          </p:cNvPr>
          <p:cNvSpPr/>
          <p:nvPr/>
        </p:nvSpPr>
        <p:spPr>
          <a:xfrm>
            <a:off x="1320489" y="3959373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4D772F6-A15C-1AC3-2963-A574D098FDF7}"/>
              </a:ext>
            </a:extLst>
          </p:cNvPr>
          <p:cNvSpPr/>
          <p:nvPr/>
        </p:nvSpPr>
        <p:spPr>
          <a:xfrm>
            <a:off x="1320489" y="450093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A599A7-B185-674F-BFCC-C432640E64E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971396" y="3783043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D7C9452-E522-6C01-511F-BB46C3DA714D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>
            <a:off x="971396" y="3783043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526D12C-B901-AA73-1211-F834A6C524C4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>
            <a:off x="971396" y="3783043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EADB6FA-8B20-8E29-C0EF-22E69F1A59AA}"/>
              </a:ext>
            </a:extLst>
          </p:cNvPr>
          <p:cNvCxnSpPr>
            <a:cxnSpLocks/>
            <a:stCxn id="31" idx="2"/>
            <a:endCxn id="23" idx="6"/>
          </p:cNvCxnSpPr>
          <p:nvPr/>
        </p:nvCxnSpPr>
        <p:spPr>
          <a:xfrm flipH="1">
            <a:off x="971396" y="3783043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C25602-8DD9-2AA8-568B-C39FA153F579}"/>
              </a:ext>
            </a:extLst>
          </p:cNvPr>
          <p:cNvCxnSpPr>
            <a:cxnSpLocks/>
            <a:stCxn id="33" idx="2"/>
            <a:endCxn id="23" idx="6"/>
          </p:cNvCxnSpPr>
          <p:nvPr/>
        </p:nvCxnSpPr>
        <p:spPr>
          <a:xfrm flipH="1" flipV="1">
            <a:off x="971396" y="4067373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EF04372-39D3-65E0-DA72-E92107442702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971396" y="4067373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62C9913-E44D-6438-CE24-2538E7DE40F3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>
            <a:off x="971396" y="4608939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FE5352F-6EDE-BA4F-63A5-CD1B43B1BD67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>
            <a:off x="971396" y="3783043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149DDC3-8D7E-D34B-3D87-F2E0C5245172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971396" y="4067373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4FF86445-6813-C3BD-23BF-A32B8952E00F}"/>
              </a:ext>
            </a:extLst>
          </p:cNvPr>
          <p:cNvSpPr/>
          <p:nvPr/>
        </p:nvSpPr>
        <p:spPr>
          <a:xfrm>
            <a:off x="460755" y="3351661"/>
            <a:ext cx="216000" cy="216000"/>
          </a:xfrm>
          <a:prstGeom prst="ellipse">
            <a:avLst/>
          </a:prstGeom>
          <a:solidFill>
            <a:srgbClr val="F6D6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3486320-3992-BC0A-9093-7E92FB65110D}"/>
              </a:ext>
            </a:extLst>
          </p:cNvPr>
          <p:cNvCxnSpPr>
            <a:cxnSpLocks/>
          </p:cNvCxnSpPr>
          <p:nvPr/>
        </p:nvCxnSpPr>
        <p:spPr>
          <a:xfrm flipV="1">
            <a:off x="598114" y="3846155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4DF565E-309E-68E1-2B13-E832ABECC2C0}"/>
              </a:ext>
            </a:extLst>
          </p:cNvPr>
          <p:cNvCxnSpPr>
            <a:cxnSpLocks/>
          </p:cNvCxnSpPr>
          <p:nvPr/>
        </p:nvCxnSpPr>
        <p:spPr>
          <a:xfrm flipV="1">
            <a:off x="598114" y="4115815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B5389E1-BFC1-3E20-53E5-A450FCFBB155}"/>
              </a:ext>
            </a:extLst>
          </p:cNvPr>
          <p:cNvCxnSpPr>
            <a:cxnSpLocks/>
          </p:cNvCxnSpPr>
          <p:nvPr/>
        </p:nvCxnSpPr>
        <p:spPr>
          <a:xfrm flipV="1">
            <a:off x="598114" y="4666015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ZoneTexte 2239">
            <a:extLst>
              <a:ext uri="{FF2B5EF4-FFF2-40B4-BE49-F238E27FC236}">
                <a16:creationId xmlns:a16="http://schemas.microsoft.com/office/drawing/2014/main" id="{FA9DCD20-2D75-8993-E9B6-B4A4E2A2A1A8}"/>
              </a:ext>
            </a:extLst>
          </p:cNvPr>
          <p:cNvSpPr txBox="1"/>
          <p:nvPr/>
        </p:nvSpPr>
        <p:spPr>
          <a:xfrm>
            <a:off x="170914" y="3820065"/>
            <a:ext cx="482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257" name="Connecteur droit avec flèche 2256">
            <a:extLst>
              <a:ext uri="{FF2B5EF4-FFF2-40B4-BE49-F238E27FC236}">
                <a16:creationId xmlns:a16="http://schemas.microsoft.com/office/drawing/2014/main" id="{C9694887-245F-26BE-DDA1-1D49110A1FDD}"/>
              </a:ext>
            </a:extLst>
          </p:cNvPr>
          <p:cNvCxnSpPr>
            <a:cxnSpLocks/>
          </p:cNvCxnSpPr>
          <p:nvPr/>
        </p:nvCxnSpPr>
        <p:spPr>
          <a:xfrm flipH="1" flipV="1">
            <a:off x="1535370" y="3848575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Connecteur droit avec flèche 2257">
            <a:extLst>
              <a:ext uri="{FF2B5EF4-FFF2-40B4-BE49-F238E27FC236}">
                <a16:creationId xmlns:a16="http://schemas.microsoft.com/office/drawing/2014/main" id="{CFA30790-5D49-F888-50D5-25F08F55BD4B}"/>
              </a:ext>
            </a:extLst>
          </p:cNvPr>
          <p:cNvCxnSpPr>
            <a:cxnSpLocks/>
          </p:cNvCxnSpPr>
          <p:nvPr/>
        </p:nvCxnSpPr>
        <p:spPr>
          <a:xfrm flipH="1" flipV="1">
            <a:off x="1534160" y="4117994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Connecteur droit avec flèche 2258">
            <a:extLst>
              <a:ext uri="{FF2B5EF4-FFF2-40B4-BE49-F238E27FC236}">
                <a16:creationId xmlns:a16="http://schemas.microsoft.com/office/drawing/2014/main" id="{B47AF6A1-9B29-27E5-F09C-5ED1344B196F}"/>
              </a:ext>
            </a:extLst>
          </p:cNvPr>
          <p:cNvCxnSpPr>
            <a:cxnSpLocks/>
          </p:cNvCxnSpPr>
          <p:nvPr/>
        </p:nvCxnSpPr>
        <p:spPr>
          <a:xfrm flipH="1" flipV="1">
            <a:off x="1534160" y="4660612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Connecteur droit 2259">
            <a:extLst>
              <a:ext uri="{FF2B5EF4-FFF2-40B4-BE49-F238E27FC236}">
                <a16:creationId xmlns:a16="http://schemas.microsoft.com/office/drawing/2014/main" id="{FB472585-C068-DA9F-686C-4CD5E2247C17}"/>
              </a:ext>
            </a:extLst>
          </p:cNvPr>
          <p:cNvCxnSpPr>
            <a:cxnSpLocks/>
          </p:cNvCxnSpPr>
          <p:nvPr/>
        </p:nvCxnSpPr>
        <p:spPr>
          <a:xfrm flipV="1">
            <a:off x="676755" y="3443156"/>
            <a:ext cx="751019" cy="1846"/>
          </a:xfrm>
          <a:prstGeom prst="line">
            <a:avLst/>
          </a:prstGeom>
          <a:ln>
            <a:solidFill>
              <a:srgbClr val="E28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1" name="Connecteur droit 2260">
            <a:extLst>
              <a:ext uri="{FF2B5EF4-FFF2-40B4-BE49-F238E27FC236}">
                <a16:creationId xmlns:a16="http://schemas.microsoft.com/office/drawing/2014/main" id="{80091912-945A-11C3-E21C-97E121D9118C}"/>
              </a:ext>
            </a:extLst>
          </p:cNvPr>
          <p:cNvCxnSpPr>
            <a:cxnSpLocks/>
          </p:cNvCxnSpPr>
          <p:nvPr/>
        </p:nvCxnSpPr>
        <p:spPr>
          <a:xfrm>
            <a:off x="870774" y="3447937"/>
            <a:ext cx="461" cy="165600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Connecteur droit 2261">
            <a:extLst>
              <a:ext uri="{FF2B5EF4-FFF2-40B4-BE49-F238E27FC236}">
                <a16:creationId xmlns:a16="http://schemas.microsoft.com/office/drawing/2014/main" id="{277F48CE-CF48-8FCA-409D-2406445A4FB7}"/>
              </a:ext>
            </a:extLst>
          </p:cNvPr>
          <p:cNvCxnSpPr>
            <a:cxnSpLocks/>
          </p:cNvCxnSpPr>
          <p:nvPr/>
        </p:nvCxnSpPr>
        <p:spPr>
          <a:xfrm>
            <a:off x="1427774" y="3443156"/>
            <a:ext cx="0" cy="165453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ZoneTexte 2262">
            <a:extLst>
              <a:ext uri="{FF2B5EF4-FFF2-40B4-BE49-F238E27FC236}">
                <a16:creationId xmlns:a16="http://schemas.microsoft.com/office/drawing/2014/main" id="{040DF48F-06A1-BCAF-91AA-25F1FC28DA03}"/>
              </a:ext>
            </a:extLst>
          </p:cNvPr>
          <p:cNvSpPr txBox="1"/>
          <p:nvPr/>
        </p:nvSpPr>
        <p:spPr>
          <a:xfrm>
            <a:off x="713627" y="4717852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</a:t>
            </a:r>
          </a:p>
        </p:txBody>
      </p:sp>
      <p:sp>
        <p:nvSpPr>
          <p:cNvPr id="2264" name="ZoneTexte 2263">
            <a:extLst>
              <a:ext uri="{FF2B5EF4-FFF2-40B4-BE49-F238E27FC236}">
                <a16:creationId xmlns:a16="http://schemas.microsoft.com/office/drawing/2014/main" id="{AC6932F8-068D-3D09-3FC0-344098BDC295}"/>
              </a:ext>
            </a:extLst>
          </p:cNvPr>
          <p:cNvSpPr txBox="1"/>
          <p:nvPr/>
        </p:nvSpPr>
        <p:spPr>
          <a:xfrm>
            <a:off x="1230478" y="4722545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</a:t>
            </a:r>
          </a:p>
        </p:txBody>
      </p:sp>
      <p:sp>
        <p:nvSpPr>
          <p:cNvPr id="1849" name="ZoneTexte 1848">
            <a:extLst>
              <a:ext uri="{FF2B5EF4-FFF2-40B4-BE49-F238E27FC236}">
                <a16:creationId xmlns:a16="http://schemas.microsoft.com/office/drawing/2014/main" id="{06793531-0A9C-33CF-4FE8-80D92288F513}"/>
              </a:ext>
            </a:extLst>
          </p:cNvPr>
          <p:cNvSpPr txBox="1"/>
          <p:nvPr/>
        </p:nvSpPr>
        <p:spPr>
          <a:xfrm>
            <a:off x="2807827" y="3073874"/>
            <a:ext cx="425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2113" name="ZoneTexte 2112">
            <a:extLst>
              <a:ext uri="{FF2B5EF4-FFF2-40B4-BE49-F238E27FC236}">
                <a16:creationId xmlns:a16="http://schemas.microsoft.com/office/drawing/2014/main" id="{48163A1F-1E4D-6694-0A65-4A9A79B99826}"/>
              </a:ext>
            </a:extLst>
          </p:cNvPr>
          <p:cNvSpPr txBox="1"/>
          <p:nvPr/>
        </p:nvSpPr>
        <p:spPr>
          <a:xfrm>
            <a:off x="178092" y="3565506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114" name="Connecteur droit avec flèche 2113">
            <a:extLst>
              <a:ext uri="{FF2B5EF4-FFF2-40B4-BE49-F238E27FC236}">
                <a16:creationId xmlns:a16="http://schemas.microsoft.com/office/drawing/2014/main" id="{5CFDAB22-52C2-AAD1-AC75-66AE3C3B2E60}"/>
              </a:ext>
            </a:extLst>
          </p:cNvPr>
          <p:cNvCxnSpPr>
            <a:cxnSpLocks/>
          </p:cNvCxnSpPr>
          <p:nvPr/>
        </p:nvCxnSpPr>
        <p:spPr>
          <a:xfrm flipV="1">
            <a:off x="332587" y="3538778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1965154" y="3310332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1943514" y="351234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2006831" y="3719722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1985192" y="3910050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1678024" y="4465745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Network activity</a:t>
            </a:r>
          </a:p>
        </p:txBody>
      </p:sp>
      <p:sp>
        <p:nvSpPr>
          <p:cNvPr id="2122" name="ZoneTexte 2121">
            <a:extLst>
              <a:ext uri="{FF2B5EF4-FFF2-40B4-BE49-F238E27FC236}">
                <a16:creationId xmlns:a16="http://schemas.microsoft.com/office/drawing/2014/main" id="{98AF8CAB-47C9-9EF7-AEB0-DF5797081429}"/>
              </a:ext>
            </a:extLst>
          </p:cNvPr>
          <p:cNvSpPr txBox="1"/>
          <p:nvPr/>
        </p:nvSpPr>
        <p:spPr>
          <a:xfrm>
            <a:off x="1978740" y="2879686"/>
            <a:ext cx="3817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Switches from input-driven tonic mode to synchronized bursting mode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1971368" y="5070941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127" name="ZoneTexte 2126">
            <a:extLst>
              <a:ext uri="{FF2B5EF4-FFF2-40B4-BE49-F238E27FC236}">
                <a16:creationId xmlns:a16="http://schemas.microsoft.com/office/drawing/2014/main" id="{5D3C3097-2564-8AD1-C92B-4B250C627C00}"/>
              </a:ext>
            </a:extLst>
          </p:cNvPr>
          <p:cNvSpPr txBox="1"/>
          <p:nvPr/>
        </p:nvSpPr>
        <p:spPr>
          <a:xfrm>
            <a:off x="162895" y="4090227"/>
            <a:ext cx="490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8" name="ZoneTexte 2127">
            <a:extLst>
              <a:ext uri="{FF2B5EF4-FFF2-40B4-BE49-F238E27FC236}">
                <a16:creationId xmlns:a16="http://schemas.microsoft.com/office/drawing/2014/main" id="{EB6BB4F7-EF1B-D509-2EC2-FB8B2A345A3B}"/>
              </a:ext>
            </a:extLst>
          </p:cNvPr>
          <p:cNvSpPr txBox="1"/>
          <p:nvPr/>
        </p:nvSpPr>
        <p:spPr>
          <a:xfrm>
            <a:off x="101737" y="4624876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pre,N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9" name="ZoneTexte 2128">
            <a:extLst>
              <a:ext uri="{FF2B5EF4-FFF2-40B4-BE49-F238E27FC236}">
                <a16:creationId xmlns:a16="http://schemas.microsoft.com/office/drawing/2014/main" id="{BE14AC73-78FB-5BDA-6711-B14DCFC5BECF}"/>
              </a:ext>
            </a:extLst>
          </p:cNvPr>
          <p:cNvSpPr txBox="1"/>
          <p:nvPr/>
        </p:nvSpPr>
        <p:spPr>
          <a:xfrm rot="5400000">
            <a:off x="743918" y="421682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2130" name="ZoneTexte 2129">
            <a:extLst>
              <a:ext uri="{FF2B5EF4-FFF2-40B4-BE49-F238E27FC236}">
                <a16:creationId xmlns:a16="http://schemas.microsoft.com/office/drawing/2014/main" id="{616DDE14-668A-BBED-500D-DEA64463B906}"/>
              </a:ext>
            </a:extLst>
          </p:cNvPr>
          <p:cNvSpPr txBox="1"/>
          <p:nvPr/>
        </p:nvSpPr>
        <p:spPr>
          <a:xfrm>
            <a:off x="1602480" y="3820065"/>
            <a:ext cx="448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1" name="ZoneTexte 2130">
            <a:extLst>
              <a:ext uri="{FF2B5EF4-FFF2-40B4-BE49-F238E27FC236}">
                <a16:creationId xmlns:a16="http://schemas.microsoft.com/office/drawing/2014/main" id="{A4A058E2-C8D6-FBC5-92F7-8B2DE5BFCAFF}"/>
              </a:ext>
            </a:extLst>
          </p:cNvPr>
          <p:cNvSpPr txBox="1"/>
          <p:nvPr/>
        </p:nvSpPr>
        <p:spPr>
          <a:xfrm>
            <a:off x="1602479" y="4090227"/>
            <a:ext cx="444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2" name="ZoneTexte 2131">
            <a:extLst>
              <a:ext uri="{FF2B5EF4-FFF2-40B4-BE49-F238E27FC236}">
                <a16:creationId xmlns:a16="http://schemas.microsoft.com/office/drawing/2014/main" id="{24A4C40D-500C-11AA-5237-4495CDC85E88}"/>
              </a:ext>
            </a:extLst>
          </p:cNvPr>
          <p:cNvSpPr txBox="1"/>
          <p:nvPr/>
        </p:nvSpPr>
        <p:spPr>
          <a:xfrm>
            <a:off x="1602479" y="4624876"/>
            <a:ext cx="498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post,M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3" name="ZoneTexte 2132">
            <a:extLst>
              <a:ext uri="{FF2B5EF4-FFF2-40B4-BE49-F238E27FC236}">
                <a16:creationId xmlns:a16="http://schemas.microsoft.com/office/drawing/2014/main" id="{4E317006-9C01-C591-D954-E6789F5C9D5F}"/>
              </a:ext>
            </a:extLst>
          </p:cNvPr>
          <p:cNvSpPr txBox="1"/>
          <p:nvPr/>
        </p:nvSpPr>
        <p:spPr>
          <a:xfrm>
            <a:off x="1001358" y="3608120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</a:t>
            </a:r>
          </a:p>
        </p:txBody>
      </p:sp>
      <p:sp>
        <p:nvSpPr>
          <p:cNvPr id="2134" name="ZoneTexte 2133">
            <a:extLst>
              <a:ext uri="{FF2B5EF4-FFF2-40B4-BE49-F238E27FC236}">
                <a16:creationId xmlns:a16="http://schemas.microsoft.com/office/drawing/2014/main" id="{685C230E-10FB-E31B-9741-2A24DEB325CA}"/>
              </a:ext>
            </a:extLst>
          </p:cNvPr>
          <p:cNvSpPr txBox="1"/>
          <p:nvPr/>
        </p:nvSpPr>
        <p:spPr>
          <a:xfrm>
            <a:off x="285597" y="2879686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Network and plasticity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280D557-4A6E-0A28-4493-92299A6814CB}"/>
              </a:ext>
            </a:extLst>
          </p:cNvPr>
          <p:cNvGrpSpPr/>
          <p:nvPr/>
        </p:nvGrpSpPr>
        <p:grpSpPr>
          <a:xfrm>
            <a:off x="2234992" y="3432584"/>
            <a:ext cx="4448998" cy="2150634"/>
            <a:chOff x="2303388" y="2839917"/>
            <a:chExt cx="4448998" cy="2150634"/>
          </a:xfrm>
        </p:grpSpPr>
        <p:cxnSp>
          <p:nvCxnSpPr>
            <p:cNvPr id="1766" name="Connecteur droit 1765">
              <a:extLst>
                <a:ext uri="{FF2B5EF4-FFF2-40B4-BE49-F238E27FC236}">
                  <a16:creationId xmlns:a16="http://schemas.microsoft.com/office/drawing/2014/main" id="{99EEC948-3C6C-B44D-6486-BB933156B1A2}"/>
                </a:ext>
              </a:extLst>
            </p:cNvPr>
            <p:cNvCxnSpPr>
              <a:cxnSpLocks/>
            </p:cNvCxnSpPr>
            <p:nvPr/>
          </p:nvCxnSpPr>
          <p:spPr>
            <a:xfrm>
              <a:off x="4403980" y="490689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7" name="Groupe 2276">
              <a:extLst>
                <a:ext uri="{FF2B5EF4-FFF2-40B4-BE49-F238E27FC236}">
                  <a16:creationId xmlns:a16="http://schemas.microsoft.com/office/drawing/2014/main" id="{3623FD01-1379-2EE8-ED80-B747820D781F}"/>
                </a:ext>
              </a:extLst>
            </p:cNvPr>
            <p:cNvGrpSpPr/>
            <p:nvPr/>
          </p:nvGrpSpPr>
          <p:grpSpPr>
            <a:xfrm>
              <a:off x="2305826" y="2839917"/>
              <a:ext cx="4186973" cy="79587"/>
              <a:chOff x="6982778" y="909858"/>
              <a:chExt cx="1926870" cy="188004"/>
            </a:xfrm>
          </p:grpSpPr>
          <p:cxnSp>
            <p:nvCxnSpPr>
              <p:cNvPr id="2302" name="Connecteur droit 2301">
                <a:extLst>
                  <a:ext uri="{FF2B5EF4-FFF2-40B4-BE49-F238E27FC236}">
                    <a16:creationId xmlns:a16="http://schemas.microsoft.com/office/drawing/2014/main" id="{0501AE0F-0F99-A2BE-4BE1-77EAAB6A5FE3}"/>
                  </a:ext>
                </a:extLst>
              </p:cNvPr>
              <p:cNvCxnSpPr/>
              <p:nvPr/>
            </p:nvCxnSpPr>
            <p:spPr>
              <a:xfrm>
                <a:off x="6982778" y="909858"/>
                <a:ext cx="720641" cy="0"/>
              </a:xfrm>
              <a:prstGeom prst="line">
                <a:avLst/>
              </a:prstGeom>
              <a:ln w="12700">
                <a:solidFill>
                  <a:srgbClr val="E287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3" name="Connecteur droit 2302">
                <a:extLst>
                  <a:ext uri="{FF2B5EF4-FFF2-40B4-BE49-F238E27FC236}">
                    <a16:creationId xmlns:a16="http://schemas.microsoft.com/office/drawing/2014/main" id="{EF08320F-F496-48A9-5C3B-66BF1D60B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419" y="909858"/>
                <a:ext cx="0" cy="188004"/>
              </a:xfrm>
              <a:prstGeom prst="line">
                <a:avLst/>
              </a:prstGeom>
              <a:ln w="12700">
                <a:solidFill>
                  <a:srgbClr val="E287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Connecteur droit 1791">
                <a:extLst>
                  <a:ext uri="{FF2B5EF4-FFF2-40B4-BE49-F238E27FC236}">
                    <a16:creationId xmlns:a16="http://schemas.microsoft.com/office/drawing/2014/main" id="{6B19AF2A-ADAD-F555-EF86-B898C7D0F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3419" y="1097862"/>
                <a:ext cx="1206229" cy="0"/>
              </a:xfrm>
              <a:prstGeom prst="line">
                <a:avLst/>
              </a:prstGeom>
              <a:ln w="12700">
                <a:solidFill>
                  <a:srgbClr val="E287A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65" name="Image 1864">
              <a:extLst>
                <a:ext uri="{FF2B5EF4-FFF2-40B4-BE49-F238E27FC236}">
                  <a16:creationId xmlns:a16="http://schemas.microsoft.com/office/drawing/2014/main" id="{43F67948-3553-7529-1C2D-63E9FA6A8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2313763" y="3621767"/>
              <a:ext cx="4185750" cy="733454"/>
            </a:xfrm>
            <a:prstGeom prst="rect">
              <a:avLst/>
            </a:prstGeom>
          </p:spPr>
        </p:pic>
        <p:pic>
          <p:nvPicPr>
            <p:cNvPr id="1866" name="Image 1865">
              <a:extLst>
                <a:ext uri="{FF2B5EF4-FFF2-40B4-BE49-F238E27FC236}">
                  <a16:creationId xmlns:a16="http://schemas.microsoft.com/office/drawing/2014/main" id="{4C8638B3-4F7C-CD9F-7EFF-E1B71AE75E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836" t="5870" b="5870"/>
            <a:stretch/>
          </p:blipFill>
          <p:spPr>
            <a:xfrm>
              <a:off x="2304337" y="4443793"/>
              <a:ext cx="4279408" cy="292279"/>
            </a:xfrm>
            <a:prstGeom prst="rect">
              <a:avLst/>
            </a:prstGeom>
          </p:spPr>
        </p:pic>
        <p:pic>
          <p:nvPicPr>
            <p:cNvPr id="1867" name="Image 1866">
              <a:extLst>
                <a:ext uri="{FF2B5EF4-FFF2-40B4-BE49-F238E27FC236}">
                  <a16:creationId xmlns:a16="http://schemas.microsoft.com/office/drawing/2014/main" id="{CC621EBD-C2F0-B085-02F1-BBE157DEE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2305827" y="2952411"/>
              <a:ext cx="4191000" cy="177800"/>
            </a:xfrm>
            <a:prstGeom prst="rect">
              <a:avLst/>
            </a:prstGeom>
          </p:spPr>
        </p:pic>
        <p:grpSp>
          <p:nvGrpSpPr>
            <p:cNvPr id="1868" name="Groupe 1867">
              <a:extLst>
                <a:ext uri="{FF2B5EF4-FFF2-40B4-BE49-F238E27FC236}">
                  <a16:creationId xmlns:a16="http://schemas.microsoft.com/office/drawing/2014/main" id="{68EADB33-B5F9-9A88-4E7F-18DE6AC7CB29}"/>
                </a:ext>
              </a:extLst>
            </p:cNvPr>
            <p:cNvGrpSpPr/>
            <p:nvPr/>
          </p:nvGrpSpPr>
          <p:grpSpPr>
            <a:xfrm>
              <a:off x="2303388" y="3212253"/>
              <a:ext cx="4189412" cy="73872"/>
              <a:chOff x="2807419" y="1070290"/>
              <a:chExt cx="4189412" cy="73872"/>
            </a:xfrm>
          </p:grpSpPr>
          <p:cxnSp>
            <p:nvCxnSpPr>
              <p:cNvPr id="1879" name="Connecteur droit 1878">
                <a:extLst>
                  <a:ext uri="{FF2B5EF4-FFF2-40B4-BE49-F238E27FC236}">
                    <a16:creationId xmlns:a16="http://schemas.microsoft.com/office/drawing/2014/main" id="{907610EC-D993-78A5-F3E0-4B261CBE0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7419" y="1143957"/>
                <a:ext cx="4189412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0" name="Connecteur droit 1879">
                <a:extLst>
                  <a:ext uri="{FF2B5EF4-FFF2-40B4-BE49-F238E27FC236}">
                    <a16:creationId xmlns:a16="http://schemas.microsoft.com/office/drawing/2014/main" id="{F75C3FCD-E079-ACB4-48C5-CA902AE56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0959" y="1072162"/>
                <a:ext cx="0" cy="72000"/>
              </a:xfrm>
              <a:prstGeom prst="line">
                <a:avLst/>
              </a:prstGeom>
              <a:ln w="152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1" name="Connecteur droit 1880">
                <a:extLst>
                  <a:ext uri="{FF2B5EF4-FFF2-40B4-BE49-F238E27FC236}">
                    <a16:creationId xmlns:a16="http://schemas.microsoft.com/office/drawing/2014/main" id="{3B060189-B9B3-FC77-72F7-2E50EE6DA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1301" y="1071433"/>
                <a:ext cx="0" cy="72000"/>
              </a:xfrm>
              <a:prstGeom prst="line">
                <a:avLst/>
              </a:prstGeom>
              <a:ln w="152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2" name="Connecteur droit 1901">
                <a:extLst>
                  <a:ext uri="{FF2B5EF4-FFF2-40B4-BE49-F238E27FC236}">
                    <a16:creationId xmlns:a16="http://schemas.microsoft.com/office/drawing/2014/main" id="{68F15515-4E5B-3020-A8A8-68974292C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18186" y="1070290"/>
                <a:ext cx="0" cy="72000"/>
              </a:xfrm>
              <a:prstGeom prst="line">
                <a:avLst/>
              </a:prstGeom>
              <a:ln w="152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3" name="Connecteur droit 1492">
                <a:extLst>
                  <a:ext uri="{FF2B5EF4-FFF2-40B4-BE49-F238E27FC236}">
                    <a16:creationId xmlns:a16="http://schemas.microsoft.com/office/drawing/2014/main" id="{D33CBB53-70FF-A53D-C227-C39B85C1A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7765" y="1071433"/>
                <a:ext cx="0" cy="72000"/>
              </a:xfrm>
              <a:prstGeom prst="line">
                <a:avLst/>
              </a:prstGeom>
              <a:ln w="1524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48" name="Connecteur droit 1947">
              <a:extLst>
                <a:ext uri="{FF2B5EF4-FFF2-40B4-BE49-F238E27FC236}">
                  <a16:creationId xmlns:a16="http://schemas.microsoft.com/office/drawing/2014/main" id="{416E28B4-E0DD-2E94-F7AD-D6D00891D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0644" y="4784608"/>
              <a:ext cx="1044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0" name="ZoneTexte 2009">
              <a:extLst>
                <a:ext uri="{FF2B5EF4-FFF2-40B4-BE49-F238E27FC236}">
                  <a16:creationId xmlns:a16="http://schemas.microsoft.com/office/drawing/2014/main" id="{C2B28754-2C8F-9B92-D151-91B757DFD70D}"/>
                </a:ext>
              </a:extLst>
            </p:cNvPr>
            <p:cNvSpPr txBox="1"/>
            <p:nvPr/>
          </p:nvSpPr>
          <p:spPr>
            <a:xfrm>
              <a:off x="6292165" y="4775107"/>
              <a:ext cx="2920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1s</a:t>
              </a:r>
            </a:p>
          </p:txBody>
        </p:sp>
        <p:pic>
          <p:nvPicPr>
            <p:cNvPr id="2124" name="Image 2123">
              <a:extLst>
                <a:ext uri="{FF2B5EF4-FFF2-40B4-BE49-F238E27FC236}">
                  <a16:creationId xmlns:a16="http://schemas.microsoft.com/office/drawing/2014/main" id="{0F041F00-C930-A087-BBD6-5CD323CB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2308513" y="3335887"/>
              <a:ext cx="4191000" cy="177800"/>
            </a:xfrm>
            <a:prstGeom prst="rect">
              <a:avLst/>
            </a:prstGeom>
          </p:spPr>
        </p:pic>
        <p:cxnSp>
          <p:nvCxnSpPr>
            <p:cNvPr id="2135" name="Connecteur droit 2134">
              <a:extLst>
                <a:ext uri="{FF2B5EF4-FFF2-40B4-BE49-F238E27FC236}">
                  <a16:creationId xmlns:a16="http://schemas.microsoft.com/office/drawing/2014/main" id="{17D28930-2B99-B7BF-5289-839CDE49123D}"/>
                </a:ext>
              </a:extLst>
            </p:cNvPr>
            <p:cNvCxnSpPr>
              <a:cxnSpLocks/>
            </p:cNvCxnSpPr>
            <p:nvPr/>
          </p:nvCxnSpPr>
          <p:spPr>
            <a:xfrm>
              <a:off x="6580073" y="3344301"/>
              <a:ext cx="0" cy="151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6" name="ZoneTexte 2135">
              <a:extLst>
                <a:ext uri="{FF2B5EF4-FFF2-40B4-BE49-F238E27FC236}">
                  <a16:creationId xmlns:a16="http://schemas.microsoft.com/office/drawing/2014/main" id="{D3B7D084-75CE-212A-AB2E-57584A021D50}"/>
                </a:ext>
              </a:extLst>
            </p:cNvPr>
            <p:cNvSpPr txBox="1"/>
            <p:nvPr/>
          </p:nvSpPr>
          <p:spPr>
            <a:xfrm rot="16200000">
              <a:off x="6378405" y="3307639"/>
              <a:ext cx="5325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100 mV</a:t>
              </a:r>
            </a:p>
          </p:txBody>
        </p:sp>
        <p:cxnSp>
          <p:nvCxnSpPr>
            <p:cNvPr id="2140" name="Connecteur droit 2139">
              <a:extLst>
                <a:ext uri="{FF2B5EF4-FFF2-40B4-BE49-F238E27FC236}">
                  <a16:creationId xmlns:a16="http://schemas.microsoft.com/office/drawing/2014/main" id="{A7624DE0-40FC-AB58-5428-C613F5A77F9F}"/>
                </a:ext>
              </a:extLst>
            </p:cNvPr>
            <p:cNvCxnSpPr>
              <a:cxnSpLocks/>
            </p:cNvCxnSpPr>
            <p:nvPr/>
          </p:nvCxnSpPr>
          <p:spPr>
            <a:xfrm>
              <a:off x="6580073" y="4517932"/>
              <a:ext cx="0" cy="14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1" name="ZoneTexte 2140">
              <a:extLst>
                <a:ext uri="{FF2B5EF4-FFF2-40B4-BE49-F238E27FC236}">
                  <a16:creationId xmlns:a16="http://schemas.microsoft.com/office/drawing/2014/main" id="{19310394-4321-D673-E6B6-AD03F1270705}"/>
                </a:ext>
              </a:extLst>
            </p:cNvPr>
            <p:cNvSpPr txBox="1"/>
            <p:nvPr/>
          </p:nvSpPr>
          <p:spPr>
            <a:xfrm rot="16200000">
              <a:off x="6383214" y="4455795"/>
              <a:ext cx="522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0.2 </a:t>
              </a:r>
              <a:r>
                <a:rPr lang="en-US" sz="8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a.u</a:t>
              </a:r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.</a:t>
              </a:r>
            </a:p>
          </p:txBody>
        </p:sp>
      </p:grpSp>
      <p:sp>
        <p:nvSpPr>
          <p:cNvPr id="2142" name="ZoneTexte 2141">
            <a:extLst>
              <a:ext uri="{FF2B5EF4-FFF2-40B4-BE49-F238E27FC236}">
                <a16:creationId xmlns:a16="http://schemas.microsoft.com/office/drawing/2014/main" id="{AEB23056-E0A0-4C51-F5C1-AD8641915E11}"/>
              </a:ext>
            </a:extLst>
          </p:cNvPr>
          <p:cNvSpPr txBox="1"/>
          <p:nvPr/>
        </p:nvSpPr>
        <p:spPr>
          <a:xfrm>
            <a:off x="413961" y="3330436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43" name="ZoneTexte 2142">
            <a:extLst>
              <a:ext uri="{FF2B5EF4-FFF2-40B4-BE49-F238E27FC236}">
                <a16:creationId xmlns:a16="http://schemas.microsoft.com/office/drawing/2014/main" id="{D58AB4C7-6A4A-B1CC-729D-973BB581C392}"/>
              </a:ext>
            </a:extLst>
          </p:cNvPr>
          <p:cNvSpPr txBox="1"/>
          <p:nvPr/>
        </p:nvSpPr>
        <p:spPr>
          <a:xfrm>
            <a:off x="745170" y="366477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144" name="ZoneTexte 2143">
            <a:extLst>
              <a:ext uri="{FF2B5EF4-FFF2-40B4-BE49-F238E27FC236}">
                <a16:creationId xmlns:a16="http://schemas.microsoft.com/office/drawing/2014/main" id="{2F73C7ED-6764-800D-1541-82C54ADA22CF}"/>
              </a:ext>
            </a:extLst>
          </p:cNvPr>
          <p:cNvSpPr txBox="1"/>
          <p:nvPr/>
        </p:nvSpPr>
        <p:spPr>
          <a:xfrm>
            <a:off x="4897456" y="307387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grpSp>
        <p:nvGrpSpPr>
          <p:cNvPr id="2154" name="Groupe 2153">
            <a:extLst>
              <a:ext uri="{FF2B5EF4-FFF2-40B4-BE49-F238E27FC236}">
                <a16:creationId xmlns:a16="http://schemas.microsoft.com/office/drawing/2014/main" id="{C852C81E-271F-57B8-A75D-1D9D685E438C}"/>
              </a:ext>
            </a:extLst>
          </p:cNvPr>
          <p:cNvGrpSpPr/>
          <p:nvPr/>
        </p:nvGrpSpPr>
        <p:grpSpPr>
          <a:xfrm>
            <a:off x="5749919" y="2296234"/>
            <a:ext cx="948809" cy="342320"/>
            <a:chOff x="3144758" y="1670619"/>
            <a:chExt cx="948809" cy="342320"/>
          </a:xfrm>
        </p:grpSpPr>
        <p:sp>
          <p:nvSpPr>
            <p:cNvPr id="2156" name="ZoneTexte 2155">
              <a:extLst>
                <a:ext uri="{FF2B5EF4-FFF2-40B4-BE49-F238E27FC236}">
                  <a16:creationId xmlns:a16="http://schemas.microsoft.com/office/drawing/2014/main" id="{7901BA4D-E016-F648-443E-6184A2FA630D}"/>
                </a:ext>
              </a:extLst>
            </p:cNvPr>
            <p:cNvSpPr txBox="1"/>
            <p:nvPr/>
          </p:nvSpPr>
          <p:spPr>
            <a:xfrm>
              <a:off x="3594617" y="1782107"/>
              <a:ext cx="498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100</a:t>
              </a:r>
            </a:p>
          </p:txBody>
        </p:sp>
        <p:sp>
          <p:nvSpPr>
            <p:cNvPr id="2157" name="ZoneTexte 2156">
              <a:extLst>
                <a:ext uri="{FF2B5EF4-FFF2-40B4-BE49-F238E27FC236}">
                  <a16:creationId xmlns:a16="http://schemas.microsoft.com/office/drawing/2014/main" id="{0B24F4CA-E229-A5D6-86EB-6D5932B7048B}"/>
                </a:ext>
              </a:extLst>
            </p:cNvPr>
            <p:cNvSpPr txBox="1"/>
            <p:nvPr/>
          </p:nvSpPr>
          <p:spPr>
            <a:xfrm>
              <a:off x="3144758" y="1782107"/>
              <a:ext cx="5099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158" name="ZoneTexte 2157">
              <a:extLst>
                <a:ext uri="{FF2B5EF4-FFF2-40B4-BE49-F238E27FC236}">
                  <a16:creationId xmlns:a16="http://schemas.microsoft.com/office/drawing/2014/main" id="{C86CAF29-3B1B-5A66-DE6A-4F8F8BC85F4F}"/>
                </a:ext>
              </a:extLst>
            </p:cNvPr>
            <p:cNvSpPr txBox="1"/>
            <p:nvPr/>
          </p:nvSpPr>
          <p:spPr>
            <a:xfrm>
              <a:off x="3263785" y="1670619"/>
              <a:ext cx="7565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efficacy %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91EA462E-BA46-F69D-846C-DAB556942223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6" name="Groupe 2165">
            <a:extLst>
              <a:ext uri="{FF2B5EF4-FFF2-40B4-BE49-F238E27FC236}">
                <a16:creationId xmlns:a16="http://schemas.microsoft.com/office/drawing/2014/main" id="{9F9AE224-BA28-7EF9-E0CF-67103EDC5470}"/>
              </a:ext>
            </a:extLst>
          </p:cNvPr>
          <p:cNvGrpSpPr/>
          <p:nvPr/>
        </p:nvGrpSpPr>
        <p:grpSpPr>
          <a:xfrm>
            <a:off x="2988367" y="2071518"/>
            <a:ext cx="242374" cy="215444"/>
            <a:chOff x="3400933" y="1484558"/>
            <a:chExt cx="242374" cy="215444"/>
          </a:xfrm>
        </p:grpSpPr>
        <p:sp>
          <p:nvSpPr>
            <p:cNvPr id="2164" name="Ellipse 2163">
              <a:extLst>
                <a:ext uri="{FF2B5EF4-FFF2-40B4-BE49-F238E27FC236}">
                  <a16:creationId xmlns:a16="http://schemas.microsoft.com/office/drawing/2014/main" id="{9BF10E42-DFA0-91B8-20C1-17E62E2937F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ZoneTexte 2164">
              <a:extLst>
                <a:ext uri="{FF2B5EF4-FFF2-40B4-BE49-F238E27FC236}">
                  <a16:creationId xmlns:a16="http://schemas.microsoft.com/office/drawing/2014/main" id="{1EBAA532-4792-32A2-9FC3-48E3C0C32CA2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169" name="Groupe 2168">
            <a:extLst>
              <a:ext uri="{FF2B5EF4-FFF2-40B4-BE49-F238E27FC236}">
                <a16:creationId xmlns:a16="http://schemas.microsoft.com/office/drawing/2014/main" id="{578A879C-A599-4719-434B-D237315FC88C}"/>
              </a:ext>
            </a:extLst>
          </p:cNvPr>
          <p:cNvGrpSpPr/>
          <p:nvPr/>
        </p:nvGrpSpPr>
        <p:grpSpPr>
          <a:xfrm>
            <a:off x="3461569" y="2231200"/>
            <a:ext cx="242374" cy="215444"/>
            <a:chOff x="3400933" y="1484558"/>
            <a:chExt cx="242374" cy="215444"/>
          </a:xfrm>
        </p:grpSpPr>
        <p:sp>
          <p:nvSpPr>
            <p:cNvPr id="2171" name="Ellipse 2170">
              <a:extLst>
                <a:ext uri="{FF2B5EF4-FFF2-40B4-BE49-F238E27FC236}">
                  <a16:creationId xmlns:a16="http://schemas.microsoft.com/office/drawing/2014/main" id="{08F0EEF3-24DA-C9C0-9E7B-9F9DDD3F8AD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ZoneTexte 2171">
              <a:extLst>
                <a:ext uri="{FF2B5EF4-FFF2-40B4-BE49-F238E27FC236}">
                  <a16:creationId xmlns:a16="http://schemas.microsoft.com/office/drawing/2014/main" id="{6D916C54-325D-ED5F-4BA5-AE3F2F211314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2174" name="Ellipse 2173">
            <a:extLst>
              <a:ext uri="{FF2B5EF4-FFF2-40B4-BE49-F238E27FC236}">
                <a16:creationId xmlns:a16="http://schemas.microsoft.com/office/drawing/2014/main" id="{13D94C35-2E19-F8A0-EC4E-4232BACDCDDD}"/>
              </a:ext>
            </a:extLst>
          </p:cNvPr>
          <p:cNvSpPr/>
          <p:nvPr/>
        </p:nvSpPr>
        <p:spPr>
          <a:xfrm>
            <a:off x="4912955" y="2105540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Ellipse 1693">
            <a:extLst>
              <a:ext uri="{FF2B5EF4-FFF2-40B4-BE49-F238E27FC236}">
                <a16:creationId xmlns:a16="http://schemas.microsoft.com/office/drawing/2014/main" id="{ACBA14F7-60ED-7F34-7FAC-ED283A7CC315}"/>
              </a:ext>
            </a:extLst>
          </p:cNvPr>
          <p:cNvSpPr/>
          <p:nvPr/>
        </p:nvSpPr>
        <p:spPr>
          <a:xfrm>
            <a:off x="5195195" y="2262287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Ellipse 1703">
            <a:extLst>
              <a:ext uri="{FF2B5EF4-FFF2-40B4-BE49-F238E27FC236}">
                <a16:creationId xmlns:a16="http://schemas.microsoft.com/office/drawing/2014/main" id="{C9B1D9FD-5579-13F5-54B3-1C3094D8CC29}"/>
              </a:ext>
            </a:extLst>
          </p:cNvPr>
          <p:cNvSpPr/>
          <p:nvPr/>
        </p:nvSpPr>
        <p:spPr>
          <a:xfrm>
            <a:off x="5526949" y="2585919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ZoneTexte 1705">
            <a:extLst>
              <a:ext uri="{FF2B5EF4-FFF2-40B4-BE49-F238E27FC236}">
                <a16:creationId xmlns:a16="http://schemas.microsoft.com/office/drawing/2014/main" id="{77E9B103-89E9-F45D-5CCB-4CDECDC8119D}"/>
              </a:ext>
            </a:extLst>
          </p:cNvPr>
          <p:cNvSpPr txBox="1"/>
          <p:nvPr/>
        </p:nvSpPr>
        <p:spPr>
          <a:xfrm>
            <a:off x="5486152" y="255890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707" name="ZoneTexte 1706">
            <a:extLst>
              <a:ext uri="{FF2B5EF4-FFF2-40B4-BE49-F238E27FC236}">
                <a16:creationId xmlns:a16="http://schemas.microsoft.com/office/drawing/2014/main" id="{A3F3E760-54F0-6095-389E-9D84E7234773}"/>
              </a:ext>
            </a:extLst>
          </p:cNvPr>
          <p:cNvSpPr txBox="1"/>
          <p:nvPr/>
        </p:nvSpPr>
        <p:spPr>
          <a:xfrm>
            <a:off x="5154398" y="223527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708" name="ZoneTexte 1707">
            <a:extLst>
              <a:ext uri="{FF2B5EF4-FFF2-40B4-BE49-F238E27FC236}">
                <a16:creationId xmlns:a16="http://schemas.microsoft.com/office/drawing/2014/main" id="{A5A2B93F-4B0E-9715-CC69-DBD1BA71BBFA}"/>
              </a:ext>
            </a:extLst>
          </p:cNvPr>
          <p:cNvSpPr txBox="1"/>
          <p:nvPr/>
        </p:nvSpPr>
        <p:spPr>
          <a:xfrm>
            <a:off x="4872158" y="207852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A67E9DD-4438-56F7-97F8-7D6F636D723E}"/>
              </a:ext>
            </a:extLst>
          </p:cNvPr>
          <p:cNvSpPr txBox="1"/>
          <p:nvPr/>
        </p:nvSpPr>
        <p:spPr>
          <a:xfrm>
            <a:off x="1991129" y="1954913"/>
            <a:ext cx="425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3615609" y="1364418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A9A5929D-82B4-C6CE-3BAD-A279452CD5D7}"/>
              </a:ext>
            </a:extLst>
          </p:cNvPr>
          <p:cNvSpPr/>
          <p:nvPr/>
        </p:nvSpPr>
        <p:spPr>
          <a:xfrm rot="866158">
            <a:off x="2028446" y="1856404"/>
            <a:ext cx="390199" cy="343690"/>
          </a:xfrm>
          <a:custGeom>
            <a:avLst/>
            <a:gdLst>
              <a:gd name="connsiteX0" fmla="*/ 290358 w 390199"/>
              <a:gd name="connsiteY0" fmla="*/ 0 h 343690"/>
              <a:gd name="connsiteX1" fmla="*/ 320211 w 390199"/>
              <a:gd name="connsiteY1" fmla="*/ 110556 h 343690"/>
              <a:gd name="connsiteX2" fmla="*/ 351404 w 390199"/>
              <a:gd name="connsiteY2" fmla="*/ 102526 h 343690"/>
              <a:gd name="connsiteX3" fmla="*/ 390199 w 390199"/>
              <a:gd name="connsiteY3" fmla="*/ 253230 h 343690"/>
              <a:gd name="connsiteX4" fmla="*/ 38795 w 390199"/>
              <a:gd name="connsiteY4" fmla="*/ 343690 h 343690"/>
              <a:gd name="connsiteX5" fmla="*/ 0 w 390199"/>
              <a:gd name="connsiteY5" fmla="*/ 192986 h 343690"/>
              <a:gd name="connsiteX6" fmla="*/ 257703 w 390199"/>
              <a:gd name="connsiteY6" fmla="*/ 126647 h 343690"/>
              <a:gd name="connsiteX7" fmla="*/ 256160 w 390199"/>
              <a:gd name="connsiteY7" fmla="*/ 126647 h 34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99" h="343690">
                <a:moveTo>
                  <a:pt x="290358" y="0"/>
                </a:moveTo>
                <a:lnTo>
                  <a:pt x="320211" y="110556"/>
                </a:lnTo>
                <a:lnTo>
                  <a:pt x="351404" y="102526"/>
                </a:lnTo>
                <a:lnTo>
                  <a:pt x="390199" y="253230"/>
                </a:lnTo>
                <a:lnTo>
                  <a:pt x="38795" y="343690"/>
                </a:lnTo>
                <a:lnTo>
                  <a:pt x="0" y="192986"/>
                </a:lnTo>
                <a:lnTo>
                  <a:pt x="257703" y="126647"/>
                </a:lnTo>
                <a:lnTo>
                  <a:pt x="256160" y="126647"/>
                </a:lnTo>
                <a:close/>
              </a:path>
            </a:pathLst>
          </a:cu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4014817" y="191787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9DD0C56A-4FFA-0179-6C20-25287CE2B747}"/>
              </a:ext>
            </a:extLst>
          </p:cNvPr>
          <p:cNvSpPr/>
          <p:nvPr/>
        </p:nvSpPr>
        <p:spPr>
          <a:xfrm rot="866158">
            <a:off x="4052090" y="1819362"/>
            <a:ext cx="390199" cy="343690"/>
          </a:xfrm>
          <a:custGeom>
            <a:avLst/>
            <a:gdLst>
              <a:gd name="connsiteX0" fmla="*/ 290358 w 390199"/>
              <a:gd name="connsiteY0" fmla="*/ 0 h 343690"/>
              <a:gd name="connsiteX1" fmla="*/ 320211 w 390199"/>
              <a:gd name="connsiteY1" fmla="*/ 110556 h 343690"/>
              <a:gd name="connsiteX2" fmla="*/ 351404 w 390199"/>
              <a:gd name="connsiteY2" fmla="*/ 102526 h 343690"/>
              <a:gd name="connsiteX3" fmla="*/ 390199 w 390199"/>
              <a:gd name="connsiteY3" fmla="*/ 253230 h 343690"/>
              <a:gd name="connsiteX4" fmla="*/ 38795 w 390199"/>
              <a:gd name="connsiteY4" fmla="*/ 343690 h 343690"/>
              <a:gd name="connsiteX5" fmla="*/ 0 w 390199"/>
              <a:gd name="connsiteY5" fmla="*/ 192986 h 343690"/>
              <a:gd name="connsiteX6" fmla="*/ 257703 w 390199"/>
              <a:gd name="connsiteY6" fmla="*/ 126647 h 343690"/>
              <a:gd name="connsiteX7" fmla="*/ 256160 w 390199"/>
              <a:gd name="connsiteY7" fmla="*/ 126647 h 34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99" h="343690">
                <a:moveTo>
                  <a:pt x="290358" y="0"/>
                </a:moveTo>
                <a:lnTo>
                  <a:pt x="320211" y="110556"/>
                </a:lnTo>
                <a:lnTo>
                  <a:pt x="351404" y="102526"/>
                </a:lnTo>
                <a:lnTo>
                  <a:pt x="390199" y="253230"/>
                </a:lnTo>
                <a:lnTo>
                  <a:pt x="38795" y="343690"/>
                </a:lnTo>
                <a:lnTo>
                  <a:pt x="0" y="192986"/>
                </a:lnTo>
                <a:lnTo>
                  <a:pt x="257703" y="126647"/>
                </a:lnTo>
                <a:lnTo>
                  <a:pt x="256160" y="126647"/>
                </a:lnTo>
                <a:close/>
              </a:path>
            </a:pathLst>
          </a:cu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6D7DD3D-EAD0-9F7E-9B7B-11E1711223DB}"/>
              </a:ext>
            </a:extLst>
          </p:cNvPr>
          <p:cNvCxnSpPr>
            <a:cxnSpLocks/>
          </p:cNvCxnSpPr>
          <p:nvPr/>
        </p:nvCxnSpPr>
        <p:spPr>
          <a:xfrm>
            <a:off x="2237430" y="3291349"/>
            <a:ext cx="1565910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5DDC21-0CA6-A4CD-7F54-11D9E6E24FDD}"/>
              </a:ext>
            </a:extLst>
          </p:cNvPr>
          <p:cNvCxnSpPr>
            <a:cxnSpLocks/>
          </p:cNvCxnSpPr>
          <p:nvPr/>
        </p:nvCxnSpPr>
        <p:spPr>
          <a:xfrm>
            <a:off x="3803340" y="3291349"/>
            <a:ext cx="2627777" cy="0"/>
          </a:xfrm>
          <a:prstGeom prst="line">
            <a:avLst/>
          </a:prstGeom>
          <a:ln w="285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924EAC4-2CC8-9CD8-A1C8-2CC877C15F8A}"/>
              </a:ext>
            </a:extLst>
          </p:cNvPr>
          <p:cNvCxnSpPr>
            <a:cxnSpLocks/>
          </p:cNvCxnSpPr>
          <p:nvPr/>
        </p:nvCxnSpPr>
        <p:spPr>
          <a:xfrm flipV="1">
            <a:off x="1182029" y="5902816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0B10818-0A27-1076-E141-9CE29311FD24}"/>
              </a:ext>
            </a:extLst>
          </p:cNvPr>
          <p:cNvSpPr txBox="1"/>
          <p:nvPr/>
        </p:nvSpPr>
        <p:spPr>
          <a:xfrm>
            <a:off x="6160880" y="5667489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845" name="ZoneTexte 1844">
            <a:extLst>
              <a:ext uri="{FF2B5EF4-FFF2-40B4-BE49-F238E27FC236}">
                <a16:creationId xmlns:a16="http://schemas.microsoft.com/office/drawing/2014/main" id="{E2AD0B73-7610-F333-1C4F-B8ADC2F1379F}"/>
              </a:ext>
            </a:extLst>
          </p:cNvPr>
          <p:cNvSpPr txBox="1"/>
          <p:nvPr/>
        </p:nvSpPr>
        <p:spPr>
          <a:xfrm>
            <a:off x="23853" y="5973695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brain-state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22801-267E-8704-C89B-1D85224C98CA}"/>
              </a:ext>
            </a:extLst>
          </p:cNvPr>
          <p:cNvSpPr/>
          <p:nvPr/>
        </p:nvSpPr>
        <p:spPr>
          <a:xfrm>
            <a:off x="1200624" y="6008125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7" name="Rectangle 1816">
            <a:extLst>
              <a:ext uri="{FF2B5EF4-FFF2-40B4-BE49-F238E27FC236}">
                <a16:creationId xmlns:a16="http://schemas.microsoft.com/office/drawing/2014/main" id="{14815077-B4F6-E95E-A527-EFA382E6170B}"/>
              </a:ext>
            </a:extLst>
          </p:cNvPr>
          <p:cNvSpPr/>
          <p:nvPr/>
        </p:nvSpPr>
        <p:spPr>
          <a:xfrm>
            <a:off x="2024047" y="6008125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7C84493-5A5D-4E69-B3C1-5D7A6EB035F5}"/>
              </a:ext>
            </a:extLst>
          </p:cNvPr>
          <p:cNvSpPr/>
          <p:nvPr/>
        </p:nvSpPr>
        <p:spPr>
          <a:xfrm>
            <a:off x="1611332" y="6008125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8" name="Rectangle 1887">
            <a:extLst>
              <a:ext uri="{FF2B5EF4-FFF2-40B4-BE49-F238E27FC236}">
                <a16:creationId xmlns:a16="http://schemas.microsoft.com/office/drawing/2014/main" id="{5018EA1A-857F-CDD7-B8A6-CDEA3AB6EF30}"/>
              </a:ext>
            </a:extLst>
          </p:cNvPr>
          <p:cNvSpPr/>
          <p:nvPr/>
        </p:nvSpPr>
        <p:spPr>
          <a:xfrm>
            <a:off x="2845677" y="6008125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CC58B793-394E-BCB7-1E70-8139C54C300E}"/>
              </a:ext>
            </a:extLst>
          </p:cNvPr>
          <p:cNvSpPr/>
          <p:nvPr/>
        </p:nvSpPr>
        <p:spPr>
          <a:xfrm>
            <a:off x="2432962" y="6008125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9" name="Rectangle 1898">
            <a:extLst>
              <a:ext uri="{FF2B5EF4-FFF2-40B4-BE49-F238E27FC236}">
                <a16:creationId xmlns:a16="http://schemas.microsoft.com/office/drawing/2014/main" id="{DE6F7047-E1A8-D2F7-31EB-5B5BED515A16}"/>
              </a:ext>
            </a:extLst>
          </p:cNvPr>
          <p:cNvSpPr/>
          <p:nvPr/>
        </p:nvSpPr>
        <p:spPr>
          <a:xfrm>
            <a:off x="3253412" y="6008125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2B5A2847-4B82-EA94-8689-6166433A6518}"/>
              </a:ext>
            </a:extLst>
          </p:cNvPr>
          <p:cNvSpPr/>
          <p:nvPr/>
        </p:nvSpPr>
        <p:spPr>
          <a:xfrm>
            <a:off x="4071664" y="6008125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3" name="Rectangle 1912">
            <a:extLst>
              <a:ext uri="{FF2B5EF4-FFF2-40B4-BE49-F238E27FC236}">
                <a16:creationId xmlns:a16="http://schemas.microsoft.com/office/drawing/2014/main" id="{FDAE0DC5-F174-4B13-A8DD-C5FEECA257E7}"/>
              </a:ext>
            </a:extLst>
          </p:cNvPr>
          <p:cNvSpPr/>
          <p:nvPr/>
        </p:nvSpPr>
        <p:spPr>
          <a:xfrm>
            <a:off x="4486805" y="6008125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6" name="Rectangle 1915">
            <a:extLst>
              <a:ext uri="{FF2B5EF4-FFF2-40B4-BE49-F238E27FC236}">
                <a16:creationId xmlns:a16="http://schemas.microsoft.com/office/drawing/2014/main" id="{16C4F92D-32BB-3D02-63C6-EACDACA5E9B7}"/>
              </a:ext>
            </a:extLst>
          </p:cNvPr>
          <p:cNvSpPr/>
          <p:nvPr/>
        </p:nvSpPr>
        <p:spPr>
          <a:xfrm>
            <a:off x="5311181" y="6008125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7" name="Rectangle 1916">
            <a:extLst>
              <a:ext uri="{FF2B5EF4-FFF2-40B4-BE49-F238E27FC236}">
                <a16:creationId xmlns:a16="http://schemas.microsoft.com/office/drawing/2014/main" id="{4403001B-EA03-DE0F-FFD4-488CE5760B1D}"/>
              </a:ext>
            </a:extLst>
          </p:cNvPr>
          <p:cNvSpPr/>
          <p:nvPr/>
        </p:nvSpPr>
        <p:spPr>
          <a:xfrm>
            <a:off x="4894672" y="6008125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9" name="Rectangle 1918">
            <a:extLst>
              <a:ext uri="{FF2B5EF4-FFF2-40B4-BE49-F238E27FC236}">
                <a16:creationId xmlns:a16="http://schemas.microsoft.com/office/drawing/2014/main" id="{3FF2C7DE-CED2-5CEB-3734-BF4160A74A12}"/>
              </a:ext>
            </a:extLst>
          </p:cNvPr>
          <p:cNvSpPr/>
          <p:nvPr/>
        </p:nvSpPr>
        <p:spPr>
          <a:xfrm>
            <a:off x="5720096" y="6008125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7" name="ZoneTexte 1716">
            <a:extLst>
              <a:ext uri="{FF2B5EF4-FFF2-40B4-BE49-F238E27FC236}">
                <a16:creationId xmlns:a16="http://schemas.microsoft.com/office/drawing/2014/main" id="{5ECEE638-2FDD-39F4-78C7-56E5C1815005}"/>
              </a:ext>
            </a:extLst>
          </p:cNvPr>
          <p:cNvSpPr txBox="1"/>
          <p:nvPr/>
        </p:nvSpPr>
        <p:spPr>
          <a:xfrm>
            <a:off x="3838606" y="5691872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718" name="ZoneTexte 1717">
            <a:extLst>
              <a:ext uri="{FF2B5EF4-FFF2-40B4-BE49-F238E27FC236}">
                <a16:creationId xmlns:a16="http://schemas.microsoft.com/office/drawing/2014/main" id="{C9C04EAB-9CA9-7D6E-53CA-879CF12DDD64}"/>
              </a:ext>
            </a:extLst>
          </p:cNvPr>
          <p:cNvSpPr txBox="1"/>
          <p:nvPr/>
        </p:nvSpPr>
        <p:spPr>
          <a:xfrm>
            <a:off x="23853" y="5709868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DD99810C-7CAD-FE52-DDBB-9CC83D54B1B3}"/>
              </a:ext>
            </a:extLst>
          </p:cNvPr>
          <p:cNvSpPr txBox="1"/>
          <p:nvPr/>
        </p:nvSpPr>
        <p:spPr>
          <a:xfrm>
            <a:off x="1177278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720" name="ZoneTexte 1719">
            <a:extLst>
              <a:ext uri="{FF2B5EF4-FFF2-40B4-BE49-F238E27FC236}">
                <a16:creationId xmlns:a16="http://schemas.microsoft.com/office/drawing/2014/main" id="{DC458A4A-73F2-8D1F-CFC0-F6849D209A4F}"/>
              </a:ext>
            </a:extLst>
          </p:cNvPr>
          <p:cNvSpPr txBox="1"/>
          <p:nvPr/>
        </p:nvSpPr>
        <p:spPr>
          <a:xfrm flipH="1">
            <a:off x="1598380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723" name="ZoneTexte 1722">
            <a:extLst>
              <a:ext uri="{FF2B5EF4-FFF2-40B4-BE49-F238E27FC236}">
                <a16:creationId xmlns:a16="http://schemas.microsoft.com/office/drawing/2014/main" id="{A969A427-5E34-CC74-A580-9F6DD9498D85}"/>
              </a:ext>
            </a:extLst>
          </p:cNvPr>
          <p:cNvSpPr txBox="1"/>
          <p:nvPr/>
        </p:nvSpPr>
        <p:spPr>
          <a:xfrm>
            <a:off x="2019482" y="5723518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726" name="ZoneTexte 1725">
            <a:extLst>
              <a:ext uri="{FF2B5EF4-FFF2-40B4-BE49-F238E27FC236}">
                <a16:creationId xmlns:a16="http://schemas.microsoft.com/office/drawing/2014/main" id="{4923293F-8185-8878-F927-64E15F173379}"/>
              </a:ext>
            </a:extLst>
          </p:cNvPr>
          <p:cNvSpPr txBox="1"/>
          <p:nvPr/>
        </p:nvSpPr>
        <p:spPr>
          <a:xfrm>
            <a:off x="3255365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2193" name="ZoneTexte 2192">
            <a:extLst>
              <a:ext uri="{FF2B5EF4-FFF2-40B4-BE49-F238E27FC236}">
                <a16:creationId xmlns:a16="http://schemas.microsoft.com/office/drawing/2014/main" id="{5AE967A2-4414-3FCA-7361-55DFFFDC5368}"/>
              </a:ext>
            </a:extLst>
          </p:cNvPr>
          <p:cNvSpPr txBox="1"/>
          <p:nvPr/>
        </p:nvSpPr>
        <p:spPr>
          <a:xfrm>
            <a:off x="5330681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2211" name="ZoneTexte 2210">
            <a:extLst>
              <a:ext uri="{FF2B5EF4-FFF2-40B4-BE49-F238E27FC236}">
                <a16:creationId xmlns:a16="http://schemas.microsoft.com/office/drawing/2014/main" id="{A663183E-DA53-8474-7742-83E0435068E1}"/>
              </a:ext>
            </a:extLst>
          </p:cNvPr>
          <p:cNvSpPr txBox="1"/>
          <p:nvPr/>
        </p:nvSpPr>
        <p:spPr>
          <a:xfrm>
            <a:off x="5728415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2212" name="ZoneTexte 2211">
            <a:extLst>
              <a:ext uri="{FF2B5EF4-FFF2-40B4-BE49-F238E27FC236}">
                <a16:creationId xmlns:a16="http://schemas.microsoft.com/office/drawing/2014/main" id="{4D342682-26B7-6662-313F-BEA619913AA8}"/>
              </a:ext>
            </a:extLst>
          </p:cNvPr>
          <p:cNvSpPr txBox="1"/>
          <p:nvPr/>
        </p:nvSpPr>
        <p:spPr>
          <a:xfrm>
            <a:off x="4512229" y="5723518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2213" name="ZoneTexte 2212">
            <a:extLst>
              <a:ext uri="{FF2B5EF4-FFF2-40B4-BE49-F238E27FC236}">
                <a16:creationId xmlns:a16="http://schemas.microsoft.com/office/drawing/2014/main" id="{B9A550B0-2CB7-4E5E-AECC-39219E55FA73}"/>
              </a:ext>
            </a:extLst>
          </p:cNvPr>
          <p:cNvSpPr txBox="1"/>
          <p:nvPr/>
        </p:nvSpPr>
        <p:spPr>
          <a:xfrm>
            <a:off x="4916290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2214" name="ZoneTexte 2213">
            <a:extLst>
              <a:ext uri="{FF2B5EF4-FFF2-40B4-BE49-F238E27FC236}">
                <a16:creationId xmlns:a16="http://schemas.microsoft.com/office/drawing/2014/main" id="{230C4133-98E5-94EC-143F-9AC7045455D0}"/>
              </a:ext>
            </a:extLst>
          </p:cNvPr>
          <p:cNvSpPr txBox="1"/>
          <p:nvPr/>
        </p:nvSpPr>
        <p:spPr>
          <a:xfrm>
            <a:off x="2835605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53E4E507-8248-FDFC-DC43-AA8F2314C8BB}"/>
              </a:ext>
            </a:extLst>
          </p:cNvPr>
          <p:cNvSpPr/>
          <p:nvPr/>
        </p:nvSpPr>
        <p:spPr>
          <a:xfrm>
            <a:off x="3666107" y="6008125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7" name="ZoneTexte 2216">
            <a:extLst>
              <a:ext uri="{FF2B5EF4-FFF2-40B4-BE49-F238E27FC236}">
                <a16:creationId xmlns:a16="http://schemas.microsoft.com/office/drawing/2014/main" id="{68C09FBE-12D3-4972-3EDA-AB05939918DE}"/>
              </a:ext>
            </a:extLst>
          </p:cNvPr>
          <p:cNvSpPr txBox="1"/>
          <p:nvPr/>
        </p:nvSpPr>
        <p:spPr>
          <a:xfrm>
            <a:off x="3194509" y="5978141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21" name="ZoneTexte 2220">
            <a:extLst>
              <a:ext uri="{FF2B5EF4-FFF2-40B4-BE49-F238E27FC236}">
                <a16:creationId xmlns:a16="http://schemas.microsoft.com/office/drawing/2014/main" id="{A6BACC3B-64E5-0F0D-E6E1-19EB466B0C1D}"/>
              </a:ext>
            </a:extLst>
          </p:cNvPr>
          <p:cNvSpPr txBox="1"/>
          <p:nvPr/>
        </p:nvSpPr>
        <p:spPr>
          <a:xfrm>
            <a:off x="1939581" y="5978141"/>
            <a:ext cx="572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</a:t>
            </a:r>
          </a:p>
        </p:txBody>
      </p:sp>
      <p:sp>
        <p:nvSpPr>
          <p:cNvPr id="2222" name="ZoneTexte 2221">
            <a:extLst>
              <a:ext uri="{FF2B5EF4-FFF2-40B4-BE49-F238E27FC236}">
                <a16:creationId xmlns:a16="http://schemas.microsoft.com/office/drawing/2014/main" id="{F3D38C88-DA04-5445-024F-B524DA4D62B2}"/>
              </a:ext>
            </a:extLst>
          </p:cNvPr>
          <p:cNvSpPr txBox="1"/>
          <p:nvPr/>
        </p:nvSpPr>
        <p:spPr>
          <a:xfrm>
            <a:off x="2440518" y="5723518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224" name="ZoneTexte 2223">
            <a:extLst>
              <a:ext uri="{FF2B5EF4-FFF2-40B4-BE49-F238E27FC236}">
                <a16:creationId xmlns:a16="http://schemas.microsoft.com/office/drawing/2014/main" id="{75CECC9E-541F-24D1-2C34-9A2EBCEAA58C}"/>
              </a:ext>
            </a:extLst>
          </p:cNvPr>
          <p:cNvSpPr txBox="1"/>
          <p:nvPr/>
        </p:nvSpPr>
        <p:spPr>
          <a:xfrm>
            <a:off x="3830894" y="5955411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cxnSp>
        <p:nvCxnSpPr>
          <p:cNvPr id="1532" name="Connecteur droit avec flèche 1531">
            <a:extLst>
              <a:ext uri="{FF2B5EF4-FFF2-40B4-BE49-F238E27FC236}">
                <a16:creationId xmlns:a16="http://schemas.microsoft.com/office/drawing/2014/main" id="{AAF92740-B88A-FDD5-8FF2-FA0521749090}"/>
              </a:ext>
            </a:extLst>
          </p:cNvPr>
          <p:cNvCxnSpPr>
            <a:cxnSpLocks/>
          </p:cNvCxnSpPr>
          <p:nvPr/>
        </p:nvCxnSpPr>
        <p:spPr>
          <a:xfrm flipV="1">
            <a:off x="1182029" y="7800050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B2ACB836-DD8E-91F1-7C2D-134B916AAD72}"/>
              </a:ext>
            </a:extLst>
          </p:cNvPr>
          <p:cNvSpPr txBox="1"/>
          <p:nvPr/>
        </p:nvSpPr>
        <p:spPr>
          <a:xfrm>
            <a:off x="6160880" y="7564723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3F7CD3F1-396E-CF58-9F82-4C894EA72D15}"/>
              </a:ext>
            </a:extLst>
          </p:cNvPr>
          <p:cNvSpPr txBox="1"/>
          <p:nvPr/>
        </p:nvSpPr>
        <p:spPr>
          <a:xfrm>
            <a:off x="0" y="7864054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brain-state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1200624" y="790535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2024047" y="790535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611332" y="790535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AFD82A5B-AB75-B06A-ED5B-CA6F8DAB7B8D}"/>
              </a:ext>
            </a:extLst>
          </p:cNvPr>
          <p:cNvSpPr/>
          <p:nvPr/>
        </p:nvSpPr>
        <p:spPr>
          <a:xfrm>
            <a:off x="2845677" y="790535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2432962" y="790535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2" name="Rectangle 1931">
            <a:extLst>
              <a:ext uri="{FF2B5EF4-FFF2-40B4-BE49-F238E27FC236}">
                <a16:creationId xmlns:a16="http://schemas.microsoft.com/office/drawing/2014/main" id="{9F003777-1610-79F6-1DCC-79B905930715}"/>
              </a:ext>
            </a:extLst>
          </p:cNvPr>
          <p:cNvSpPr/>
          <p:nvPr/>
        </p:nvSpPr>
        <p:spPr>
          <a:xfrm>
            <a:off x="3253412" y="790535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1F9EBD5B-003B-D85B-665E-1C152CB2C45C}"/>
              </a:ext>
            </a:extLst>
          </p:cNvPr>
          <p:cNvSpPr/>
          <p:nvPr/>
        </p:nvSpPr>
        <p:spPr>
          <a:xfrm>
            <a:off x="4071664" y="7905359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4494394" y="7905359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5314976" y="7905359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4902260" y="790535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5723890" y="7905359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357FBBD8-BD66-1C3A-BD0C-D36AFDC765F9}"/>
              </a:ext>
            </a:extLst>
          </p:cNvPr>
          <p:cNvSpPr txBox="1"/>
          <p:nvPr/>
        </p:nvSpPr>
        <p:spPr>
          <a:xfrm>
            <a:off x="3838606" y="7589106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949" name="ZoneTexte 1948">
            <a:extLst>
              <a:ext uri="{FF2B5EF4-FFF2-40B4-BE49-F238E27FC236}">
                <a16:creationId xmlns:a16="http://schemas.microsoft.com/office/drawing/2014/main" id="{0B18670C-6A10-3F4A-3FBA-65E64259089F}"/>
              </a:ext>
            </a:extLst>
          </p:cNvPr>
          <p:cNvSpPr txBox="1"/>
          <p:nvPr/>
        </p:nvSpPr>
        <p:spPr>
          <a:xfrm>
            <a:off x="0" y="7607102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1177278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955" name="ZoneTexte 1954">
            <a:extLst>
              <a:ext uri="{FF2B5EF4-FFF2-40B4-BE49-F238E27FC236}">
                <a16:creationId xmlns:a16="http://schemas.microsoft.com/office/drawing/2014/main" id="{7D9261BE-714A-0DA9-3A48-79B2B754DD42}"/>
              </a:ext>
            </a:extLst>
          </p:cNvPr>
          <p:cNvSpPr txBox="1"/>
          <p:nvPr/>
        </p:nvSpPr>
        <p:spPr>
          <a:xfrm flipH="1">
            <a:off x="1598380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956" name="ZoneTexte 1955">
            <a:extLst>
              <a:ext uri="{FF2B5EF4-FFF2-40B4-BE49-F238E27FC236}">
                <a16:creationId xmlns:a16="http://schemas.microsoft.com/office/drawing/2014/main" id="{8E14F5DF-10E2-D806-99ED-94F08BC60C3A}"/>
              </a:ext>
            </a:extLst>
          </p:cNvPr>
          <p:cNvSpPr txBox="1"/>
          <p:nvPr/>
        </p:nvSpPr>
        <p:spPr>
          <a:xfrm>
            <a:off x="2019482" y="7620752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57" name="ZoneTexte 1956">
            <a:extLst>
              <a:ext uri="{FF2B5EF4-FFF2-40B4-BE49-F238E27FC236}">
                <a16:creationId xmlns:a16="http://schemas.microsoft.com/office/drawing/2014/main" id="{AB2CF800-7AB3-69B3-B1F8-5E756DE9FA05}"/>
              </a:ext>
            </a:extLst>
          </p:cNvPr>
          <p:cNvSpPr txBox="1"/>
          <p:nvPr/>
        </p:nvSpPr>
        <p:spPr>
          <a:xfrm>
            <a:off x="3255365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5330681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959" name="ZoneTexte 1958">
            <a:extLst>
              <a:ext uri="{FF2B5EF4-FFF2-40B4-BE49-F238E27FC236}">
                <a16:creationId xmlns:a16="http://schemas.microsoft.com/office/drawing/2014/main" id="{34E7FBA2-40E5-E3D4-2A33-2B102B6F93B3}"/>
              </a:ext>
            </a:extLst>
          </p:cNvPr>
          <p:cNvSpPr txBox="1"/>
          <p:nvPr/>
        </p:nvSpPr>
        <p:spPr>
          <a:xfrm>
            <a:off x="5728415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4512229" y="7620752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961" name="ZoneTexte 1960">
            <a:extLst>
              <a:ext uri="{FF2B5EF4-FFF2-40B4-BE49-F238E27FC236}">
                <a16:creationId xmlns:a16="http://schemas.microsoft.com/office/drawing/2014/main" id="{5FE13AF0-4768-F06D-CB4F-9014A20348AA}"/>
              </a:ext>
            </a:extLst>
          </p:cNvPr>
          <p:cNvSpPr txBox="1"/>
          <p:nvPr/>
        </p:nvSpPr>
        <p:spPr>
          <a:xfrm>
            <a:off x="4916290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835605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997" name="Rectangle 1996">
            <a:extLst>
              <a:ext uri="{FF2B5EF4-FFF2-40B4-BE49-F238E27FC236}">
                <a16:creationId xmlns:a16="http://schemas.microsoft.com/office/drawing/2014/main" id="{C556D142-2997-940F-E439-A210850DB05E}"/>
              </a:ext>
            </a:extLst>
          </p:cNvPr>
          <p:cNvSpPr/>
          <p:nvPr/>
        </p:nvSpPr>
        <p:spPr>
          <a:xfrm>
            <a:off x="3666107" y="7905359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D5174AB6-8074-93AC-3F7F-C5901A3C7D71}"/>
              </a:ext>
            </a:extLst>
          </p:cNvPr>
          <p:cNvSpPr txBox="1"/>
          <p:nvPr/>
        </p:nvSpPr>
        <p:spPr>
          <a:xfrm>
            <a:off x="2440518" y="7620752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7301D2E3-5F1F-8F69-81B7-9B99E9A065C0}"/>
              </a:ext>
            </a:extLst>
          </p:cNvPr>
          <p:cNvSpPr txBox="1"/>
          <p:nvPr/>
        </p:nvSpPr>
        <p:spPr>
          <a:xfrm>
            <a:off x="3830894" y="785264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88" name="ZoneTexte 1687">
            <a:extLst>
              <a:ext uri="{FF2B5EF4-FFF2-40B4-BE49-F238E27FC236}">
                <a16:creationId xmlns:a16="http://schemas.microsoft.com/office/drawing/2014/main" id="{48254AC6-0AE1-7849-30FD-6E9D390FEB25}"/>
              </a:ext>
            </a:extLst>
          </p:cNvPr>
          <p:cNvSpPr txBox="1"/>
          <p:nvPr/>
        </p:nvSpPr>
        <p:spPr>
          <a:xfrm>
            <a:off x="5219660" y="7875375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sp>
        <p:nvSpPr>
          <p:cNvPr id="1690" name="ZoneTexte 1689">
            <a:extLst>
              <a:ext uri="{FF2B5EF4-FFF2-40B4-BE49-F238E27FC236}">
                <a16:creationId xmlns:a16="http://schemas.microsoft.com/office/drawing/2014/main" id="{135C5AC4-D68F-F023-D6A8-13B787D998A3}"/>
              </a:ext>
            </a:extLst>
          </p:cNvPr>
          <p:cNvSpPr txBox="1"/>
          <p:nvPr/>
        </p:nvSpPr>
        <p:spPr>
          <a:xfrm>
            <a:off x="5219660" y="5978141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194215" y="8192491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1605846" y="8192491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017477" y="8192491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2429108" y="8192491"/>
            <a:ext cx="410400" cy="410400"/>
          </a:xfrm>
          <a:prstGeom prst="rect">
            <a:avLst/>
          </a:prstGeom>
        </p:spPr>
      </p:pic>
      <p:pic>
        <p:nvPicPr>
          <p:cNvPr id="1725" name="Image 1724">
            <a:extLst>
              <a:ext uri="{FF2B5EF4-FFF2-40B4-BE49-F238E27FC236}">
                <a16:creationId xmlns:a16="http://schemas.microsoft.com/office/drawing/2014/main" id="{995E8DFF-F37A-3EA4-3A3E-B514C95B8CA0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2840739" y="8192491"/>
            <a:ext cx="410400" cy="410400"/>
          </a:xfrm>
          <a:prstGeom prst="rect">
            <a:avLst/>
          </a:prstGeom>
        </p:spPr>
      </p:pic>
      <p:pic>
        <p:nvPicPr>
          <p:cNvPr id="1736" name="Image 1735">
            <a:extLst>
              <a:ext uri="{FF2B5EF4-FFF2-40B4-BE49-F238E27FC236}">
                <a16:creationId xmlns:a16="http://schemas.microsoft.com/office/drawing/2014/main" id="{4E22BF37-6902-B0CB-072A-3FC1EAE96F1F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252368" y="8192491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4493384" y="8192491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21"/>
          <a:srcRect/>
          <a:stretch/>
        </p:blipFill>
        <p:spPr>
          <a:xfrm>
            <a:off x="4905015" y="8192491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22"/>
          <a:srcRect/>
          <a:stretch/>
        </p:blipFill>
        <p:spPr>
          <a:xfrm>
            <a:off x="5316646" y="8192491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23"/>
          <a:srcRect/>
          <a:stretch/>
        </p:blipFill>
        <p:spPr>
          <a:xfrm>
            <a:off x="5728277" y="8192491"/>
            <a:ext cx="410400" cy="410400"/>
          </a:xfrm>
          <a:prstGeom prst="rect">
            <a:avLst/>
          </a:prstGeom>
        </p:spPr>
      </p:pic>
      <p:sp>
        <p:nvSpPr>
          <p:cNvPr id="1744" name="ZoneTexte 1743">
            <a:extLst>
              <a:ext uri="{FF2B5EF4-FFF2-40B4-BE49-F238E27FC236}">
                <a16:creationId xmlns:a16="http://schemas.microsoft.com/office/drawing/2014/main" id="{671B16B3-CC74-25C1-F1F6-03A35C157021}"/>
              </a:ext>
            </a:extLst>
          </p:cNvPr>
          <p:cNvSpPr txBox="1"/>
          <p:nvPr/>
        </p:nvSpPr>
        <p:spPr>
          <a:xfrm>
            <a:off x="3808660" y="8296283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1194215" y="8676000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846" y="8676000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017477" y="8676000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2429108" y="8676000"/>
            <a:ext cx="410400" cy="410400"/>
          </a:xfrm>
          <a:prstGeom prst="rect">
            <a:avLst/>
          </a:prstGeom>
        </p:spPr>
      </p:pic>
      <p:pic>
        <p:nvPicPr>
          <p:cNvPr id="2198" name="Image 2197">
            <a:extLst>
              <a:ext uri="{FF2B5EF4-FFF2-40B4-BE49-F238E27FC236}">
                <a16:creationId xmlns:a16="http://schemas.microsoft.com/office/drawing/2014/main" id="{96C89EB8-E291-54B8-B739-200E033D5E73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2840739" y="8676000"/>
            <a:ext cx="410400" cy="410400"/>
          </a:xfrm>
          <a:prstGeom prst="rect">
            <a:avLst/>
          </a:prstGeom>
        </p:spPr>
      </p:pic>
      <p:pic>
        <p:nvPicPr>
          <p:cNvPr id="2199" name="Image 2198">
            <a:extLst>
              <a:ext uri="{FF2B5EF4-FFF2-40B4-BE49-F238E27FC236}">
                <a16:creationId xmlns:a16="http://schemas.microsoft.com/office/drawing/2014/main" id="{F6A40C68-BB3C-BE44-5C52-36AD23B4437B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252368" y="8676000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4493384" y="8668699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4905015" y="8668699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5316646" y="8668699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5728277" y="8668699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>
            <a:off x="0" y="8282275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>
            <a:off x="1163" y="8733927"/>
            <a:ext cx="1232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208" name="ZoneTexte 2207">
            <a:extLst>
              <a:ext uri="{FF2B5EF4-FFF2-40B4-BE49-F238E27FC236}">
                <a16:creationId xmlns:a16="http://schemas.microsoft.com/office/drawing/2014/main" id="{9662C6FE-CA56-566C-7432-CC8E2C22F458}"/>
              </a:ext>
            </a:extLst>
          </p:cNvPr>
          <p:cNvSpPr txBox="1"/>
          <p:nvPr/>
        </p:nvSpPr>
        <p:spPr>
          <a:xfrm>
            <a:off x="1130702" y="7872024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5</a:t>
            </a:r>
          </a:p>
        </p:txBody>
      </p:sp>
      <p:sp>
        <p:nvSpPr>
          <p:cNvPr id="2210" name="ZoneTexte 2209">
            <a:extLst>
              <a:ext uri="{FF2B5EF4-FFF2-40B4-BE49-F238E27FC236}">
                <a16:creationId xmlns:a16="http://schemas.microsoft.com/office/drawing/2014/main" id="{E93CD648-BA6F-4AC8-4B01-C414F58A23E6}"/>
              </a:ext>
            </a:extLst>
          </p:cNvPr>
          <p:cNvSpPr txBox="1"/>
          <p:nvPr/>
        </p:nvSpPr>
        <p:spPr>
          <a:xfrm>
            <a:off x="1967557" y="7872024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5" name="ZoneTexte 2214">
            <a:extLst>
              <a:ext uri="{FF2B5EF4-FFF2-40B4-BE49-F238E27FC236}">
                <a16:creationId xmlns:a16="http://schemas.microsoft.com/office/drawing/2014/main" id="{A410125C-5264-16BE-2F0D-EF5DCCB14971}"/>
              </a:ext>
            </a:extLst>
          </p:cNvPr>
          <p:cNvSpPr txBox="1"/>
          <p:nvPr/>
        </p:nvSpPr>
        <p:spPr>
          <a:xfrm>
            <a:off x="2786455" y="7863933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8" name="ZoneTexte 2217">
            <a:extLst>
              <a:ext uri="{FF2B5EF4-FFF2-40B4-BE49-F238E27FC236}">
                <a16:creationId xmlns:a16="http://schemas.microsoft.com/office/drawing/2014/main" id="{FD721C45-891D-7161-CCA5-A0A2EE600603}"/>
              </a:ext>
            </a:extLst>
          </p:cNvPr>
          <p:cNvSpPr txBox="1"/>
          <p:nvPr/>
        </p:nvSpPr>
        <p:spPr>
          <a:xfrm>
            <a:off x="4435193" y="7873701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7</a:t>
            </a:r>
          </a:p>
        </p:txBody>
      </p:sp>
      <p:sp>
        <p:nvSpPr>
          <p:cNvPr id="2219" name="ZoneTexte 2218">
            <a:extLst>
              <a:ext uri="{FF2B5EF4-FFF2-40B4-BE49-F238E27FC236}">
                <a16:creationId xmlns:a16="http://schemas.microsoft.com/office/drawing/2014/main" id="{D2EE352E-EC04-72BA-A5B7-BE84ADB38669}"/>
              </a:ext>
            </a:extLst>
          </p:cNvPr>
          <p:cNvSpPr txBox="1"/>
          <p:nvPr/>
        </p:nvSpPr>
        <p:spPr>
          <a:xfrm>
            <a:off x="3801433" y="8733927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984138-0C00-6BB1-FEF9-72ED55BA73E7}"/>
              </a:ext>
            </a:extLst>
          </p:cNvPr>
          <p:cNvSpPr txBox="1"/>
          <p:nvPr/>
        </p:nvSpPr>
        <p:spPr>
          <a:xfrm>
            <a:off x="1980233" y="0"/>
            <a:ext cx="2940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FIGURE 1</a:t>
            </a:r>
          </a:p>
          <a:p>
            <a:pPr algn="ctr"/>
            <a:r>
              <a:rPr lang="en-US" sz="1400" dirty="0"/>
              <a:t>A simple model of structural plasticity</a:t>
            </a:r>
          </a:p>
        </p:txBody>
      </p:sp>
    </p:spTree>
    <p:extLst>
      <p:ext uri="{BB962C8B-B14F-4D97-AF65-F5344CB8AC3E}">
        <p14:creationId xmlns:p14="http://schemas.microsoft.com/office/powerpoint/2010/main" val="29525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Forme libre 1491">
            <a:extLst>
              <a:ext uri="{FF2B5EF4-FFF2-40B4-BE49-F238E27FC236}">
                <a16:creationId xmlns:a16="http://schemas.microsoft.com/office/drawing/2014/main" id="{05EC1FC5-DAED-FDBF-8295-6FFCA7D12390}"/>
              </a:ext>
            </a:extLst>
          </p:cNvPr>
          <p:cNvSpPr/>
          <p:nvPr/>
        </p:nvSpPr>
        <p:spPr>
          <a:xfrm>
            <a:off x="4021784" y="3929321"/>
            <a:ext cx="1394788" cy="944431"/>
          </a:xfrm>
          <a:custGeom>
            <a:avLst/>
            <a:gdLst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204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038293 w 1562852"/>
              <a:gd name="connsiteY13" fmla="*/ 61993 h 1205585"/>
              <a:gd name="connsiteX14" fmla="*/ 1329322 w 1562852"/>
              <a:gd name="connsiteY14" fmla="*/ 204 h 1205585"/>
              <a:gd name="connsiteX15" fmla="*/ 1329322 w 1562852"/>
              <a:gd name="connsiteY15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38293 w 1562852"/>
              <a:gd name="connsiteY12" fmla="*/ 6657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585"/>
              <a:gd name="connsiteX1" fmla="*/ 1329499 w 1562852"/>
              <a:gd name="connsiteY1" fmla="*/ 204 h 1205585"/>
              <a:gd name="connsiteX2" fmla="*/ 1345476 w 1562852"/>
              <a:gd name="connsiteY2" fmla="*/ 204 h 1205585"/>
              <a:gd name="connsiteX3" fmla="*/ 1345476 w 1562852"/>
              <a:gd name="connsiteY3" fmla="*/ 18668 h 1205585"/>
              <a:gd name="connsiteX4" fmla="*/ 1544972 w 1562852"/>
              <a:gd name="connsiteY4" fmla="*/ 249207 h 1205585"/>
              <a:gd name="connsiteX5" fmla="*/ 1556589 w 1562852"/>
              <a:gd name="connsiteY5" fmla="*/ 249207 h 1205585"/>
              <a:gd name="connsiteX6" fmla="*/ 1556589 w 1562852"/>
              <a:gd name="connsiteY6" fmla="*/ 262632 h 1205585"/>
              <a:gd name="connsiteX7" fmla="*/ 1562852 w 1562852"/>
              <a:gd name="connsiteY7" fmla="*/ 269869 h 1205585"/>
              <a:gd name="connsiteX8" fmla="*/ 1556589 w 1562852"/>
              <a:gd name="connsiteY8" fmla="*/ 269869 h 1205585"/>
              <a:gd name="connsiteX9" fmla="*/ 1556589 w 1562852"/>
              <a:gd name="connsiteY9" fmla="*/ 1205585 h 1205585"/>
              <a:gd name="connsiteX10" fmla="*/ 0 w 1562852"/>
              <a:gd name="connsiteY10" fmla="*/ 1205585 h 1205585"/>
              <a:gd name="connsiteX11" fmla="*/ 0 w 1562852"/>
              <a:gd name="connsiteY11" fmla="*/ 249207 h 1205585"/>
              <a:gd name="connsiteX12" fmla="*/ 1027663 w 1562852"/>
              <a:gd name="connsiteY12" fmla="*/ 64584 h 1205585"/>
              <a:gd name="connsiteX13" fmla="*/ 1329322 w 1562852"/>
              <a:gd name="connsiteY13" fmla="*/ 204 h 1205585"/>
              <a:gd name="connsiteX14" fmla="*/ 1329322 w 1562852"/>
              <a:gd name="connsiteY14" fmla="*/ 0 h 1205585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345476 w 1562852"/>
              <a:gd name="connsiteY3" fmla="*/ 18464 h 1205381"/>
              <a:gd name="connsiteX4" fmla="*/ 1544972 w 1562852"/>
              <a:gd name="connsiteY4" fmla="*/ 249003 h 1205381"/>
              <a:gd name="connsiteX5" fmla="*/ 1556589 w 1562852"/>
              <a:gd name="connsiteY5" fmla="*/ 249003 h 1205381"/>
              <a:gd name="connsiteX6" fmla="*/ 1556589 w 1562852"/>
              <a:gd name="connsiteY6" fmla="*/ 262428 h 1205381"/>
              <a:gd name="connsiteX7" fmla="*/ 1562852 w 1562852"/>
              <a:gd name="connsiteY7" fmla="*/ 269665 h 1205381"/>
              <a:gd name="connsiteX8" fmla="*/ 1556589 w 1562852"/>
              <a:gd name="connsiteY8" fmla="*/ 269665 h 1205381"/>
              <a:gd name="connsiteX9" fmla="*/ 1556589 w 1562852"/>
              <a:gd name="connsiteY9" fmla="*/ 1205381 h 1205381"/>
              <a:gd name="connsiteX10" fmla="*/ 0 w 1562852"/>
              <a:gd name="connsiteY10" fmla="*/ 1205381 h 1205381"/>
              <a:gd name="connsiteX11" fmla="*/ 0 w 1562852"/>
              <a:gd name="connsiteY11" fmla="*/ 249003 h 1205381"/>
              <a:gd name="connsiteX12" fmla="*/ 1027663 w 1562852"/>
              <a:gd name="connsiteY12" fmla="*/ 64380 h 1205381"/>
              <a:gd name="connsiteX13" fmla="*/ 1329322 w 1562852"/>
              <a:gd name="connsiteY13" fmla="*/ 0 h 1205381"/>
              <a:gd name="connsiteX0" fmla="*/ 1329322 w 1562852"/>
              <a:gd name="connsiteY0" fmla="*/ 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12" fmla="*/ 1329322 w 1562852"/>
              <a:gd name="connsiteY12" fmla="*/ 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345476 w 1562852"/>
              <a:gd name="connsiteY2" fmla="*/ 0 h 1205381"/>
              <a:gd name="connsiteX3" fmla="*/ 1544972 w 1562852"/>
              <a:gd name="connsiteY3" fmla="*/ 249003 h 1205381"/>
              <a:gd name="connsiteX4" fmla="*/ 1556589 w 1562852"/>
              <a:gd name="connsiteY4" fmla="*/ 249003 h 1205381"/>
              <a:gd name="connsiteX5" fmla="*/ 1556589 w 1562852"/>
              <a:gd name="connsiteY5" fmla="*/ 262428 h 1205381"/>
              <a:gd name="connsiteX6" fmla="*/ 1562852 w 1562852"/>
              <a:gd name="connsiteY6" fmla="*/ 269665 h 1205381"/>
              <a:gd name="connsiteX7" fmla="*/ 1556589 w 1562852"/>
              <a:gd name="connsiteY7" fmla="*/ 269665 h 1205381"/>
              <a:gd name="connsiteX8" fmla="*/ 1556589 w 1562852"/>
              <a:gd name="connsiteY8" fmla="*/ 1205381 h 1205381"/>
              <a:gd name="connsiteX9" fmla="*/ 0 w 1562852"/>
              <a:gd name="connsiteY9" fmla="*/ 1205381 h 1205381"/>
              <a:gd name="connsiteX10" fmla="*/ 0 w 1562852"/>
              <a:gd name="connsiteY10" fmla="*/ 249003 h 1205381"/>
              <a:gd name="connsiteX11" fmla="*/ 1027663 w 1562852"/>
              <a:gd name="connsiteY11" fmla="*/ 64380 h 1205381"/>
              <a:gd name="connsiteX0" fmla="*/ 1027663 w 1562852"/>
              <a:gd name="connsiteY0" fmla="*/ 64380 h 1205381"/>
              <a:gd name="connsiteX1" fmla="*/ 1329499 w 1562852"/>
              <a:gd name="connsiteY1" fmla="*/ 0 h 1205381"/>
              <a:gd name="connsiteX2" fmla="*/ 1544972 w 1562852"/>
              <a:gd name="connsiteY2" fmla="*/ 249003 h 1205381"/>
              <a:gd name="connsiteX3" fmla="*/ 1556589 w 1562852"/>
              <a:gd name="connsiteY3" fmla="*/ 249003 h 1205381"/>
              <a:gd name="connsiteX4" fmla="*/ 1556589 w 1562852"/>
              <a:gd name="connsiteY4" fmla="*/ 262428 h 1205381"/>
              <a:gd name="connsiteX5" fmla="*/ 1562852 w 1562852"/>
              <a:gd name="connsiteY5" fmla="*/ 269665 h 1205381"/>
              <a:gd name="connsiteX6" fmla="*/ 1556589 w 1562852"/>
              <a:gd name="connsiteY6" fmla="*/ 269665 h 1205381"/>
              <a:gd name="connsiteX7" fmla="*/ 1556589 w 1562852"/>
              <a:gd name="connsiteY7" fmla="*/ 1205381 h 1205381"/>
              <a:gd name="connsiteX8" fmla="*/ 0 w 1562852"/>
              <a:gd name="connsiteY8" fmla="*/ 1205381 h 1205381"/>
              <a:gd name="connsiteX9" fmla="*/ 0 w 1562852"/>
              <a:gd name="connsiteY9" fmla="*/ 249003 h 1205381"/>
              <a:gd name="connsiteX10" fmla="*/ 1027663 w 1562852"/>
              <a:gd name="connsiteY10" fmla="*/ 64380 h 1205381"/>
              <a:gd name="connsiteX0" fmla="*/ 1027663 w 1562852"/>
              <a:gd name="connsiteY0" fmla="*/ 6453 h 1147454"/>
              <a:gd name="connsiteX1" fmla="*/ 1372019 w 1562852"/>
              <a:gd name="connsiteY1" fmla="*/ 0 h 1147454"/>
              <a:gd name="connsiteX2" fmla="*/ 1544972 w 1562852"/>
              <a:gd name="connsiteY2" fmla="*/ 191076 h 1147454"/>
              <a:gd name="connsiteX3" fmla="*/ 1556589 w 1562852"/>
              <a:gd name="connsiteY3" fmla="*/ 191076 h 1147454"/>
              <a:gd name="connsiteX4" fmla="*/ 1556589 w 1562852"/>
              <a:gd name="connsiteY4" fmla="*/ 204501 h 1147454"/>
              <a:gd name="connsiteX5" fmla="*/ 1562852 w 1562852"/>
              <a:gd name="connsiteY5" fmla="*/ 211738 h 1147454"/>
              <a:gd name="connsiteX6" fmla="*/ 1556589 w 1562852"/>
              <a:gd name="connsiteY6" fmla="*/ 211738 h 1147454"/>
              <a:gd name="connsiteX7" fmla="*/ 1556589 w 1562852"/>
              <a:gd name="connsiteY7" fmla="*/ 1147454 h 1147454"/>
              <a:gd name="connsiteX8" fmla="*/ 0 w 1562852"/>
              <a:gd name="connsiteY8" fmla="*/ 1147454 h 1147454"/>
              <a:gd name="connsiteX9" fmla="*/ 0 w 1562852"/>
              <a:gd name="connsiteY9" fmla="*/ 191076 h 1147454"/>
              <a:gd name="connsiteX10" fmla="*/ 1027663 w 1562852"/>
              <a:gd name="connsiteY10" fmla="*/ 6453 h 1147454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56589 w 1562852"/>
              <a:gd name="connsiteY4" fmla="*/ 205772 h 1148725"/>
              <a:gd name="connsiteX5" fmla="*/ 1562852 w 1562852"/>
              <a:gd name="connsiteY5" fmla="*/ 213009 h 1148725"/>
              <a:gd name="connsiteX6" fmla="*/ 1556589 w 1562852"/>
              <a:gd name="connsiteY6" fmla="*/ 213009 h 1148725"/>
              <a:gd name="connsiteX7" fmla="*/ 1556589 w 1562852"/>
              <a:gd name="connsiteY7" fmla="*/ 1148725 h 1148725"/>
              <a:gd name="connsiteX8" fmla="*/ 0 w 1562852"/>
              <a:gd name="connsiteY8" fmla="*/ 1148725 h 1148725"/>
              <a:gd name="connsiteX9" fmla="*/ 0 w 1562852"/>
              <a:gd name="connsiteY9" fmla="*/ 192347 h 1148725"/>
              <a:gd name="connsiteX10" fmla="*/ 1024120 w 1562852"/>
              <a:gd name="connsiteY10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213009 h 1148725"/>
              <a:gd name="connsiteX6" fmla="*/ 1556589 w 1562852"/>
              <a:gd name="connsiteY6" fmla="*/ 1148725 h 1148725"/>
              <a:gd name="connsiteX7" fmla="*/ 0 w 1562852"/>
              <a:gd name="connsiteY7" fmla="*/ 1148725 h 1148725"/>
              <a:gd name="connsiteX8" fmla="*/ 0 w 1562852"/>
              <a:gd name="connsiteY8" fmla="*/ 192347 h 1148725"/>
              <a:gd name="connsiteX9" fmla="*/ 1024120 w 1562852"/>
              <a:gd name="connsiteY9" fmla="*/ 0 h 1148725"/>
              <a:gd name="connsiteX0" fmla="*/ 1024120 w 1562852"/>
              <a:gd name="connsiteY0" fmla="*/ 0 h 1148725"/>
              <a:gd name="connsiteX1" fmla="*/ 1372019 w 1562852"/>
              <a:gd name="connsiteY1" fmla="*/ 1271 h 1148725"/>
              <a:gd name="connsiteX2" fmla="*/ 1544972 w 1562852"/>
              <a:gd name="connsiteY2" fmla="*/ 192347 h 1148725"/>
              <a:gd name="connsiteX3" fmla="*/ 1556589 w 1562852"/>
              <a:gd name="connsiteY3" fmla="*/ 192347 h 1148725"/>
              <a:gd name="connsiteX4" fmla="*/ 1562852 w 1562852"/>
              <a:gd name="connsiteY4" fmla="*/ 213009 h 1148725"/>
              <a:gd name="connsiteX5" fmla="*/ 1556589 w 1562852"/>
              <a:gd name="connsiteY5" fmla="*/ 1148725 h 1148725"/>
              <a:gd name="connsiteX6" fmla="*/ 0 w 1562852"/>
              <a:gd name="connsiteY6" fmla="*/ 1148725 h 1148725"/>
              <a:gd name="connsiteX7" fmla="*/ 0 w 1562852"/>
              <a:gd name="connsiteY7" fmla="*/ 192347 h 1148725"/>
              <a:gd name="connsiteX8" fmla="*/ 1024120 w 1562852"/>
              <a:gd name="connsiteY8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92347 h 1148725"/>
              <a:gd name="connsiteX4" fmla="*/ 1556589 w 1556589"/>
              <a:gd name="connsiteY4" fmla="*/ 1148725 h 1148725"/>
              <a:gd name="connsiteX5" fmla="*/ 0 w 1556589"/>
              <a:gd name="connsiteY5" fmla="*/ 1148725 h 1148725"/>
              <a:gd name="connsiteX6" fmla="*/ 0 w 1556589"/>
              <a:gd name="connsiteY6" fmla="*/ 192347 h 1148725"/>
              <a:gd name="connsiteX7" fmla="*/ 1024120 w 1556589"/>
              <a:gd name="connsiteY7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44972 w 1556589"/>
              <a:gd name="connsiteY2" fmla="*/ 192347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  <a:gd name="connsiteX0" fmla="*/ 1024120 w 1556589"/>
              <a:gd name="connsiteY0" fmla="*/ 0 h 1148725"/>
              <a:gd name="connsiteX1" fmla="*/ 1372019 w 1556589"/>
              <a:gd name="connsiteY1" fmla="*/ 1271 h 1148725"/>
              <a:gd name="connsiteX2" fmla="*/ 1555602 w 1556589"/>
              <a:gd name="connsiteY2" fmla="*/ 211656 h 1148725"/>
              <a:gd name="connsiteX3" fmla="*/ 1556589 w 1556589"/>
              <a:gd name="connsiteY3" fmla="*/ 1148725 h 1148725"/>
              <a:gd name="connsiteX4" fmla="*/ 0 w 1556589"/>
              <a:gd name="connsiteY4" fmla="*/ 1148725 h 1148725"/>
              <a:gd name="connsiteX5" fmla="*/ 0 w 1556589"/>
              <a:gd name="connsiteY5" fmla="*/ 192347 h 1148725"/>
              <a:gd name="connsiteX6" fmla="*/ 1024120 w 1556589"/>
              <a:gd name="connsiteY6" fmla="*/ 0 h 114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6589" h="1148725">
                <a:moveTo>
                  <a:pt x="1024120" y="0"/>
                </a:moveTo>
                <a:lnTo>
                  <a:pt x="1372019" y="1271"/>
                </a:lnTo>
                <a:lnTo>
                  <a:pt x="1555602" y="211656"/>
                </a:lnTo>
                <a:lnTo>
                  <a:pt x="1556589" y="1148725"/>
                </a:lnTo>
                <a:lnTo>
                  <a:pt x="0" y="1148725"/>
                </a:lnTo>
                <a:lnTo>
                  <a:pt x="0" y="192347"/>
                </a:lnTo>
                <a:lnTo>
                  <a:pt x="102412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0" name="Forme libre 1479">
            <a:extLst>
              <a:ext uri="{FF2B5EF4-FFF2-40B4-BE49-F238E27FC236}">
                <a16:creationId xmlns:a16="http://schemas.microsoft.com/office/drawing/2014/main" id="{8619949A-5B81-C7D1-C3DB-15CD5E7C172B}"/>
              </a:ext>
            </a:extLst>
          </p:cNvPr>
          <p:cNvSpPr/>
          <p:nvPr/>
        </p:nvSpPr>
        <p:spPr>
          <a:xfrm>
            <a:off x="2668277" y="3936489"/>
            <a:ext cx="733657" cy="947895"/>
          </a:xfrm>
          <a:custGeom>
            <a:avLst/>
            <a:gdLst>
              <a:gd name="connsiteX0" fmla="*/ 527310 w 1556589"/>
              <a:gd name="connsiteY0" fmla="*/ 0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527310 w 1556589"/>
              <a:gd name="connsiteY9" fmla="*/ 5600 h 1198699"/>
              <a:gd name="connsiteX10" fmla="*/ 269274 w 1556589"/>
              <a:gd name="connsiteY10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838310 w 1556589"/>
              <a:gd name="connsiteY2" fmla="*/ 2660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44215 h 1198699"/>
              <a:gd name="connsiteX1" fmla="*/ 838310 w 1556589"/>
              <a:gd name="connsiteY1" fmla="*/ 0 h 1198699"/>
              <a:gd name="connsiteX2" fmla="*/ 932618 w 1556589"/>
              <a:gd name="connsiteY2" fmla="*/ 49407 h 1198699"/>
              <a:gd name="connsiteX3" fmla="*/ 1550584 w 1556589"/>
              <a:gd name="connsiteY3" fmla="*/ 242321 h 1198699"/>
              <a:gd name="connsiteX4" fmla="*/ 1556589 w 1556589"/>
              <a:gd name="connsiteY4" fmla="*/ 242321 h 1198699"/>
              <a:gd name="connsiteX5" fmla="*/ 1556589 w 1556589"/>
              <a:gd name="connsiteY5" fmla="*/ 1198699 h 1198699"/>
              <a:gd name="connsiteX6" fmla="*/ 0 w 1556589"/>
              <a:gd name="connsiteY6" fmla="*/ 1198699 h 1198699"/>
              <a:gd name="connsiteX7" fmla="*/ 0 w 1556589"/>
              <a:gd name="connsiteY7" fmla="*/ 242321 h 1198699"/>
              <a:gd name="connsiteX8" fmla="*/ 6759 w 1556589"/>
              <a:gd name="connsiteY8" fmla="*/ 242321 h 1198699"/>
              <a:gd name="connsiteX9" fmla="*/ 269274 w 1556589"/>
              <a:gd name="connsiteY9" fmla="*/ 44215 h 1198699"/>
              <a:gd name="connsiteX0" fmla="*/ 269274 w 1556589"/>
              <a:gd name="connsiteY0" fmla="*/ 0 h 1154484"/>
              <a:gd name="connsiteX1" fmla="*/ 932618 w 1556589"/>
              <a:gd name="connsiteY1" fmla="*/ 5192 h 1154484"/>
              <a:gd name="connsiteX2" fmla="*/ 1550584 w 1556589"/>
              <a:gd name="connsiteY2" fmla="*/ 198106 h 1154484"/>
              <a:gd name="connsiteX3" fmla="*/ 1556589 w 1556589"/>
              <a:gd name="connsiteY3" fmla="*/ 198106 h 1154484"/>
              <a:gd name="connsiteX4" fmla="*/ 1556589 w 1556589"/>
              <a:gd name="connsiteY4" fmla="*/ 1154484 h 1154484"/>
              <a:gd name="connsiteX5" fmla="*/ 0 w 1556589"/>
              <a:gd name="connsiteY5" fmla="*/ 1154484 h 1154484"/>
              <a:gd name="connsiteX6" fmla="*/ 0 w 1556589"/>
              <a:gd name="connsiteY6" fmla="*/ 198106 h 1154484"/>
              <a:gd name="connsiteX7" fmla="*/ 6759 w 1556589"/>
              <a:gd name="connsiteY7" fmla="*/ 198106 h 1154484"/>
              <a:gd name="connsiteX8" fmla="*/ 269274 w 1556589"/>
              <a:gd name="connsiteY8" fmla="*/ 0 h 1154484"/>
              <a:gd name="connsiteX0" fmla="*/ 269274 w 1556589"/>
              <a:gd name="connsiteY0" fmla="*/ 2599 h 1157083"/>
              <a:gd name="connsiteX1" fmla="*/ 932618 w 1556589"/>
              <a:gd name="connsiteY1" fmla="*/ 0 h 1157083"/>
              <a:gd name="connsiteX2" fmla="*/ 1550584 w 1556589"/>
              <a:gd name="connsiteY2" fmla="*/ 200705 h 1157083"/>
              <a:gd name="connsiteX3" fmla="*/ 1556589 w 1556589"/>
              <a:gd name="connsiteY3" fmla="*/ 200705 h 1157083"/>
              <a:gd name="connsiteX4" fmla="*/ 1556589 w 1556589"/>
              <a:gd name="connsiteY4" fmla="*/ 1157083 h 1157083"/>
              <a:gd name="connsiteX5" fmla="*/ 0 w 1556589"/>
              <a:gd name="connsiteY5" fmla="*/ 1157083 h 1157083"/>
              <a:gd name="connsiteX6" fmla="*/ 0 w 1556589"/>
              <a:gd name="connsiteY6" fmla="*/ 200705 h 1157083"/>
              <a:gd name="connsiteX7" fmla="*/ 6759 w 1556589"/>
              <a:gd name="connsiteY7" fmla="*/ 200705 h 1157083"/>
              <a:gd name="connsiteX8" fmla="*/ 269274 w 1556589"/>
              <a:gd name="connsiteY8" fmla="*/ 2599 h 1157083"/>
              <a:gd name="connsiteX0" fmla="*/ 269274 w 1556589"/>
              <a:gd name="connsiteY0" fmla="*/ 0 h 1158380"/>
              <a:gd name="connsiteX1" fmla="*/ 932618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269274 w 1556589"/>
              <a:gd name="connsiteY0" fmla="*/ 0 h 1158380"/>
              <a:gd name="connsiteX1" fmla="*/ 1302922 w 1556589"/>
              <a:gd name="connsiteY1" fmla="*/ 1297 h 1158380"/>
              <a:gd name="connsiteX2" fmla="*/ 1550584 w 1556589"/>
              <a:gd name="connsiteY2" fmla="*/ 202002 h 1158380"/>
              <a:gd name="connsiteX3" fmla="*/ 1556589 w 1556589"/>
              <a:gd name="connsiteY3" fmla="*/ 202002 h 1158380"/>
              <a:gd name="connsiteX4" fmla="*/ 1556589 w 1556589"/>
              <a:gd name="connsiteY4" fmla="*/ 1158380 h 1158380"/>
              <a:gd name="connsiteX5" fmla="*/ 0 w 1556589"/>
              <a:gd name="connsiteY5" fmla="*/ 1158380 h 1158380"/>
              <a:gd name="connsiteX6" fmla="*/ 0 w 1556589"/>
              <a:gd name="connsiteY6" fmla="*/ 202002 h 1158380"/>
              <a:gd name="connsiteX7" fmla="*/ 6759 w 1556589"/>
              <a:gd name="connsiteY7" fmla="*/ 202002 h 1158380"/>
              <a:gd name="connsiteX8" fmla="*/ 269274 w 1556589"/>
              <a:gd name="connsiteY8" fmla="*/ 0 h 1158380"/>
              <a:gd name="connsiteX0" fmla="*/ 446375 w 1556589"/>
              <a:gd name="connsiteY0" fmla="*/ 0 h 1163035"/>
              <a:gd name="connsiteX1" fmla="*/ 1302922 w 1556589"/>
              <a:gd name="connsiteY1" fmla="*/ 5952 h 1163035"/>
              <a:gd name="connsiteX2" fmla="*/ 1550584 w 1556589"/>
              <a:gd name="connsiteY2" fmla="*/ 206657 h 1163035"/>
              <a:gd name="connsiteX3" fmla="*/ 1556589 w 1556589"/>
              <a:gd name="connsiteY3" fmla="*/ 206657 h 1163035"/>
              <a:gd name="connsiteX4" fmla="*/ 1556589 w 1556589"/>
              <a:gd name="connsiteY4" fmla="*/ 1163035 h 1163035"/>
              <a:gd name="connsiteX5" fmla="*/ 0 w 1556589"/>
              <a:gd name="connsiteY5" fmla="*/ 1163035 h 1163035"/>
              <a:gd name="connsiteX6" fmla="*/ 0 w 1556589"/>
              <a:gd name="connsiteY6" fmla="*/ 206657 h 1163035"/>
              <a:gd name="connsiteX7" fmla="*/ 6759 w 1556589"/>
              <a:gd name="connsiteY7" fmla="*/ 206657 h 1163035"/>
              <a:gd name="connsiteX8" fmla="*/ 446375 w 1556589"/>
              <a:gd name="connsiteY8" fmla="*/ 0 h 11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6589" h="1163035">
                <a:moveTo>
                  <a:pt x="446375" y="0"/>
                </a:moveTo>
                <a:lnTo>
                  <a:pt x="1302922" y="5952"/>
                </a:lnTo>
                <a:lnTo>
                  <a:pt x="1550584" y="206657"/>
                </a:lnTo>
                <a:lnTo>
                  <a:pt x="1556589" y="206657"/>
                </a:lnTo>
                <a:lnTo>
                  <a:pt x="1556589" y="1163035"/>
                </a:lnTo>
                <a:lnTo>
                  <a:pt x="0" y="1163035"/>
                </a:lnTo>
                <a:lnTo>
                  <a:pt x="0" y="206657"/>
                </a:lnTo>
                <a:lnTo>
                  <a:pt x="6759" y="206657"/>
                </a:lnTo>
                <a:lnTo>
                  <a:pt x="446375" y="0"/>
                </a:lnTo>
                <a:close/>
              </a:path>
            </a:pathLst>
          </a:custGeom>
          <a:solidFill>
            <a:srgbClr val="BDD7EE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2" name="Forme libre 1481">
            <a:extLst>
              <a:ext uri="{FF2B5EF4-FFF2-40B4-BE49-F238E27FC236}">
                <a16:creationId xmlns:a16="http://schemas.microsoft.com/office/drawing/2014/main" id="{0D7CB82A-E697-009D-88CC-5392DF6BA4AD}"/>
              </a:ext>
            </a:extLst>
          </p:cNvPr>
          <p:cNvSpPr/>
          <p:nvPr/>
        </p:nvSpPr>
        <p:spPr>
          <a:xfrm>
            <a:off x="809285" y="3922602"/>
            <a:ext cx="1395495" cy="954161"/>
          </a:xfrm>
          <a:custGeom>
            <a:avLst/>
            <a:gdLst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43461 w 1557642"/>
              <a:gd name="connsiteY2" fmla="*/ 239455 h 1195833"/>
              <a:gd name="connsiteX3" fmla="*/ 1557642 w 1557642"/>
              <a:gd name="connsiteY3" fmla="*/ 239455 h 1195833"/>
              <a:gd name="connsiteX4" fmla="*/ 1557642 w 1557642"/>
              <a:gd name="connsiteY4" fmla="*/ 1195833 h 1195833"/>
              <a:gd name="connsiteX5" fmla="*/ 1053 w 1557642"/>
              <a:gd name="connsiteY5" fmla="*/ 1195833 h 1195833"/>
              <a:gd name="connsiteX6" fmla="*/ 1053 w 1557642"/>
              <a:gd name="connsiteY6" fmla="*/ 243273 h 1195833"/>
              <a:gd name="connsiteX7" fmla="*/ 0 w 1557642"/>
              <a:gd name="connsiteY7" fmla="*/ 243273 h 1195833"/>
              <a:gd name="connsiteX8" fmla="*/ 1053 w 1557642"/>
              <a:gd name="connsiteY8" fmla="*/ 242863 h 1195833"/>
              <a:gd name="connsiteX9" fmla="*/ 1053 w 1557642"/>
              <a:gd name="connsiteY9" fmla="*/ 239455 h 1195833"/>
              <a:gd name="connsiteX10" fmla="*/ 9815 w 1557642"/>
              <a:gd name="connsiteY10" fmla="*/ 239455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9815 w 1557642"/>
              <a:gd name="connsiteY9" fmla="*/ 239455 h 1195833"/>
              <a:gd name="connsiteX10" fmla="*/ 625360 w 1557642"/>
              <a:gd name="connsiteY10" fmla="*/ 0 h 1195833"/>
              <a:gd name="connsiteX0" fmla="*/ 625360 w 1557642"/>
              <a:gd name="connsiteY0" fmla="*/ 0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625360 w 1557642"/>
              <a:gd name="connsiteY9" fmla="*/ 0 h 1195833"/>
              <a:gd name="connsiteX0" fmla="*/ 703326 w 1557642"/>
              <a:gd name="connsiteY0" fmla="*/ 42388 h 1195833"/>
              <a:gd name="connsiteX1" fmla="*/ 927915 w 1557642"/>
              <a:gd name="connsiteY1" fmla="*/ 0 h 1195833"/>
              <a:gd name="connsiteX2" fmla="*/ 1557642 w 1557642"/>
              <a:gd name="connsiteY2" fmla="*/ 239455 h 1195833"/>
              <a:gd name="connsiteX3" fmla="*/ 1557642 w 1557642"/>
              <a:gd name="connsiteY3" fmla="*/ 1195833 h 1195833"/>
              <a:gd name="connsiteX4" fmla="*/ 1053 w 1557642"/>
              <a:gd name="connsiteY4" fmla="*/ 1195833 h 1195833"/>
              <a:gd name="connsiteX5" fmla="*/ 1053 w 1557642"/>
              <a:gd name="connsiteY5" fmla="*/ 243273 h 1195833"/>
              <a:gd name="connsiteX6" fmla="*/ 0 w 1557642"/>
              <a:gd name="connsiteY6" fmla="*/ 243273 h 1195833"/>
              <a:gd name="connsiteX7" fmla="*/ 1053 w 1557642"/>
              <a:gd name="connsiteY7" fmla="*/ 242863 h 1195833"/>
              <a:gd name="connsiteX8" fmla="*/ 1053 w 1557642"/>
              <a:gd name="connsiteY8" fmla="*/ 239455 h 1195833"/>
              <a:gd name="connsiteX9" fmla="*/ 703326 w 1557642"/>
              <a:gd name="connsiteY9" fmla="*/ 42388 h 1195833"/>
              <a:gd name="connsiteX0" fmla="*/ 703326 w 1557642"/>
              <a:gd name="connsiteY0" fmla="*/ 0 h 1153445"/>
              <a:gd name="connsiteX1" fmla="*/ 1051952 w 1557642"/>
              <a:gd name="connsiteY1" fmla="*/ 0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703326 w 1557642"/>
              <a:gd name="connsiteY0" fmla="*/ 0 h 1153445"/>
              <a:gd name="connsiteX1" fmla="*/ 1365345 w 1557642"/>
              <a:gd name="connsiteY1" fmla="*/ 4605 h 1153445"/>
              <a:gd name="connsiteX2" fmla="*/ 1557642 w 1557642"/>
              <a:gd name="connsiteY2" fmla="*/ 197067 h 1153445"/>
              <a:gd name="connsiteX3" fmla="*/ 1557642 w 1557642"/>
              <a:gd name="connsiteY3" fmla="*/ 1153445 h 1153445"/>
              <a:gd name="connsiteX4" fmla="*/ 1053 w 1557642"/>
              <a:gd name="connsiteY4" fmla="*/ 1153445 h 1153445"/>
              <a:gd name="connsiteX5" fmla="*/ 1053 w 1557642"/>
              <a:gd name="connsiteY5" fmla="*/ 200885 h 1153445"/>
              <a:gd name="connsiteX6" fmla="*/ 0 w 1557642"/>
              <a:gd name="connsiteY6" fmla="*/ 200885 h 1153445"/>
              <a:gd name="connsiteX7" fmla="*/ 1053 w 1557642"/>
              <a:gd name="connsiteY7" fmla="*/ 200475 h 1153445"/>
              <a:gd name="connsiteX8" fmla="*/ 1053 w 1557642"/>
              <a:gd name="connsiteY8" fmla="*/ 197067 h 1153445"/>
              <a:gd name="connsiteX9" fmla="*/ 703326 w 1557642"/>
              <a:gd name="connsiteY9" fmla="*/ 0 h 1153445"/>
              <a:gd name="connsiteX0" fmla="*/ 923548 w 1557642"/>
              <a:gd name="connsiteY0" fmla="*/ 0 h 1158050"/>
              <a:gd name="connsiteX1" fmla="*/ 1365345 w 1557642"/>
              <a:gd name="connsiteY1" fmla="*/ 9210 h 1158050"/>
              <a:gd name="connsiteX2" fmla="*/ 1557642 w 1557642"/>
              <a:gd name="connsiteY2" fmla="*/ 201672 h 1158050"/>
              <a:gd name="connsiteX3" fmla="*/ 1557642 w 1557642"/>
              <a:gd name="connsiteY3" fmla="*/ 1158050 h 1158050"/>
              <a:gd name="connsiteX4" fmla="*/ 1053 w 1557642"/>
              <a:gd name="connsiteY4" fmla="*/ 1158050 h 1158050"/>
              <a:gd name="connsiteX5" fmla="*/ 1053 w 1557642"/>
              <a:gd name="connsiteY5" fmla="*/ 205490 h 1158050"/>
              <a:gd name="connsiteX6" fmla="*/ 0 w 1557642"/>
              <a:gd name="connsiteY6" fmla="*/ 205490 h 1158050"/>
              <a:gd name="connsiteX7" fmla="*/ 1053 w 1557642"/>
              <a:gd name="connsiteY7" fmla="*/ 205080 h 1158050"/>
              <a:gd name="connsiteX8" fmla="*/ 1053 w 1557642"/>
              <a:gd name="connsiteY8" fmla="*/ 201672 h 1158050"/>
              <a:gd name="connsiteX9" fmla="*/ 923548 w 1557642"/>
              <a:gd name="connsiteY9" fmla="*/ 0 h 115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57642" h="1158050">
                <a:moveTo>
                  <a:pt x="923548" y="0"/>
                </a:moveTo>
                <a:lnTo>
                  <a:pt x="1365345" y="9210"/>
                </a:lnTo>
                <a:lnTo>
                  <a:pt x="1557642" y="201672"/>
                </a:lnTo>
                <a:lnTo>
                  <a:pt x="1557642" y="1158050"/>
                </a:lnTo>
                <a:lnTo>
                  <a:pt x="1053" y="1158050"/>
                </a:lnTo>
                <a:lnTo>
                  <a:pt x="1053" y="205490"/>
                </a:lnTo>
                <a:lnTo>
                  <a:pt x="0" y="205490"/>
                </a:lnTo>
                <a:lnTo>
                  <a:pt x="1053" y="205080"/>
                </a:lnTo>
                <a:lnTo>
                  <a:pt x="1053" y="201672"/>
                </a:lnTo>
                <a:lnTo>
                  <a:pt x="923548" y="0"/>
                </a:lnTo>
                <a:close/>
              </a:path>
            </a:pathLst>
          </a:custGeom>
          <a:solidFill>
            <a:schemeClr val="accent5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13C930-085C-F918-5314-B8D8F2657E09}"/>
              </a:ext>
            </a:extLst>
          </p:cNvPr>
          <p:cNvSpPr txBox="1"/>
          <p:nvPr/>
        </p:nvSpPr>
        <p:spPr>
          <a:xfrm>
            <a:off x="117280" y="3253954"/>
            <a:ext cx="3740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Simulation protocol for a learning task interleaved with periods of rest</a:t>
            </a:r>
          </a:p>
        </p:txBody>
      </p:sp>
      <p:grpSp>
        <p:nvGrpSpPr>
          <p:cNvPr id="1857" name="Groupe 1856">
            <a:extLst>
              <a:ext uri="{FF2B5EF4-FFF2-40B4-BE49-F238E27FC236}">
                <a16:creationId xmlns:a16="http://schemas.microsoft.com/office/drawing/2014/main" id="{4DF5A949-9B32-0EFF-DB8E-BB65969C01D9}"/>
              </a:ext>
            </a:extLst>
          </p:cNvPr>
          <p:cNvGrpSpPr/>
          <p:nvPr/>
        </p:nvGrpSpPr>
        <p:grpSpPr>
          <a:xfrm>
            <a:off x="873207" y="4161415"/>
            <a:ext cx="615415" cy="611597"/>
            <a:chOff x="1187385" y="1423183"/>
            <a:chExt cx="615415" cy="611597"/>
          </a:xfrm>
        </p:grpSpPr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AFE0F877-B75F-44C6-74AC-FE2F3AF75FE4}"/>
                </a:ext>
              </a:extLst>
            </p:cNvPr>
            <p:cNvSpPr/>
            <p:nvPr/>
          </p:nvSpPr>
          <p:spPr>
            <a:xfrm>
              <a:off x="1234000" y="142318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FBD537D7-D34F-2DEE-910A-BAF9830DCA60}"/>
                </a:ext>
              </a:extLst>
            </p:cNvPr>
            <p:cNvSpPr/>
            <p:nvPr/>
          </p:nvSpPr>
          <p:spPr>
            <a:xfrm>
              <a:off x="1208033" y="1447013"/>
              <a:ext cx="568800" cy="568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2" name="Image 1831">
              <a:extLst>
                <a:ext uri="{FF2B5EF4-FFF2-40B4-BE49-F238E27FC236}">
                  <a16:creationId xmlns:a16="http://schemas.microsoft.com/office/drawing/2014/main" id="{36E53C89-BBCE-4FDC-D806-E9A2F82D4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385" y="1472177"/>
              <a:ext cx="562603" cy="562603"/>
            </a:xfrm>
            <a:prstGeom prst="rect">
              <a:avLst/>
            </a:prstGeom>
          </p:spPr>
        </p:pic>
      </p:grpSp>
      <p:sp>
        <p:nvSpPr>
          <p:cNvPr id="1875" name="ZoneTexte 1874">
            <a:extLst>
              <a:ext uri="{FF2B5EF4-FFF2-40B4-BE49-F238E27FC236}">
                <a16:creationId xmlns:a16="http://schemas.microsoft.com/office/drawing/2014/main" id="{D92D97E9-A0D6-BD85-854F-354D90477FDA}"/>
              </a:ext>
            </a:extLst>
          </p:cNvPr>
          <p:cNvSpPr txBox="1"/>
          <p:nvPr/>
        </p:nvSpPr>
        <p:spPr>
          <a:xfrm rot="16200000">
            <a:off x="367640" y="4324326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input</a:t>
            </a:r>
          </a:p>
        </p:txBody>
      </p:sp>
      <p:sp>
        <p:nvSpPr>
          <p:cNvPr id="1494" name="Rectangle 1493">
            <a:extLst>
              <a:ext uri="{FF2B5EF4-FFF2-40B4-BE49-F238E27FC236}">
                <a16:creationId xmlns:a16="http://schemas.microsoft.com/office/drawing/2014/main" id="{653F94F7-4FD3-F6AF-37A0-D6FEAE654409}"/>
              </a:ext>
            </a:extLst>
          </p:cNvPr>
          <p:cNvSpPr/>
          <p:nvPr/>
        </p:nvSpPr>
        <p:spPr>
          <a:xfrm>
            <a:off x="4090650" y="4159629"/>
            <a:ext cx="562603" cy="551164"/>
          </a:xfrm>
          <a:prstGeom prst="rect">
            <a:avLst/>
          </a:prstGeom>
          <a:pattFill prst="lgConfetti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7" name="Ellipse 1516">
            <a:extLst>
              <a:ext uri="{FF2B5EF4-FFF2-40B4-BE49-F238E27FC236}">
                <a16:creationId xmlns:a16="http://schemas.microsoft.com/office/drawing/2014/main" id="{0D1A7C03-D07F-56E0-B152-38219F293D34}"/>
              </a:ext>
            </a:extLst>
          </p:cNvPr>
          <p:cNvSpPr/>
          <p:nvPr/>
        </p:nvSpPr>
        <p:spPr>
          <a:xfrm>
            <a:off x="1716467" y="4161456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Ellipse 1517">
            <a:extLst>
              <a:ext uri="{FF2B5EF4-FFF2-40B4-BE49-F238E27FC236}">
                <a16:creationId xmlns:a16="http://schemas.microsoft.com/office/drawing/2014/main" id="{E64F4C53-1C92-226A-CEA7-B4B0C6A557AC}"/>
              </a:ext>
            </a:extLst>
          </p:cNvPr>
          <p:cNvSpPr/>
          <p:nvPr/>
        </p:nvSpPr>
        <p:spPr>
          <a:xfrm>
            <a:off x="1716467" y="4425145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Ellipse 1518">
            <a:extLst>
              <a:ext uri="{FF2B5EF4-FFF2-40B4-BE49-F238E27FC236}">
                <a16:creationId xmlns:a16="http://schemas.microsoft.com/office/drawing/2014/main" id="{D8F1AD74-7203-5C06-2EED-3BDD1F52C198}"/>
              </a:ext>
            </a:extLst>
          </p:cNvPr>
          <p:cNvSpPr/>
          <p:nvPr/>
        </p:nvSpPr>
        <p:spPr>
          <a:xfrm>
            <a:off x="1716467" y="465783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1" name="Connecteur droit avec flèche 1520">
            <a:extLst>
              <a:ext uri="{FF2B5EF4-FFF2-40B4-BE49-F238E27FC236}">
                <a16:creationId xmlns:a16="http://schemas.microsoft.com/office/drawing/2014/main" id="{07A4F585-1C0A-BFE2-2236-A4DCE4A4318E}"/>
              </a:ext>
            </a:extLst>
          </p:cNvPr>
          <p:cNvCxnSpPr/>
          <p:nvPr/>
        </p:nvCxnSpPr>
        <p:spPr>
          <a:xfrm>
            <a:off x="1514589" y="4481133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2" name="Ellipse 1521">
            <a:extLst>
              <a:ext uri="{FF2B5EF4-FFF2-40B4-BE49-F238E27FC236}">
                <a16:creationId xmlns:a16="http://schemas.microsoft.com/office/drawing/2014/main" id="{F528C387-66E9-B505-F16A-8DBF84AF1A7F}"/>
              </a:ext>
            </a:extLst>
          </p:cNvPr>
          <p:cNvSpPr/>
          <p:nvPr/>
        </p:nvSpPr>
        <p:spPr>
          <a:xfrm>
            <a:off x="2020814" y="4325677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Ellipse 1523">
            <a:extLst>
              <a:ext uri="{FF2B5EF4-FFF2-40B4-BE49-F238E27FC236}">
                <a16:creationId xmlns:a16="http://schemas.microsoft.com/office/drawing/2014/main" id="{C7E5FBAA-57EB-7768-A50F-695D676198F6}"/>
              </a:ext>
            </a:extLst>
          </p:cNvPr>
          <p:cNvSpPr/>
          <p:nvPr/>
        </p:nvSpPr>
        <p:spPr>
          <a:xfrm>
            <a:off x="2020814" y="4504663"/>
            <a:ext cx="108000" cy="10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8" name="Connecteur droit 1527">
            <a:extLst>
              <a:ext uri="{FF2B5EF4-FFF2-40B4-BE49-F238E27FC236}">
                <a16:creationId xmlns:a16="http://schemas.microsoft.com/office/drawing/2014/main" id="{BE722D75-D068-4FCD-A0CB-E686132810F6}"/>
              </a:ext>
            </a:extLst>
          </p:cNvPr>
          <p:cNvCxnSpPr>
            <a:stCxn id="1517" idx="6"/>
            <a:endCxn id="1522" idx="2"/>
          </p:cNvCxnSpPr>
          <p:nvPr/>
        </p:nvCxnSpPr>
        <p:spPr>
          <a:xfrm>
            <a:off x="1824467" y="4215456"/>
            <a:ext cx="196347" cy="164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Connecteur droit 1529">
            <a:extLst>
              <a:ext uri="{FF2B5EF4-FFF2-40B4-BE49-F238E27FC236}">
                <a16:creationId xmlns:a16="http://schemas.microsoft.com/office/drawing/2014/main" id="{47902ED2-65D3-DB58-A474-EE9C0809855A}"/>
              </a:ext>
            </a:extLst>
          </p:cNvPr>
          <p:cNvCxnSpPr>
            <a:cxnSpLocks/>
            <a:stCxn id="1518" idx="6"/>
            <a:endCxn id="1522" idx="2"/>
          </p:cNvCxnSpPr>
          <p:nvPr/>
        </p:nvCxnSpPr>
        <p:spPr>
          <a:xfrm flipV="1">
            <a:off x="1824467" y="4379677"/>
            <a:ext cx="196347" cy="9946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Connecteur droit 1533">
            <a:extLst>
              <a:ext uri="{FF2B5EF4-FFF2-40B4-BE49-F238E27FC236}">
                <a16:creationId xmlns:a16="http://schemas.microsoft.com/office/drawing/2014/main" id="{2DD78541-113C-C5B7-8FEE-DD1E78978169}"/>
              </a:ext>
            </a:extLst>
          </p:cNvPr>
          <p:cNvCxnSpPr>
            <a:cxnSpLocks/>
            <a:stCxn id="1517" idx="6"/>
            <a:endCxn id="1524" idx="2"/>
          </p:cNvCxnSpPr>
          <p:nvPr/>
        </p:nvCxnSpPr>
        <p:spPr>
          <a:xfrm>
            <a:off x="1824467" y="4215456"/>
            <a:ext cx="196347" cy="34320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necteur droit 1925">
            <a:extLst>
              <a:ext uri="{FF2B5EF4-FFF2-40B4-BE49-F238E27FC236}">
                <a16:creationId xmlns:a16="http://schemas.microsoft.com/office/drawing/2014/main" id="{DEB7CB2B-8FD3-D0BB-D9DF-18823988C3F5}"/>
              </a:ext>
            </a:extLst>
          </p:cNvPr>
          <p:cNvCxnSpPr>
            <a:cxnSpLocks/>
            <a:stCxn id="1519" idx="6"/>
            <a:endCxn id="1524" idx="2"/>
          </p:cNvCxnSpPr>
          <p:nvPr/>
        </p:nvCxnSpPr>
        <p:spPr>
          <a:xfrm flipV="1">
            <a:off x="1824467" y="4558663"/>
            <a:ext cx="196347" cy="15317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necteur droit 1930">
            <a:extLst>
              <a:ext uri="{FF2B5EF4-FFF2-40B4-BE49-F238E27FC236}">
                <a16:creationId xmlns:a16="http://schemas.microsoft.com/office/drawing/2014/main" id="{AA15B3A9-F962-56F2-BDAC-5C698FA665E7}"/>
              </a:ext>
            </a:extLst>
          </p:cNvPr>
          <p:cNvCxnSpPr>
            <a:cxnSpLocks/>
            <a:stCxn id="1518" idx="6"/>
            <a:endCxn id="1524" idx="2"/>
          </p:cNvCxnSpPr>
          <p:nvPr/>
        </p:nvCxnSpPr>
        <p:spPr>
          <a:xfrm>
            <a:off x="1824467" y="4479145"/>
            <a:ext cx="196347" cy="7951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necteur droit 1939">
            <a:extLst>
              <a:ext uri="{FF2B5EF4-FFF2-40B4-BE49-F238E27FC236}">
                <a16:creationId xmlns:a16="http://schemas.microsoft.com/office/drawing/2014/main" id="{F81A007A-F06C-2E6D-B922-5138F3CA72BA}"/>
              </a:ext>
            </a:extLst>
          </p:cNvPr>
          <p:cNvCxnSpPr>
            <a:cxnSpLocks/>
            <a:stCxn id="1519" idx="6"/>
            <a:endCxn id="1522" idx="2"/>
          </p:cNvCxnSpPr>
          <p:nvPr/>
        </p:nvCxnSpPr>
        <p:spPr>
          <a:xfrm flipV="1">
            <a:off x="1824467" y="4379677"/>
            <a:ext cx="196347" cy="33216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1" name="Graphique 1950" descr="Éclair contour">
            <a:extLst>
              <a:ext uri="{FF2B5EF4-FFF2-40B4-BE49-F238E27FC236}">
                <a16:creationId xmlns:a16="http://schemas.microsoft.com/office/drawing/2014/main" id="{484668FC-8F62-E1F0-138A-B3806FF25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0830" y="4591579"/>
            <a:ext cx="124019" cy="124019"/>
          </a:xfrm>
          <a:prstGeom prst="rect">
            <a:avLst/>
          </a:prstGeom>
        </p:spPr>
      </p:pic>
      <p:pic>
        <p:nvPicPr>
          <p:cNvPr id="1952" name="Graphique 1951" descr="Éclair contour">
            <a:extLst>
              <a:ext uri="{FF2B5EF4-FFF2-40B4-BE49-F238E27FC236}">
                <a16:creationId xmlns:a16="http://schemas.microsoft.com/office/drawing/2014/main" id="{EFE45015-038D-8FFD-3698-AEE06562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6992" y="4350375"/>
            <a:ext cx="124019" cy="124019"/>
          </a:xfrm>
          <a:prstGeom prst="rect">
            <a:avLst/>
          </a:prstGeom>
        </p:spPr>
      </p:pic>
      <p:grpSp>
        <p:nvGrpSpPr>
          <p:cNvPr id="2008" name="Groupe 2007">
            <a:extLst>
              <a:ext uri="{FF2B5EF4-FFF2-40B4-BE49-F238E27FC236}">
                <a16:creationId xmlns:a16="http://schemas.microsoft.com/office/drawing/2014/main" id="{1AAAC307-37DF-8DBA-39C4-9D52766D8086}"/>
              </a:ext>
            </a:extLst>
          </p:cNvPr>
          <p:cNvGrpSpPr/>
          <p:nvPr/>
        </p:nvGrpSpPr>
        <p:grpSpPr>
          <a:xfrm>
            <a:off x="4968441" y="4072581"/>
            <a:ext cx="412347" cy="694073"/>
            <a:chOff x="3346399" y="1600894"/>
            <a:chExt cx="412347" cy="694073"/>
          </a:xfrm>
        </p:grpSpPr>
        <p:grpSp>
          <p:nvGrpSpPr>
            <p:cNvPr id="1992" name="Groupe 1991">
              <a:extLst>
                <a:ext uri="{FF2B5EF4-FFF2-40B4-BE49-F238E27FC236}">
                  <a16:creationId xmlns:a16="http://schemas.microsoft.com/office/drawing/2014/main" id="{D0728C61-4FF4-FADD-C512-8E8F42211154}"/>
                </a:ext>
              </a:extLst>
            </p:cNvPr>
            <p:cNvGrpSpPr/>
            <p:nvPr/>
          </p:nvGrpSpPr>
          <p:grpSpPr>
            <a:xfrm>
              <a:off x="3346399" y="1690586"/>
              <a:ext cx="412347" cy="604381"/>
              <a:chOff x="2098346" y="1685770"/>
              <a:chExt cx="412347" cy="604381"/>
            </a:xfrm>
          </p:grpSpPr>
          <p:sp>
            <p:nvSpPr>
              <p:cNvPr id="1993" name="Ellipse 1992">
                <a:extLst>
                  <a:ext uri="{FF2B5EF4-FFF2-40B4-BE49-F238E27FC236}">
                    <a16:creationId xmlns:a16="http://schemas.microsoft.com/office/drawing/2014/main" id="{AF2EA97C-DE35-3476-FFC9-4255C28F40BC}"/>
                  </a:ext>
                </a:extLst>
              </p:cNvPr>
              <p:cNvSpPr/>
              <p:nvPr/>
            </p:nvSpPr>
            <p:spPr>
              <a:xfrm>
                <a:off x="2098346" y="1685770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4" name="Ellipse 1993">
                <a:extLst>
                  <a:ext uri="{FF2B5EF4-FFF2-40B4-BE49-F238E27FC236}">
                    <a16:creationId xmlns:a16="http://schemas.microsoft.com/office/drawing/2014/main" id="{BE41E68C-4F0F-AC17-8D54-651BAB876811}"/>
                  </a:ext>
                </a:extLst>
              </p:cNvPr>
              <p:cNvSpPr/>
              <p:nvPr/>
            </p:nvSpPr>
            <p:spPr>
              <a:xfrm>
                <a:off x="2098346" y="1949459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5" name="Ellipse 1994">
                <a:extLst>
                  <a:ext uri="{FF2B5EF4-FFF2-40B4-BE49-F238E27FC236}">
                    <a16:creationId xmlns:a16="http://schemas.microsoft.com/office/drawing/2014/main" id="{D2009DB2-1120-0830-F5E4-496CEB61C8BE}"/>
                  </a:ext>
                </a:extLst>
              </p:cNvPr>
              <p:cNvSpPr/>
              <p:nvPr/>
            </p:nvSpPr>
            <p:spPr>
              <a:xfrm>
                <a:off x="2098346" y="218215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6" name="Ellipse 1995">
                <a:extLst>
                  <a:ext uri="{FF2B5EF4-FFF2-40B4-BE49-F238E27FC236}">
                    <a16:creationId xmlns:a16="http://schemas.microsoft.com/office/drawing/2014/main" id="{42D4A11E-069F-F2F9-098E-72B77C9F87E7}"/>
                  </a:ext>
                </a:extLst>
              </p:cNvPr>
              <p:cNvSpPr/>
              <p:nvPr/>
            </p:nvSpPr>
            <p:spPr>
              <a:xfrm>
                <a:off x="2402693" y="1849991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8" name="Ellipse 1997">
                <a:extLst>
                  <a:ext uri="{FF2B5EF4-FFF2-40B4-BE49-F238E27FC236}">
                    <a16:creationId xmlns:a16="http://schemas.microsoft.com/office/drawing/2014/main" id="{98129E82-DB70-255A-DC11-4A4536174FFF}"/>
                  </a:ext>
                </a:extLst>
              </p:cNvPr>
              <p:cNvSpPr/>
              <p:nvPr/>
            </p:nvSpPr>
            <p:spPr>
              <a:xfrm>
                <a:off x="2402693" y="2028977"/>
                <a:ext cx="108000" cy="10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99" name="Connecteur droit 1998">
                <a:extLst>
                  <a:ext uri="{FF2B5EF4-FFF2-40B4-BE49-F238E27FC236}">
                    <a16:creationId xmlns:a16="http://schemas.microsoft.com/office/drawing/2014/main" id="{DF38612B-F938-4BE5-F58B-F8014E4F3865}"/>
                  </a:ext>
                </a:extLst>
              </p:cNvPr>
              <p:cNvCxnSpPr>
                <a:stCxn id="1993" idx="6"/>
                <a:endCxn id="1996" idx="2"/>
              </p:cNvCxnSpPr>
              <p:nvPr/>
            </p:nvCxnSpPr>
            <p:spPr>
              <a:xfrm>
                <a:off x="2206346" y="1739770"/>
                <a:ext cx="196347" cy="164221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0" name="Connecteur droit 1999">
                <a:extLst>
                  <a:ext uri="{FF2B5EF4-FFF2-40B4-BE49-F238E27FC236}">
                    <a16:creationId xmlns:a16="http://schemas.microsoft.com/office/drawing/2014/main" id="{D71911E0-FA67-AFEC-E415-FD9935D86B96}"/>
                  </a:ext>
                </a:extLst>
              </p:cNvPr>
              <p:cNvCxnSpPr>
                <a:cxnSpLocks/>
                <a:stCxn id="1994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9946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1" name="Connecteur droit 2000">
                <a:extLst>
                  <a:ext uri="{FF2B5EF4-FFF2-40B4-BE49-F238E27FC236}">
                    <a16:creationId xmlns:a16="http://schemas.microsoft.com/office/drawing/2014/main" id="{444E7811-B632-A413-3606-40DC0BA1519D}"/>
                  </a:ext>
                </a:extLst>
              </p:cNvPr>
              <p:cNvCxnSpPr>
                <a:cxnSpLocks/>
                <a:stCxn id="1993" idx="6"/>
                <a:endCxn id="1998" idx="2"/>
              </p:cNvCxnSpPr>
              <p:nvPr/>
            </p:nvCxnSpPr>
            <p:spPr>
              <a:xfrm>
                <a:off x="2206346" y="1739770"/>
                <a:ext cx="196347" cy="343207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2" name="Connecteur droit 2001">
                <a:extLst>
                  <a:ext uri="{FF2B5EF4-FFF2-40B4-BE49-F238E27FC236}">
                    <a16:creationId xmlns:a16="http://schemas.microsoft.com/office/drawing/2014/main" id="{5A9D7D96-09F5-F4A6-BF7F-80AEB48F73B1}"/>
                  </a:ext>
                </a:extLst>
              </p:cNvPr>
              <p:cNvCxnSpPr>
                <a:cxnSpLocks/>
                <a:stCxn id="1995" idx="6"/>
                <a:endCxn id="1998" idx="2"/>
              </p:cNvCxnSpPr>
              <p:nvPr/>
            </p:nvCxnSpPr>
            <p:spPr>
              <a:xfrm flipV="1">
                <a:off x="2206346" y="2082977"/>
                <a:ext cx="196347" cy="153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3" name="Connecteur droit 2002">
                <a:extLst>
                  <a:ext uri="{FF2B5EF4-FFF2-40B4-BE49-F238E27FC236}">
                    <a16:creationId xmlns:a16="http://schemas.microsoft.com/office/drawing/2014/main" id="{DF8ECBEC-8024-9B3F-0296-6F56FAF05CDF}"/>
                  </a:ext>
                </a:extLst>
              </p:cNvPr>
              <p:cNvCxnSpPr>
                <a:cxnSpLocks/>
                <a:stCxn id="1994" idx="6"/>
                <a:endCxn id="1998" idx="2"/>
              </p:cNvCxnSpPr>
              <p:nvPr/>
            </p:nvCxnSpPr>
            <p:spPr>
              <a:xfrm>
                <a:off x="2206346" y="2003459"/>
                <a:ext cx="196347" cy="79518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4" name="Connecteur droit 2003">
                <a:extLst>
                  <a:ext uri="{FF2B5EF4-FFF2-40B4-BE49-F238E27FC236}">
                    <a16:creationId xmlns:a16="http://schemas.microsoft.com/office/drawing/2014/main" id="{2DD5698B-78EE-36A5-3EDB-DC9AAC35F8EC}"/>
                  </a:ext>
                </a:extLst>
              </p:cNvPr>
              <p:cNvCxnSpPr>
                <a:cxnSpLocks/>
                <a:stCxn id="1995" idx="6"/>
                <a:endCxn id="1996" idx="2"/>
              </p:cNvCxnSpPr>
              <p:nvPr/>
            </p:nvCxnSpPr>
            <p:spPr>
              <a:xfrm flipV="1">
                <a:off x="2206346" y="1903991"/>
                <a:ext cx="196347" cy="332160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06" name="Graphique 2005" descr="Éclair contour">
              <a:extLst>
                <a:ext uri="{FF2B5EF4-FFF2-40B4-BE49-F238E27FC236}">
                  <a16:creationId xmlns:a16="http://schemas.microsoft.com/office/drawing/2014/main" id="{266A9469-898C-EA3F-DA1B-CEFFA5EE2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70762" y="2120709"/>
              <a:ext cx="124019" cy="124019"/>
            </a:xfrm>
            <a:prstGeom prst="rect">
              <a:avLst/>
            </a:prstGeom>
          </p:spPr>
        </p:pic>
        <p:pic>
          <p:nvPicPr>
            <p:cNvPr id="2007" name="Graphique 2006" descr="Éclair contour">
              <a:extLst>
                <a:ext uri="{FF2B5EF4-FFF2-40B4-BE49-F238E27FC236}">
                  <a16:creationId xmlns:a16="http://schemas.microsoft.com/office/drawing/2014/main" id="{53D4AD1A-4B8C-3FF4-2A6E-8F43824BC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79714" y="1600894"/>
              <a:ext cx="124019" cy="124019"/>
            </a:xfrm>
            <a:prstGeom prst="rect">
              <a:avLst/>
            </a:prstGeom>
          </p:spPr>
        </p:pic>
      </p:grpSp>
      <p:cxnSp>
        <p:nvCxnSpPr>
          <p:cNvPr id="2009" name="Connecteur droit avec flèche 2008">
            <a:extLst>
              <a:ext uri="{FF2B5EF4-FFF2-40B4-BE49-F238E27FC236}">
                <a16:creationId xmlns:a16="http://schemas.microsoft.com/office/drawing/2014/main" id="{4A0CA707-C331-AF4F-B2A9-8D7DB320E54C}"/>
              </a:ext>
            </a:extLst>
          </p:cNvPr>
          <p:cNvCxnSpPr/>
          <p:nvPr/>
        </p:nvCxnSpPr>
        <p:spPr>
          <a:xfrm>
            <a:off x="4747816" y="4487162"/>
            <a:ext cx="163166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9" name="ZoneTexte 2028">
            <a:extLst>
              <a:ext uri="{FF2B5EF4-FFF2-40B4-BE49-F238E27FC236}">
                <a16:creationId xmlns:a16="http://schemas.microsoft.com/office/drawing/2014/main" id="{61205D2E-9B7E-9E0D-4DF1-66D5758B887D}"/>
              </a:ext>
            </a:extLst>
          </p:cNvPr>
          <p:cNvSpPr txBox="1"/>
          <p:nvPr/>
        </p:nvSpPr>
        <p:spPr>
          <a:xfrm>
            <a:off x="117280" y="4950611"/>
            <a:ext cx="3741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Evolution of the receptive fields (RF) associated at each output neuron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E41CC197-0A65-0784-969E-197EE5A27E4D}"/>
              </a:ext>
            </a:extLst>
          </p:cNvPr>
          <p:cNvGrpSpPr/>
          <p:nvPr/>
        </p:nvGrpSpPr>
        <p:grpSpPr>
          <a:xfrm>
            <a:off x="2819631" y="4154087"/>
            <a:ext cx="465315" cy="627741"/>
            <a:chOff x="3619503" y="2981729"/>
            <a:chExt cx="465315" cy="627741"/>
          </a:xfrm>
        </p:grpSpPr>
        <p:sp>
          <p:nvSpPr>
            <p:cNvPr id="1774" name="Ellipse 1773">
              <a:extLst>
                <a:ext uri="{FF2B5EF4-FFF2-40B4-BE49-F238E27FC236}">
                  <a16:creationId xmlns:a16="http://schemas.microsoft.com/office/drawing/2014/main" id="{CCC30ADE-E38E-C979-B104-D2517C59ED30}"/>
                </a:ext>
              </a:extLst>
            </p:cNvPr>
            <p:cNvSpPr/>
            <p:nvPr/>
          </p:nvSpPr>
          <p:spPr>
            <a:xfrm>
              <a:off x="3672471" y="3005089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Ellipse 1774">
              <a:extLst>
                <a:ext uri="{FF2B5EF4-FFF2-40B4-BE49-F238E27FC236}">
                  <a16:creationId xmlns:a16="http://schemas.microsoft.com/office/drawing/2014/main" id="{1246DF74-08D8-32F8-4A12-0A2249E7FAEA}"/>
                </a:ext>
              </a:extLst>
            </p:cNvPr>
            <p:cNvSpPr/>
            <p:nvPr/>
          </p:nvSpPr>
          <p:spPr>
            <a:xfrm>
              <a:off x="3672471" y="3268778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Ellipse 1775">
              <a:extLst>
                <a:ext uri="{FF2B5EF4-FFF2-40B4-BE49-F238E27FC236}">
                  <a16:creationId xmlns:a16="http://schemas.microsoft.com/office/drawing/2014/main" id="{077A58AF-73DF-BAE9-8226-9167461CFA33}"/>
                </a:ext>
              </a:extLst>
            </p:cNvPr>
            <p:cNvSpPr/>
            <p:nvPr/>
          </p:nvSpPr>
          <p:spPr>
            <a:xfrm>
              <a:off x="3672471" y="350147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Ellipse 1777">
              <a:extLst>
                <a:ext uri="{FF2B5EF4-FFF2-40B4-BE49-F238E27FC236}">
                  <a16:creationId xmlns:a16="http://schemas.microsoft.com/office/drawing/2014/main" id="{4735432A-0314-EFA8-36FC-6E1BE109CD9A}"/>
                </a:ext>
              </a:extLst>
            </p:cNvPr>
            <p:cNvSpPr/>
            <p:nvPr/>
          </p:nvSpPr>
          <p:spPr>
            <a:xfrm>
              <a:off x="3976818" y="3169310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Ellipse 1778">
              <a:extLst>
                <a:ext uri="{FF2B5EF4-FFF2-40B4-BE49-F238E27FC236}">
                  <a16:creationId xmlns:a16="http://schemas.microsoft.com/office/drawing/2014/main" id="{8AD8C344-0252-62D0-503F-140FBDBF2C1A}"/>
                </a:ext>
              </a:extLst>
            </p:cNvPr>
            <p:cNvSpPr/>
            <p:nvPr/>
          </p:nvSpPr>
          <p:spPr>
            <a:xfrm>
              <a:off x="3976818" y="3348296"/>
              <a:ext cx="108000" cy="10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0" name="Connecteur droit 1779">
              <a:extLst>
                <a:ext uri="{FF2B5EF4-FFF2-40B4-BE49-F238E27FC236}">
                  <a16:creationId xmlns:a16="http://schemas.microsoft.com/office/drawing/2014/main" id="{1CAEEF95-46B4-C2BE-4023-85DD85770F75}"/>
                </a:ext>
              </a:extLst>
            </p:cNvPr>
            <p:cNvCxnSpPr>
              <a:stCxn id="1774" idx="6"/>
              <a:endCxn id="1778" idx="2"/>
            </p:cNvCxnSpPr>
            <p:nvPr/>
          </p:nvCxnSpPr>
          <p:spPr>
            <a:xfrm>
              <a:off x="3780471" y="3059089"/>
              <a:ext cx="196347" cy="16422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1" name="Connecteur droit 1780">
              <a:extLst>
                <a:ext uri="{FF2B5EF4-FFF2-40B4-BE49-F238E27FC236}">
                  <a16:creationId xmlns:a16="http://schemas.microsoft.com/office/drawing/2014/main" id="{EE9ACE70-4A46-891C-4BFF-F5470B809F44}"/>
                </a:ext>
              </a:extLst>
            </p:cNvPr>
            <p:cNvCxnSpPr>
              <a:cxnSpLocks/>
              <a:stCxn id="1775" idx="6"/>
              <a:endCxn id="1778" idx="2"/>
            </p:cNvCxnSpPr>
            <p:nvPr/>
          </p:nvCxnSpPr>
          <p:spPr>
            <a:xfrm flipV="1">
              <a:off x="3780471" y="3223310"/>
              <a:ext cx="196347" cy="9946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2" name="Connecteur droit 1781">
              <a:extLst>
                <a:ext uri="{FF2B5EF4-FFF2-40B4-BE49-F238E27FC236}">
                  <a16:creationId xmlns:a16="http://schemas.microsoft.com/office/drawing/2014/main" id="{19F3F791-8563-2279-02EF-ED7A7E42496D}"/>
                </a:ext>
              </a:extLst>
            </p:cNvPr>
            <p:cNvCxnSpPr>
              <a:cxnSpLocks/>
              <a:stCxn id="1774" idx="6"/>
              <a:endCxn id="1779" idx="2"/>
            </p:cNvCxnSpPr>
            <p:nvPr/>
          </p:nvCxnSpPr>
          <p:spPr>
            <a:xfrm>
              <a:off x="3780471" y="3059089"/>
              <a:ext cx="196347" cy="3432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3" name="Connecteur droit 1782">
              <a:extLst>
                <a:ext uri="{FF2B5EF4-FFF2-40B4-BE49-F238E27FC236}">
                  <a16:creationId xmlns:a16="http://schemas.microsoft.com/office/drawing/2014/main" id="{A7625098-D844-49EF-6690-9C08B2C66E24}"/>
                </a:ext>
              </a:extLst>
            </p:cNvPr>
            <p:cNvCxnSpPr>
              <a:cxnSpLocks/>
              <a:stCxn id="1776" idx="6"/>
              <a:endCxn id="1779" idx="2"/>
            </p:cNvCxnSpPr>
            <p:nvPr/>
          </p:nvCxnSpPr>
          <p:spPr>
            <a:xfrm flipV="1">
              <a:off x="3780471" y="3402296"/>
              <a:ext cx="196347" cy="1531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4" name="Connecteur droit 1783">
              <a:extLst>
                <a:ext uri="{FF2B5EF4-FFF2-40B4-BE49-F238E27FC236}">
                  <a16:creationId xmlns:a16="http://schemas.microsoft.com/office/drawing/2014/main" id="{937E6E9D-4F5A-FA7B-C78F-3929AB7218DD}"/>
                </a:ext>
              </a:extLst>
            </p:cNvPr>
            <p:cNvCxnSpPr>
              <a:cxnSpLocks/>
              <a:stCxn id="1775" idx="6"/>
              <a:endCxn id="1779" idx="2"/>
            </p:cNvCxnSpPr>
            <p:nvPr/>
          </p:nvCxnSpPr>
          <p:spPr>
            <a:xfrm>
              <a:off x="3780471" y="3322778"/>
              <a:ext cx="196347" cy="795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5" name="Connecteur droit 1784">
              <a:extLst>
                <a:ext uri="{FF2B5EF4-FFF2-40B4-BE49-F238E27FC236}">
                  <a16:creationId xmlns:a16="http://schemas.microsoft.com/office/drawing/2014/main" id="{C009CE7B-C9E2-994A-9F5E-1FB26A07CEC7}"/>
                </a:ext>
              </a:extLst>
            </p:cNvPr>
            <p:cNvCxnSpPr>
              <a:cxnSpLocks/>
              <a:stCxn id="1776" idx="6"/>
              <a:endCxn id="1778" idx="2"/>
            </p:cNvCxnSpPr>
            <p:nvPr/>
          </p:nvCxnSpPr>
          <p:spPr>
            <a:xfrm flipV="1">
              <a:off x="3780471" y="3223310"/>
              <a:ext cx="196347" cy="33216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3" name="Triangle 2182">
              <a:extLst>
                <a:ext uri="{FF2B5EF4-FFF2-40B4-BE49-F238E27FC236}">
                  <a16:creationId xmlns:a16="http://schemas.microsoft.com/office/drawing/2014/main" id="{D3BED014-B66C-8D22-5A40-BB8AB1FDF2FC}"/>
                </a:ext>
              </a:extLst>
            </p:cNvPr>
            <p:cNvSpPr/>
            <p:nvPr/>
          </p:nvSpPr>
          <p:spPr>
            <a:xfrm rot="9186549">
              <a:off x="3619503" y="2981729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4" name="Triangle 2183">
              <a:extLst>
                <a:ext uri="{FF2B5EF4-FFF2-40B4-BE49-F238E27FC236}">
                  <a16:creationId xmlns:a16="http://schemas.microsoft.com/office/drawing/2014/main" id="{DDD5E408-CD8B-BA8E-7EEB-7CCE6F2C75A6}"/>
                </a:ext>
              </a:extLst>
            </p:cNvPr>
            <p:cNvSpPr/>
            <p:nvPr/>
          </p:nvSpPr>
          <p:spPr>
            <a:xfrm rot="9186549">
              <a:off x="3619503" y="324916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5" name="Triangle 2184">
              <a:extLst>
                <a:ext uri="{FF2B5EF4-FFF2-40B4-BE49-F238E27FC236}">
                  <a16:creationId xmlns:a16="http://schemas.microsoft.com/office/drawing/2014/main" id="{713282ED-A00F-6BC0-B72D-988592B41AB5}"/>
                </a:ext>
              </a:extLst>
            </p:cNvPr>
            <p:cNvSpPr/>
            <p:nvPr/>
          </p:nvSpPr>
          <p:spPr>
            <a:xfrm rot="9186549">
              <a:off x="3619503" y="3473938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6" name="Triangle 2185">
              <a:extLst>
                <a:ext uri="{FF2B5EF4-FFF2-40B4-BE49-F238E27FC236}">
                  <a16:creationId xmlns:a16="http://schemas.microsoft.com/office/drawing/2014/main" id="{CB540DEC-A9B9-6CE2-7423-3FD984C4408C}"/>
                </a:ext>
              </a:extLst>
            </p:cNvPr>
            <p:cNvSpPr/>
            <p:nvPr/>
          </p:nvSpPr>
          <p:spPr>
            <a:xfrm rot="9186549">
              <a:off x="3917953" y="3150004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7" name="Triangle 2186">
              <a:extLst>
                <a:ext uri="{FF2B5EF4-FFF2-40B4-BE49-F238E27FC236}">
                  <a16:creationId xmlns:a16="http://schemas.microsoft.com/office/drawing/2014/main" id="{C4529A64-196A-73D2-4DCD-49970A015240}"/>
                </a:ext>
              </a:extLst>
            </p:cNvPr>
            <p:cNvSpPr/>
            <p:nvPr/>
          </p:nvSpPr>
          <p:spPr>
            <a:xfrm rot="9186549">
              <a:off x="3917953" y="3322193"/>
              <a:ext cx="108000" cy="72000"/>
            </a:xfrm>
            <a:prstGeom prst="triangle">
              <a:avLst/>
            </a:prstGeom>
            <a:solidFill>
              <a:srgbClr val="E287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615029" y="6586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4" name="Graphique 1793" descr="Éclair contour">
            <a:extLst>
              <a:ext uri="{FF2B5EF4-FFF2-40B4-BE49-F238E27FC236}">
                <a16:creationId xmlns:a16="http://schemas.microsoft.com/office/drawing/2014/main" id="{B5C27035-52C7-9D6F-3D2A-91B2BBB6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0409" y="4255421"/>
            <a:ext cx="124019" cy="124019"/>
          </a:xfrm>
          <a:prstGeom prst="rect">
            <a:avLst/>
          </a:prstGeom>
        </p:spPr>
      </p:pic>
      <p:sp>
        <p:nvSpPr>
          <p:cNvPr id="1795" name="ZoneTexte 1794">
            <a:extLst>
              <a:ext uri="{FF2B5EF4-FFF2-40B4-BE49-F238E27FC236}">
                <a16:creationId xmlns:a16="http://schemas.microsoft.com/office/drawing/2014/main" id="{58430E90-2167-F2EF-4F05-880BEEDB05AD}"/>
              </a:ext>
            </a:extLst>
          </p:cNvPr>
          <p:cNvSpPr txBox="1"/>
          <p:nvPr/>
        </p:nvSpPr>
        <p:spPr>
          <a:xfrm>
            <a:off x="117280" y="1069179"/>
            <a:ext cx="3273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Brain-states (b-s), neural activity and plasticity mechanisms.</a:t>
            </a:r>
          </a:p>
        </p:txBody>
      </p: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3314615" y="1450827"/>
            <a:ext cx="24998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3297057" y="1614739"/>
            <a:ext cx="285102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3348431" y="1782999"/>
            <a:ext cx="182351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3330873" y="1937427"/>
            <a:ext cx="217468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3198400" y="2351900"/>
            <a:ext cx="603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Network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3345014" y="2861305"/>
            <a:ext cx="309815" cy="158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1849" name="ZoneTexte 1848">
            <a:extLst>
              <a:ext uri="{FF2B5EF4-FFF2-40B4-BE49-F238E27FC236}">
                <a16:creationId xmlns:a16="http://schemas.microsoft.com/office/drawing/2014/main" id="{06793531-0A9C-33CF-4FE8-80D92288F513}"/>
              </a:ext>
            </a:extLst>
          </p:cNvPr>
          <p:cNvSpPr txBox="1"/>
          <p:nvPr/>
        </p:nvSpPr>
        <p:spPr>
          <a:xfrm>
            <a:off x="3960870" y="1223783"/>
            <a:ext cx="5393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3602500" y="1535382"/>
            <a:ext cx="2630605" cy="64575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607486" y="2169760"/>
            <a:ext cx="2629836" cy="595111"/>
          </a:xfrm>
          <a:prstGeom prst="rect">
            <a:avLst/>
          </a:prstGeom>
        </p:spPr>
      </p:pic>
      <p:pic>
        <p:nvPicPr>
          <p:cNvPr id="1866" name="Image 1865">
            <a:extLst>
              <a:ext uri="{FF2B5EF4-FFF2-40B4-BE49-F238E27FC236}">
                <a16:creationId xmlns:a16="http://schemas.microsoft.com/office/drawing/2014/main" id="{4C8638B3-4F7C-CD9F-7EFF-E1B71AE75EB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36" t="5870" b="5870"/>
          <a:stretch/>
        </p:blipFill>
        <p:spPr>
          <a:xfrm>
            <a:off x="3601565" y="2836737"/>
            <a:ext cx="2688680" cy="237150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602501" y="1626658"/>
            <a:ext cx="2633135" cy="144264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3600968" y="1837488"/>
            <a:ext cx="2632137" cy="59938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00959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1301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718186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37765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 flipV="1">
            <a:off x="5597185" y="3113268"/>
            <a:ext cx="65592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6007662" y="3075479"/>
            <a:ext cx="371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3604188" y="1937803"/>
            <a:ext cx="2633135" cy="144264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6287938" y="1944630"/>
            <a:ext cx="0" cy="1226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6095917" y="1940623"/>
            <a:ext cx="432075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6287938" y="2896892"/>
            <a:ext cx="0" cy="1168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ZoneTexte 2140">
            <a:extLst>
              <a:ext uri="{FF2B5EF4-FFF2-40B4-BE49-F238E27FC236}">
                <a16:creationId xmlns:a16="http://schemas.microsoft.com/office/drawing/2014/main" id="{19310394-4321-D673-E6B6-AD03F1270705}"/>
              </a:ext>
            </a:extLst>
          </p:cNvPr>
          <p:cNvSpPr txBox="1"/>
          <p:nvPr/>
        </p:nvSpPr>
        <p:spPr>
          <a:xfrm rot="16200000">
            <a:off x="6099819" y="2872215"/>
            <a:ext cx="424271" cy="13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2144" name="ZoneTexte 2143">
            <a:extLst>
              <a:ext uri="{FF2B5EF4-FFF2-40B4-BE49-F238E27FC236}">
                <a16:creationId xmlns:a16="http://schemas.microsoft.com/office/drawing/2014/main" id="{2F73C7ED-6764-800D-1541-82C54ADA22CF}"/>
              </a:ext>
            </a:extLst>
          </p:cNvPr>
          <p:cNvSpPr txBox="1"/>
          <p:nvPr/>
        </p:nvSpPr>
        <p:spPr>
          <a:xfrm>
            <a:off x="5273748" y="1223783"/>
            <a:ext cx="5576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6D7DD3D-EAD0-9F7E-9B7B-11E1711223DB}"/>
              </a:ext>
            </a:extLst>
          </p:cNvPr>
          <p:cNvCxnSpPr>
            <a:cxnSpLocks/>
          </p:cNvCxnSpPr>
          <p:nvPr/>
        </p:nvCxnSpPr>
        <p:spPr>
          <a:xfrm>
            <a:off x="3602500" y="1420786"/>
            <a:ext cx="983835" cy="0"/>
          </a:xfrm>
          <a:prstGeom prst="line">
            <a:avLst/>
          </a:prstGeom>
          <a:ln w="28575">
            <a:solidFill>
              <a:srgbClr val="1F4E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75DDC21-0CA6-A4CD-7F54-11D9E6E24FDD}"/>
              </a:ext>
            </a:extLst>
          </p:cNvPr>
          <p:cNvCxnSpPr>
            <a:cxnSpLocks/>
          </p:cNvCxnSpPr>
          <p:nvPr/>
        </p:nvCxnSpPr>
        <p:spPr>
          <a:xfrm>
            <a:off x="4586335" y="1420786"/>
            <a:ext cx="1650988" cy="0"/>
          </a:xfrm>
          <a:prstGeom prst="line">
            <a:avLst/>
          </a:prstGeom>
          <a:ln w="285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1924EAC4-2CC8-9CD8-A1C8-2CC877C15F8A}"/>
              </a:ext>
            </a:extLst>
          </p:cNvPr>
          <p:cNvCxnSpPr>
            <a:cxnSpLocks/>
          </p:cNvCxnSpPr>
          <p:nvPr/>
        </p:nvCxnSpPr>
        <p:spPr>
          <a:xfrm flipV="1">
            <a:off x="698226" y="3653499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50B10818-0A27-1076-E141-9CE29311FD24}"/>
              </a:ext>
            </a:extLst>
          </p:cNvPr>
          <p:cNvSpPr txBox="1"/>
          <p:nvPr/>
        </p:nvSpPr>
        <p:spPr>
          <a:xfrm>
            <a:off x="5677077" y="3418172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845" name="ZoneTexte 1844">
            <a:extLst>
              <a:ext uri="{FF2B5EF4-FFF2-40B4-BE49-F238E27FC236}">
                <a16:creationId xmlns:a16="http://schemas.microsoft.com/office/drawing/2014/main" id="{E2AD0B73-7610-F333-1C4F-B8ADC2F1379F}"/>
              </a:ext>
            </a:extLst>
          </p:cNvPr>
          <p:cNvSpPr txBox="1"/>
          <p:nvPr/>
        </p:nvSpPr>
        <p:spPr>
          <a:xfrm>
            <a:off x="392749" y="3719676"/>
            <a:ext cx="379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b-s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622801-267E-8704-C89B-1D85224C98CA}"/>
              </a:ext>
            </a:extLst>
          </p:cNvPr>
          <p:cNvSpPr/>
          <p:nvPr/>
        </p:nvSpPr>
        <p:spPr>
          <a:xfrm>
            <a:off x="716821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17" name="Rectangle 1816">
            <a:extLst>
              <a:ext uri="{FF2B5EF4-FFF2-40B4-BE49-F238E27FC236}">
                <a16:creationId xmlns:a16="http://schemas.microsoft.com/office/drawing/2014/main" id="{14815077-B4F6-E95E-A527-EFA382E6170B}"/>
              </a:ext>
            </a:extLst>
          </p:cNvPr>
          <p:cNvSpPr/>
          <p:nvPr/>
        </p:nvSpPr>
        <p:spPr>
          <a:xfrm>
            <a:off x="1540244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3" name="Rectangle 1842">
            <a:extLst>
              <a:ext uri="{FF2B5EF4-FFF2-40B4-BE49-F238E27FC236}">
                <a16:creationId xmlns:a16="http://schemas.microsoft.com/office/drawing/2014/main" id="{47C84493-5A5D-4E69-B3C1-5D7A6EB035F5}"/>
              </a:ext>
            </a:extLst>
          </p:cNvPr>
          <p:cNvSpPr/>
          <p:nvPr/>
        </p:nvSpPr>
        <p:spPr>
          <a:xfrm>
            <a:off x="112752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8" name="Rectangle 1887">
            <a:extLst>
              <a:ext uri="{FF2B5EF4-FFF2-40B4-BE49-F238E27FC236}">
                <a16:creationId xmlns:a16="http://schemas.microsoft.com/office/drawing/2014/main" id="{5018EA1A-857F-CDD7-B8A6-CDEA3AB6EF30}"/>
              </a:ext>
            </a:extLst>
          </p:cNvPr>
          <p:cNvSpPr/>
          <p:nvPr/>
        </p:nvSpPr>
        <p:spPr>
          <a:xfrm>
            <a:off x="2361874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0" name="Rectangle 1889">
            <a:extLst>
              <a:ext uri="{FF2B5EF4-FFF2-40B4-BE49-F238E27FC236}">
                <a16:creationId xmlns:a16="http://schemas.microsoft.com/office/drawing/2014/main" id="{CC58B793-394E-BCB7-1E70-8139C54C300E}"/>
              </a:ext>
            </a:extLst>
          </p:cNvPr>
          <p:cNvSpPr/>
          <p:nvPr/>
        </p:nvSpPr>
        <p:spPr>
          <a:xfrm>
            <a:off x="194915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9" name="Rectangle 1898">
            <a:extLst>
              <a:ext uri="{FF2B5EF4-FFF2-40B4-BE49-F238E27FC236}">
                <a16:creationId xmlns:a16="http://schemas.microsoft.com/office/drawing/2014/main" id="{DE6F7047-E1A8-D2F7-31EB-5B5BED515A16}"/>
              </a:ext>
            </a:extLst>
          </p:cNvPr>
          <p:cNvSpPr/>
          <p:nvPr/>
        </p:nvSpPr>
        <p:spPr>
          <a:xfrm>
            <a:off x="276960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2" name="Rectangle 1911">
            <a:extLst>
              <a:ext uri="{FF2B5EF4-FFF2-40B4-BE49-F238E27FC236}">
                <a16:creationId xmlns:a16="http://schemas.microsoft.com/office/drawing/2014/main" id="{2B5A2847-4B82-EA94-8689-6166433A6518}"/>
              </a:ext>
            </a:extLst>
          </p:cNvPr>
          <p:cNvSpPr/>
          <p:nvPr/>
        </p:nvSpPr>
        <p:spPr>
          <a:xfrm>
            <a:off x="3587861" y="3758808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3" name="Rectangle 1912">
            <a:extLst>
              <a:ext uri="{FF2B5EF4-FFF2-40B4-BE49-F238E27FC236}">
                <a16:creationId xmlns:a16="http://schemas.microsoft.com/office/drawing/2014/main" id="{FDAE0DC5-F174-4B13-A8DD-C5FEECA257E7}"/>
              </a:ext>
            </a:extLst>
          </p:cNvPr>
          <p:cNvSpPr/>
          <p:nvPr/>
        </p:nvSpPr>
        <p:spPr>
          <a:xfrm>
            <a:off x="4003002" y="3758808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6" name="Rectangle 1915">
            <a:extLst>
              <a:ext uri="{FF2B5EF4-FFF2-40B4-BE49-F238E27FC236}">
                <a16:creationId xmlns:a16="http://schemas.microsoft.com/office/drawing/2014/main" id="{16C4F92D-32BB-3D02-63C6-EACDACA5E9B7}"/>
              </a:ext>
            </a:extLst>
          </p:cNvPr>
          <p:cNvSpPr/>
          <p:nvPr/>
        </p:nvSpPr>
        <p:spPr>
          <a:xfrm>
            <a:off x="4827378" y="3758808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7" name="Rectangle 1916">
            <a:extLst>
              <a:ext uri="{FF2B5EF4-FFF2-40B4-BE49-F238E27FC236}">
                <a16:creationId xmlns:a16="http://schemas.microsoft.com/office/drawing/2014/main" id="{4403001B-EA03-DE0F-FFD4-488CE5760B1D}"/>
              </a:ext>
            </a:extLst>
          </p:cNvPr>
          <p:cNvSpPr/>
          <p:nvPr/>
        </p:nvSpPr>
        <p:spPr>
          <a:xfrm>
            <a:off x="4410869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9" name="Rectangle 1918">
            <a:extLst>
              <a:ext uri="{FF2B5EF4-FFF2-40B4-BE49-F238E27FC236}">
                <a16:creationId xmlns:a16="http://schemas.microsoft.com/office/drawing/2014/main" id="{3FF2C7DE-CED2-5CEB-3734-BF4160A74A12}"/>
              </a:ext>
            </a:extLst>
          </p:cNvPr>
          <p:cNvSpPr/>
          <p:nvPr/>
        </p:nvSpPr>
        <p:spPr>
          <a:xfrm>
            <a:off x="5236293" y="3758808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7" name="ZoneTexte 1716">
            <a:extLst>
              <a:ext uri="{FF2B5EF4-FFF2-40B4-BE49-F238E27FC236}">
                <a16:creationId xmlns:a16="http://schemas.microsoft.com/office/drawing/2014/main" id="{5ECEE638-2FDD-39F4-78C7-56E5C1815005}"/>
              </a:ext>
            </a:extLst>
          </p:cNvPr>
          <p:cNvSpPr txBox="1"/>
          <p:nvPr/>
        </p:nvSpPr>
        <p:spPr>
          <a:xfrm>
            <a:off x="3387016" y="344255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718" name="ZoneTexte 1717">
            <a:extLst>
              <a:ext uri="{FF2B5EF4-FFF2-40B4-BE49-F238E27FC236}">
                <a16:creationId xmlns:a16="http://schemas.microsoft.com/office/drawing/2014/main" id="{C9C04EAB-9CA9-7D6E-53CA-879CF12DDD64}"/>
              </a:ext>
            </a:extLst>
          </p:cNvPr>
          <p:cNvSpPr txBox="1"/>
          <p:nvPr/>
        </p:nvSpPr>
        <p:spPr>
          <a:xfrm>
            <a:off x="192960" y="3481973"/>
            <a:ext cx="579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DD99810C-7CAD-FE52-DDBB-9CC83D54B1B3}"/>
              </a:ext>
            </a:extLst>
          </p:cNvPr>
          <p:cNvSpPr txBox="1"/>
          <p:nvPr/>
        </p:nvSpPr>
        <p:spPr>
          <a:xfrm>
            <a:off x="693475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720" name="ZoneTexte 1719">
            <a:extLst>
              <a:ext uri="{FF2B5EF4-FFF2-40B4-BE49-F238E27FC236}">
                <a16:creationId xmlns:a16="http://schemas.microsoft.com/office/drawing/2014/main" id="{DC458A4A-73F2-8D1F-CFC0-F6849D209A4F}"/>
              </a:ext>
            </a:extLst>
          </p:cNvPr>
          <p:cNvSpPr txBox="1"/>
          <p:nvPr/>
        </p:nvSpPr>
        <p:spPr>
          <a:xfrm flipH="1">
            <a:off x="1114577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723" name="ZoneTexte 1722">
            <a:extLst>
              <a:ext uri="{FF2B5EF4-FFF2-40B4-BE49-F238E27FC236}">
                <a16:creationId xmlns:a16="http://schemas.microsoft.com/office/drawing/2014/main" id="{A969A427-5E34-CC74-A580-9F6DD9498D85}"/>
              </a:ext>
            </a:extLst>
          </p:cNvPr>
          <p:cNvSpPr txBox="1"/>
          <p:nvPr/>
        </p:nvSpPr>
        <p:spPr>
          <a:xfrm>
            <a:off x="1535679" y="3474201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726" name="ZoneTexte 1725">
            <a:extLst>
              <a:ext uri="{FF2B5EF4-FFF2-40B4-BE49-F238E27FC236}">
                <a16:creationId xmlns:a16="http://schemas.microsoft.com/office/drawing/2014/main" id="{4923293F-8185-8878-F927-64E15F173379}"/>
              </a:ext>
            </a:extLst>
          </p:cNvPr>
          <p:cNvSpPr txBox="1"/>
          <p:nvPr/>
        </p:nvSpPr>
        <p:spPr>
          <a:xfrm>
            <a:off x="277156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2193" name="ZoneTexte 2192">
            <a:extLst>
              <a:ext uri="{FF2B5EF4-FFF2-40B4-BE49-F238E27FC236}">
                <a16:creationId xmlns:a16="http://schemas.microsoft.com/office/drawing/2014/main" id="{5AE967A2-4414-3FCA-7361-55DFFFDC5368}"/>
              </a:ext>
            </a:extLst>
          </p:cNvPr>
          <p:cNvSpPr txBox="1"/>
          <p:nvPr/>
        </p:nvSpPr>
        <p:spPr>
          <a:xfrm>
            <a:off x="4846878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15</a:t>
            </a:r>
          </a:p>
        </p:txBody>
      </p:sp>
      <p:sp>
        <p:nvSpPr>
          <p:cNvPr id="2211" name="ZoneTexte 2210">
            <a:extLst>
              <a:ext uri="{FF2B5EF4-FFF2-40B4-BE49-F238E27FC236}">
                <a16:creationId xmlns:a16="http://schemas.microsoft.com/office/drawing/2014/main" id="{A663183E-DA53-8474-7742-83E0435068E1}"/>
              </a:ext>
            </a:extLst>
          </p:cNvPr>
          <p:cNvSpPr txBox="1"/>
          <p:nvPr/>
        </p:nvSpPr>
        <p:spPr>
          <a:xfrm>
            <a:off x="524461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</a:t>
            </a:r>
          </a:p>
        </p:txBody>
      </p:sp>
      <p:sp>
        <p:nvSpPr>
          <p:cNvPr id="2212" name="ZoneTexte 2211">
            <a:extLst>
              <a:ext uri="{FF2B5EF4-FFF2-40B4-BE49-F238E27FC236}">
                <a16:creationId xmlns:a16="http://schemas.microsoft.com/office/drawing/2014/main" id="{4D342682-26B7-6662-313F-BEA619913AA8}"/>
              </a:ext>
            </a:extLst>
          </p:cNvPr>
          <p:cNvSpPr txBox="1"/>
          <p:nvPr/>
        </p:nvSpPr>
        <p:spPr>
          <a:xfrm>
            <a:off x="4028426" y="3474201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13</a:t>
            </a:r>
          </a:p>
        </p:txBody>
      </p:sp>
      <p:sp>
        <p:nvSpPr>
          <p:cNvPr id="2213" name="ZoneTexte 2212">
            <a:extLst>
              <a:ext uri="{FF2B5EF4-FFF2-40B4-BE49-F238E27FC236}">
                <a16:creationId xmlns:a16="http://schemas.microsoft.com/office/drawing/2014/main" id="{B9A550B0-2CB7-4E5E-AECC-39219E55FA73}"/>
              </a:ext>
            </a:extLst>
          </p:cNvPr>
          <p:cNvSpPr txBox="1"/>
          <p:nvPr/>
        </p:nvSpPr>
        <p:spPr>
          <a:xfrm>
            <a:off x="4432487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</a:t>
            </a:r>
          </a:p>
        </p:txBody>
      </p:sp>
      <p:sp>
        <p:nvSpPr>
          <p:cNvPr id="2214" name="ZoneTexte 2213">
            <a:extLst>
              <a:ext uri="{FF2B5EF4-FFF2-40B4-BE49-F238E27FC236}">
                <a16:creationId xmlns:a16="http://schemas.microsoft.com/office/drawing/2014/main" id="{230C4133-98E5-94EC-143F-9AC7045455D0}"/>
              </a:ext>
            </a:extLst>
          </p:cNvPr>
          <p:cNvSpPr txBox="1"/>
          <p:nvPr/>
        </p:nvSpPr>
        <p:spPr>
          <a:xfrm>
            <a:off x="2351802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2216" name="Rectangle 2215">
            <a:extLst>
              <a:ext uri="{FF2B5EF4-FFF2-40B4-BE49-F238E27FC236}">
                <a16:creationId xmlns:a16="http://schemas.microsoft.com/office/drawing/2014/main" id="{53E4E507-8248-FDFC-DC43-AA8F2314C8BB}"/>
              </a:ext>
            </a:extLst>
          </p:cNvPr>
          <p:cNvSpPr/>
          <p:nvPr/>
        </p:nvSpPr>
        <p:spPr>
          <a:xfrm>
            <a:off x="3182304" y="3758808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7" name="ZoneTexte 2216">
            <a:extLst>
              <a:ext uri="{FF2B5EF4-FFF2-40B4-BE49-F238E27FC236}">
                <a16:creationId xmlns:a16="http://schemas.microsoft.com/office/drawing/2014/main" id="{68C09FBE-12D3-4972-3EDA-AB05939918DE}"/>
              </a:ext>
            </a:extLst>
          </p:cNvPr>
          <p:cNvSpPr txBox="1"/>
          <p:nvPr/>
        </p:nvSpPr>
        <p:spPr>
          <a:xfrm>
            <a:off x="2710706" y="3728824"/>
            <a:ext cx="498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rest</a:t>
            </a:r>
          </a:p>
        </p:txBody>
      </p:sp>
      <p:sp>
        <p:nvSpPr>
          <p:cNvPr id="2221" name="ZoneTexte 2220">
            <a:extLst>
              <a:ext uri="{FF2B5EF4-FFF2-40B4-BE49-F238E27FC236}">
                <a16:creationId xmlns:a16="http://schemas.microsoft.com/office/drawing/2014/main" id="{A6BACC3B-64E5-0F0D-E6E1-19EB466B0C1D}"/>
              </a:ext>
            </a:extLst>
          </p:cNvPr>
          <p:cNvSpPr txBox="1"/>
          <p:nvPr/>
        </p:nvSpPr>
        <p:spPr>
          <a:xfrm>
            <a:off x="1455778" y="3728824"/>
            <a:ext cx="5722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</a:t>
            </a:r>
          </a:p>
        </p:txBody>
      </p:sp>
      <p:sp>
        <p:nvSpPr>
          <p:cNvPr id="2222" name="ZoneTexte 2221">
            <a:extLst>
              <a:ext uri="{FF2B5EF4-FFF2-40B4-BE49-F238E27FC236}">
                <a16:creationId xmlns:a16="http://schemas.microsoft.com/office/drawing/2014/main" id="{F3D38C88-DA04-5445-024F-B524DA4D62B2}"/>
              </a:ext>
            </a:extLst>
          </p:cNvPr>
          <p:cNvSpPr txBox="1"/>
          <p:nvPr/>
        </p:nvSpPr>
        <p:spPr>
          <a:xfrm>
            <a:off x="1956715" y="3474201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224" name="ZoneTexte 2223">
            <a:extLst>
              <a:ext uri="{FF2B5EF4-FFF2-40B4-BE49-F238E27FC236}">
                <a16:creationId xmlns:a16="http://schemas.microsoft.com/office/drawing/2014/main" id="{75CECC9E-541F-24D1-2C34-9A2EBCEAA58C}"/>
              </a:ext>
            </a:extLst>
          </p:cNvPr>
          <p:cNvSpPr txBox="1"/>
          <p:nvPr/>
        </p:nvSpPr>
        <p:spPr>
          <a:xfrm>
            <a:off x="3387016" y="3706094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cxnSp>
        <p:nvCxnSpPr>
          <p:cNvPr id="1532" name="Connecteur droit avec flèche 1531">
            <a:extLst>
              <a:ext uri="{FF2B5EF4-FFF2-40B4-BE49-F238E27FC236}">
                <a16:creationId xmlns:a16="http://schemas.microsoft.com/office/drawing/2014/main" id="{AAF92740-B88A-FDD5-8FF2-FA0521749090}"/>
              </a:ext>
            </a:extLst>
          </p:cNvPr>
          <p:cNvCxnSpPr>
            <a:cxnSpLocks/>
          </p:cNvCxnSpPr>
          <p:nvPr/>
        </p:nvCxnSpPr>
        <p:spPr>
          <a:xfrm flipV="1">
            <a:off x="698226" y="5427445"/>
            <a:ext cx="5204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B2ACB836-DD8E-91F1-7C2D-134B916AAD72}"/>
              </a:ext>
            </a:extLst>
          </p:cNvPr>
          <p:cNvSpPr txBox="1"/>
          <p:nvPr/>
        </p:nvSpPr>
        <p:spPr>
          <a:xfrm>
            <a:off x="5677077" y="5192118"/>
            <a:ext cx="517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3F7CD3F1-396E-CF58-9F82-4C894EA72D15}"/>
              </a:ext>
            </a:extLst>
          </p:cNvPr>
          <p:cNvSpPr txBox="1"/>
          <p:nvPr/>
        </p:nvSpPr>
        <p:spPr>
          <a:xfrm>
            <a:off x="369138" y="5542243"/>
            <a:ext cx="3794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b-s</a:t>
            </a:r>
          </a:p>
        </p:txBody>
      </p:sp>
      <p:sp>
        <p:nvSpPr>
          <p:cNvPr id="1922" name="Rectangle 1921">
            <a:extLst>
              <a:ext uri="{FF2B5EF4-FFF2-40B4-BE49-F238E27FC236}">
                <a16:creationId xmlns:a16="http://schemas.microsoft.com/office/drawing/2014/main" id="{745ECD5E-8BDA-CFAB-CBD8-E800B9970924}"/>
              </a:ext>
            </a:extLst>
          </p:cNvPr>
          <p:cNvSpPr/>
          <p:nvPr/>
        </p:nvSpPr>
        <p:spPr>
          <a:xfrm>
            <a:off x="716821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3" name="Rectangle 1922">
            <a:extLst>
              <a:ext uri="{FF2B5EF4-FFF2-40B4-BE49-F238E27FC236}">
                <a16:creationId xmlns:a16="http://schemas.microsoft.com/office/drawing/2014/main" id="{7B4193C6-1746-DC60-120B-1789F1BA802E}"/>
              </a:ext>
            </a:extLst>
          </p:cNvPr>
          <p:cNvSpPr/>
          <p:nvPr/>
        </p:nvSpPr>
        <p:spPr>
          <a:xfrm>
            <a:off x="1540244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24" name="Rectangle 1923">
            <a:extLst>
              <a:ext uri="{FF2B5EF4-FFF2-40B4-BE49-F238E27FC236}">
                <a16:creationId xmlns:a16="http://schemas.microsoft.com/office/drawing/2014/main" id="{7E580D1F-49B2-C8E9-CF3D-B6A49CB8DA91}"/>
              </a:ext>
            </a:extLst>
          </p:cNvPr>
          <p:cNvSpPr/>
          <p:nvPr/>
        </p:nvSpPr>
        <p:spPr>
          <a:xfrm>
            <a:off x="112752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7" name="Rectangle 1926">
            <a:extLst>
              <a:ext uri="{FF2B5EF4-FFF2-40B4-BE49-F238E27FC236}">
                <a16:creationId xmlns:a16="http://schemas.microsoft.com/office/drawing/2014/main" id="{AFD82A5B-AB75-B06A-ED5B-CA6F8DAB7B8D}"/>
              </a:ext>
            </a:extLst>
          </p:cNvPr>
          <p:cNvSpPr/>
          <p:nvPr/>
        </p:nvSpPr>
        <p:spPr>
          <a:xfrm>
            <a:off x="2361874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930" name="Rectangle 1929">
            <a:extLst>
              <a:ext uri="{FF2B5EF4-FFF2-40B4-BE49-F238E27FC236}">
                <a16:creationId xmlns:a16="http://schemas.microsoft.com/office/drawing/2014/main" id="{6BFD8CFA-B84B-F76F-CA6E-7DDC0ED33BC0}"/>
              </a:ext>
            </a:extLst>
          </p:cNvPr>
          <p:cNvSpPr/>
          <p:nvPr/>
        </p:nvSpPr>
        <p:spPr>
          <a:xfrm>
            <a:off x="194915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2" name="Rectangle 1931">
            <a:extLst>
              <a:ext uri="{FF2B5EF4-FFF2-40B4-BE49-F238E27FC236}">
                <a16:creationId xmlns:a16="http://schemas.microsoft.com/office/drawing/2014/main" id="{9F003777-1610-79F6-1DCC-79B905930715}"/>
              </a:ext>
            </a:extLst>
          </p:cNvPr>
          <p:cNvSpPr/>
          <p:nvPr/>
        </p:nvSpPr>
        <p:spPr>
          <a:xfrm>
            <a:off x="2769609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3" name="Rectangle 1932">
            <a:extLst>
              <a:ext uri="{FF2B5EF4-FFF2-40B4-BE49-F238E27FC236}">
                <a16:creationId xmlns:a16="http://schemas.microsoft.com/office/drawing/2014/main" id="{1F9EBD5B-003B-D85B-665E-1C152CB2C45C}"/>
              </a:ext>
            </a:extLst>
          </p:cNvPr>
          <p:cNvSpPr/>
          <p:nvPr/>
        </p:nvSpPr>
        <p:spPr>
          <a:xfrm>
            <a:off x="3587861" y="5532754"/>
            <a:ext cx="410200" cy="172028"/>
          </a:xfrm>
          <a:prstGeom prst="rect">
            <a:avLst/>
          </a:prstGeom>
          <a:solidFill>
            <a:srgbClr val="BDD7EE">
              <a:alpha val="6538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8" name="Rectangle 1937">
            <a:extLst>
              <a:ext uri="{FF2B5EF4-FFF2-40B4-BE49-F238E27FC236}">
                <a16:creationId xmlns:a16="http://schemas.microsoft.com/office/drawing/2014/main" id="{C3F90F94-5B9F-36D9-FD7B-570FA0A45761}"/>
              </a:ext>
            </a:extLst>
          </p:cNvPr>
          <p:cNvSpPr/>
          <p:nvPr/>
        </p:nvSpPr>
        <p:spPr>
          <a:xfrm>
            <a:off x="4010591" y="5532754"/>
            <a:ext cx="408783" cy="1720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771C3F1E-8653-3202-B70C-81C53767BFF7}"/>
              </a:ext>
            </a:extLst>
          </p:cNvPr>
          <p:cNvSpPr/>
          <p:nvPr/>
        </p:nvSpPr>
        <p:spPr>
          <a:xfrm>
            <a:off x="4831173" y="5532754"/>
            <a:ext cx="408783" cy="172028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2" name="Rectangle 1941">
            <a:extLst>
              <a:ext uri="{FF2B5EF4-FFF2-40B4-BE49-F238E27FC236}">
                <a16:creationId xmlns:a16="http://schemas.microsoft.com/office/drawing/2014/main" id="{D703D3FA-C207-8876-2F98-0767BAED43D7}"/>
              </a:ext>
            </a:extLst>
          </p:cNvPr>
          <p:cNvSpPr/>
          <p:nvPr/>
        </p:nvSpPr>
        <p:spPr>
          <a:xfrm>
            <a:off x="4418457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3" name="Rectangle 1942">
            <a:extLst>
              <a:ext uri="{FF2B5EF4-FFF2-40B4-BE49-F238E27FC236}">
                <a16:creationId xmlns:a16="http://schemas.microsoft.com/office/drawing/2014/main" id="{8DB91C39-EBB0-29E9-B1FE-704DA62673DC}"/>
              </a:ext>
            </a:extLst>
          </p:cNvPr>
          <p:cNvSpPr/>
          <p:nvPr/>
        </p:nvSpPr>
        <p:spPr>
          <a:xfrm>
            <a:off x="5240087" y="5532754"/>
            <a:ext cx="410200" cy="17202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357FBBD8-BD66-1C3A-BD0C-D36AFDC765F9}"/>
              </a:ext>
            </a:extLst>
          </p:cNvPr>
          <p:cNvSpPr txBox="1"/>
          <p:nvPr/>
        </p:nvSpPr>
        <p:spPr>
          <a:xfrm>
            <a:off x="3387016" y="5216501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949" name="ZoneTexte 1948">
            <a:extLst>
              <a:ext uri="{FF2B5EF4-FFF2-40B4-BE49-F238E27FC236}">
                <a16:creationId xmlns:a16="http://schemas.microsoft.com/office/drawing/2014/main" id="{0B18670C-6A10-3F4A-3FBA-65E64259089F}"/>
              </a:ext>
            </a:extLst>
          </p:cNvPr>
          <p:cNvSpPr txBox="1"/>
          <p:nvPr/>
        </p:nvSpPr>
        <p:spPr>
          <a:xfrm>
            <a:off x="192960" y="5244708"/>
            <a:ext cx="555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953" name="ZoneTexte 1952">
            <a:extLst>
              <a:ext uri="{FF2B5EF4-FFF2-40B4-BE49-F238E27FC236}">
                <a16:creationId xmlns:a16="http://schemas.microsoft.com/office/drawing/2014/main" id="{34F33C6F-D781-6098-67F2-149E6F2F33CE}"/>
              </a:ext>
            </a:extLst>
          </p:cNvPr>
          <p:cNvSpPr txBox="1"/>
          <p:nvPr/>
        </p:nvSpPr>
        <p:spPr>
          <a:xfrm>
            <a:off x="693475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955" name="ZoneTexte 1954">
            <a:extLst>
              <a:ext uri="{FF2B5EF4-FFF2-40B4-BE49-F238E27FC236}">
                <a16:creationId xmlns:a16="http://schemas.microsoft.com/office/drawing/2014/main" id="{7D9261BE-714A-0DA9-3A48-79B2B754DD42}"/>
              </a:ext>
            </a:extLst>
          </p:cNvPr>
          <p:cNvSpPr txBox="1"/>
          <p:nvPr/>
        </p:nvSpPr>
        <p:spPr>
          <a:xfrm flipH="1">
            <a:off x="1114577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1956" name="ZoneTexte 1955">
            <a:extLst>
              <a:ext uri="{FF2B5EF4-FFF2-40B4-BE49-F238E27FC236}">
                <a16:creationId xmlns:a16="http://schemas.microsoft.com/office/drawing/2014/main" id="{8E14F5DF-10E2-D806-99ED-94F08BC60C3A}"/>
              </a:ext>
            </a:extLst>
          </p:cNvPr>
          <p:cNvSpPr txBox="1"/>
          <p:nvPr/>
        </p:nvSpPr>
        <p:spPr>
          <a:xfrm>
            <a:off x="1535679" y="5248147"/>
            <a:ext cx="4096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57" name="ZoneTexte 1956">
            <a:extLst>
              <a:ext uri="{FF2B5EF4-FFF2-40B4-BE49-F238E27FC236}">
                <a16:creationId xmlns:a16="http://schemas.microsoft.com/office/drawing/2014/main" id="{AB2CF800-7AB3-69B3-B1F8-5E756DE9FA05}"/>
              </a:ext>
            </a:extLst>
          </p:cNvPr>
          <p:cNvSpPr txBox="1"/>
          <p:nvPr/>
        </p:nvSpPr>
        <p:spPr>
          <a:xfrm>
            <a:off x="277156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958" name="ZoneTexte 1957">
            <a:extLst>
              <a:ext uri="{FF2B5EF4-FFF2-40B4-BE49-F238E27FC236}">
                <a16:creationId xmlns:a16="http://schemas.microsoft.com/office/drawing/2014/main" id="{30A06FC1-E8D4-C976-1DC2-D25C6CF61492}"/>
              </a:ext>
            </a:extLst>
          </p:cNvPr>
          <p:cNvSpPr txBox="1"/>
          <p:nvPr/>
        </p:nvSpPr>
        <p:spPr>
          <a:xfrm>
            <a:off x="4846878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959" name="ZoneTexte 1958">
            <a:extLst>
              <a:ext uri="{FF2B5EF4-FFF2-40B4-BE49-F238E27FC236}">
                <a16:creationId xmlns:a16="http://schemas.microsoft.com/office/drawing/2014/main" id="{34E7FBA2-40E5-E3D4-2A33-2B102B6F93B3}"/>
              </a:ext>
            </a:extLst>
          </p:cNvPr>
          <p:cNvSpPr txBox="1"/>
          <p:nvPr/>
        </p:nvSpPr>
        <p:spPr>
          <a:xfrm>
            <a:off x="524461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960" name="ZoneTexte 1959">
            <a:extLst>
              <a:ext uri="{FF2B5EF4-FFF2-40B4-BE49-F238E27FC236}">
                <a16:creationId xmlns:a16="http://schemas.microsoft.com/office/drawing/2014/main" id="{8F5623A5-16EB-6D3A-A530-3253EE189CAC}"/>
              </a:ext>
            </a:extLst>
          </p:cNvPr>
          <p:cNvSpPr txBox="1"/>
          <p:nvPr/>
        </p:nvSpPr>
        <p:spPr>
          <a:xfrm>
            <a:off x="4028426" y="5248147"/>
            <a:ext cx="408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961" name="ZoneTexte 1960">
            <a:extLst>
              <a:ext uri="{FF2B5EF4-FFF2-40B4-BE49-F238E27FC236}">
                <a16:creationId xmlns:a16="http://schemas.microsoft.com/office/drawing/2014/main" id="{5FE13AF0-4768-F06D-CB4F-9014A20348AA}"/>
              </a:ext>
            </a:extLst>
          </p:cNvPr>
          <p:cNvSpPr txBox="1"/>
          <p:nvPr/>
        </p:nvSpPr>
        <p:spPr>
          <a:xfrm>
            <a:off x="4432487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981" name="ZoneTexte 1980">
            <a:extLst>
              <a:ext uri="{FF2B5EF4-FFF2-40B4-BE49-F238E27FC236}">
                <a16:creationId xmlns:a16="http://schemas.microsoft.com/office/drawing/2014/main" id="{A0668064-363C-7E81-2CA4-D97E389069CB}"/>
              </a:ext>
            </a:extLst>
          </p:cNvPr>
          <p:cNvSpPr txBox="1"/>
          <p:nvPr/>
        </p:nvSpPr>
        <p:spPr>
          <a:xfrm>
            <a:off x="2351802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997" name="Rectangle 1996">
            <a:extLst>
              <a:ext uri="{FF2B5EF4-FFF2-40B4-BE49-F238E27FC236}">
                <a16:creationId xmlns:a16="http://schemas.microsoft.com/office/drawing/2014/main" id="{C556D142-2997-940F-E439-A210850DB05E}"/>
              </a:ext>
            </a:extLst>
          </p:cNvPr>
          <p:cNvSpPr/>
          <p:nvPr/>
        </p:nvSpPr>
        <p:spPr>
          <a:xfrm>
            <a:off x="3182304" y="5532754"/>
            <a:ext cx="408783" cy="172028"/>
          </a:xfrm>
          <a:prstGeom prst="rect">
            <a:avLst/>
          </a:prstGeom>
          <a:solidFill>
            <a:schemeClr val="accent5">
              <a:lumMod val="50000"/>
              <a:alpha val="6538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4" name="ZoneTexte 733">
            <a:extLst>
              <a:ext uri="{FF2B5EF4-FFF2-40B4-BE49-F238E27FC236}">
                <a16:creationId xmlns:a16="http://schemas.microsoft.com/office/drawing/2014/main" id="{D5174AB6-8074-93AC-3F7F-C5901A3C7D71}"/>
              </a:ext>
            </a:extLst>
          </p:cNvPr>
          <p:cNvSpPr txBox="1"/>
          <p:nvPr/>
        </p:nvSpPr>
        <p:spPr>
          <a:xfrm>
            <a:off x="1956715" y="5248147"/>
            <a:ext cx="410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738" name="ZoneTexte 737">
            <a:extLst>
              <a:ext uri="{FF2B5EF4-FFF2-40B4-BE49-F238E27FC236}">
                <a16:creationId xmlns:a16="http://schemas.microsoft.com/office/drawing/2014/main" id="{7301D2E3-5F1F-8F69-81B7-9B99E9A065C0}"/>
              </a:ext>
            </a:extLst>
          </p:cNvPr>
          <p:cNvSpPr txBox="1"/>
          <p:nvPr/>
        </p:nvSpPr>
        <p:spPr>
          <a:xfrm>
            <a:off x="3387016" y="5480040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88" name="ZoneTexte 1687">
            <a:extLst>
              <a:ext uri="{FF2B5EF4-FFF2-40B4-BE49-F238E27FC236}">
                <a16:creationId xmlns:a16="http://schemas.microsoft.com/office/drawing/2014/main" id="{48254AC6-0AE1-7849-30FD-6E9D390FEB25}"/>
              </a:ext>
            </a:extLst>
          </p:cNvPr>
          <p:cNvSpPr txBox="1"/>
          <p:nvPr/>
        </p:nvSpPr>
        <p:spPr>
          <a:xfrm>
            <a:off x="4735857" y="5502770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sp>
        <p:nvSpPr>
          <p:cNvPr id="1690" name="ZoneTexte 1689">
            <a:extLst>
              <a:ext uri="{FF2B5EF4-FFF2-40B4-BE49-F238E27FC236}">
                <a16:creationId xmlns:a16="http://schemas.microsoft.com/office/drawing/2014/main" id="{135C5AC4-D68F-F023-D6A8-13B787D998A3}"/>
              </a:ext>
            </a:extLst>
          </p:cNvPr>
          <p:cNvSpPr txBox="1"/>
          <p:nvPr/>
        </p:nvSpPr>
        <p:spPr>
          <a:xfrm>
            <a:off x="4735857" y="3728824"/>
            <a:ext cx="601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noise</a:t>
            </a:r>
          </a:p>
        </p:txBody>
      </p:sp>
      <p:pic>
        <p:nvPicPr>
          <p:cNvPr id="1703" name="Image 1702">
            <a:extLst>
              <a:ext uri="{FF2B5EF4-FFF2-40B4-BE49-F238E27FC236}">
                <a16:creationId xmlns:a16="http://schemas.microsoft.com/office/drawing/2014/main" id="{A460CE3A-8FD4-847D-4222-5D7D413E231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0412" y="5819886"/>
            <a:ext cx="410400" cy="4104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04212EC9-1942-FEB0-FDA2-5AE496CB85F5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122043" y="5819886"/>
            <a:ext cx="410400" cy="4104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2B2E6542-39DD-822B-37B7-73163C92E2D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1533674" y="5819886"/>
            <a:ext cx="410400" cy="4104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CC9E30F2-DAB4-3530-84AB-3222EDD3E90B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945305" y="5819886"/>
            <a:ext cx="410400" cy="410400"/>
          </a:xfrm>
          <a:prstGeom prst="rect">
            <a:avLst/>
          </a:prstGeom>
        </p:spPr>
      </p:pic>
      <p:pic>
        <p:nvPicPr>
          <p:cNvPr id="1725" name="Image 1724">
            <a:extLst>
              <a:ext uri="{FF2B5EF4-FFF2-40B4-BE49-F238E27FC236}">
                <a16:creationId xmlns:a16="http://schemas.microsoft.com/office/drawing/2014/main" id="{995E8DFF-F37A-3EA4-3A3E-B514C95B8CA0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356936" y="5819886"/>
            <a:ext cx="410400" cy="410400"/>
          </a:xfrm>
          <a:prstGeom prst="rect">
            <a:avLst/>
          </a:prstGeom>
        </p:spPr>
      </p:pic>
      <p:pic>
        <p:nvPicPr>
          <p:cNvPr id="1736" name="Image 1735">
            <a:extLst>
              <a:ext uri="{FF2B5EF4-FFF2-40B4-BE49-F238E27FC236}">
                <a16:creationId xmlns:a16="http://schemas.microsoft.com/office/drawing/2014/main" id="{4E22BF37-6902-B0CB-072A-3FC1EAE96F1F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2768565" y="5819886"/>
            <a:ext cx="410400" cy="410400"/>
          </a:xfrm>
          <a:prstGeom prst="rect">
            <a:avLst/>
          </a:prstGeom>
        </p:spPr>
      </p:pic>
      <p:pic>
        <p:nvPicPr>
          <p:cNvPr id="1737" name="Image 1736">
            <a:extLst>
              <a:ext uri="{FF2B5EF4-FFF2-40B4-BE49-F238E27FC236}">
                <a16:creationId xmlns:a16="http://schemas.microsoft.com/office/drawing/2014/main" id="{3664DA53-2F88-B048-02A6-2F10CAE7C486}"/>
              </a:ext>
            </a:extLst>
          </p:cNvPr>
          <p:cNvPicPr>
            <a:picLocks/>
          </p:cNvPicPr>
          <p:nvPr/>
        </p:nvPicPr>
        <p:blipFill>
          <a:blip r:embed="rId17"/>
          <a:srcRect/>
          <a:stretch/>
        </p:blipFill>
        <p:spPr>
          <a:xfrm>
            <a:off x="4009581" y="5819886"/>
            <a:ext cx="410400" cy="410400"/>
          </a:xfrm>
          <a:prstGeom prst="rect">
            <a:avLst/>
          </a:prstGeom>
        </p:spPr>
      </p:pic>
      <p:pic>
        <p:nvPicPr>
          <p:cNvPr id="1738" name="Image 1737">
            <a:extLst>
              <a:ext uri="{FF2B5EF4-FFF2-40B4-BE49-F238E27FC236}">
                <a16:creationId xmlns:a16="http://schemas.microsoft.com/office/drawing/2014/main" id="{62ACC7ED-E0EC-45DC-554D-DD39DF3203B7}"/>
              </a:ext>
            </a:extLst>
          </p:cNvPr>
          <p:cNvPicPr>
            <a:picLocks/>
          </p:cNvPicPr>
          <p:nvPr/>
        </p:nvPicPr>
        <p:blipFill>
          <a:blip r:embed="rId18"/>
          <a:srcRect/>
          <a:stretch/>
        </p:blipFill>
        <p:spPr>
          <a:xfrm>
            <a:off x="4421212" y="5819886"/>
            <a:ext cx="410400" cy="410400"/>
          </a:xfrm>
          <a:prstGeom prst="rect">
            <a:avLst/>
          </a:prstGeom>
        </p:spPr>
      </p:pic>
      <p:pic>
        <p:nvPicPr>
          <p:cNvPr id="1739" name="Image 1738">
            <a:extLst>
              <a:ext uri="{FF2B5EF4-FFF2-40B4-BE49-F238E27FC236}">
                <a16:creationId xmlns:a16="http://schemas.microsoft.com/office/drawing/2014/main" id="{04FAA99D-65F9-4264-CF40-0CC6841328BF}"/>
              </a:ext>
            </a:extLst>
          </p:cNvPr>
          <p:cNvPicPr>
            <a:picLocks/>
          </p:cNvPicPr>
          <p:nvPr/>
        </p:nvPicPr>
        <p:blipFill>
          <a:blip r:embed="rId19"/>
          <a:srcRect/>
          <a:stretch/>
        </p:blipFill>
        <p:spPr>
          <a:xfrm>
            <a:off x="4832843" y="5819886"/>
            <a:ext cx="410400" cy="410400"/>
          </a:xfrm>
          <a:prstGeom prst="rect">
            <a:avLst/>
          </a:prstGeom>
        </p:spPr>
      </p:pic>
      <p:pic>
        <p:nvPicPr>
          <p:cNvPr id="1740" name="Image 1739">
            <a:extLst>
              <a:ext uri="{FF2B5EF4-FFF2-40B4-BE49-F238E27FC236}">
                <a16:creationId xmlns:a16="http://schemas.microsoft.com/office/drawing/2014/main" id="{218E7C68-08E0-AAC5-FEC0-E6C7FC2C590C}"/>
              </a:ext>
            </a:extLst>
          </p:cNvPr>
          <p:cNvPicPr>
            <a:picLocks/>
          </p:cNvPicPr>
          <p:nvPr/>
        </p:nvPicPr>
        <p:blipFill>
          <a:blip r:embed="rId20"/>
          <a:srcRect/>
          <a:stretch/>
        </p:blipFill>
        <p:spPr>
          <a:xfrm>
            <a:off x="5244474" y="5819886"/>
            <a:ext cx="410400" cy="410400"/>
          </a:xfrm>
          <a:prstGeom prst="rect">
            <a:avLst/>
          </a:prstGeom>
        </p:spPr>
      </p:pic>
      <p:sp>
        <p:nvSpPr>
          <p:cNvPr id="1744" name="ZoneTexte 1743">
            <a:extLst>
              <a:ext uri="{FF2B5EF4-FFF2-40B4-BE49-F238E27FC236}">
                <a16:creationId xmlns:a16="http://schemas.microsoft.com/office/drawing/2014/main" id="{671B16B3-CC74-25C1-F1F6-03A35C157021}"/>
              </a:ext>
            </a:extLst>
          </p:cNvPr>
          <p:cNvSpPr txBox="1"/>
          <p:nvPr/>
        </p:nvSpPr>
        <p:spPr>
          <a:xfrm>
            <a:off x="3387016" y="5923678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pic>
        <p:nvPicPr>
          <p:cNvPr id="2192" name="Image 2191">
            <a:extLst>
              <a:ext uri="{FF2B5EF4-FFF2-40B4-BE49-F238E27FC236}">
                <a16:creationId xmlns:a16="http://schemas.microsoft.com/office/drawing/2014/main" id="{F4D479B9-C222-BF5C-3ABD-0EB6280A1403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710412" y="6303395"/>
            <a:ext cx="410400" cy="410400"/>
          </a:xfrm>
          <a:prstGeom prst="rect">
            <a:avLst/>
          </a:prstGeom>
        </p:spPr>
      </p:pic>
      <p:pic>
        <p:nvPicPr>
          <p:cNvPr id="2195" name="Image 2194">
            <a:extLst>
              <a:ext uri="{FF2B5EF4-FFF2-40B4-BE49-F238E27FC236}">
                <a16:creationId xmlns:a16="http://schemas.microsoft.com/office/drawing/2014/main" id="{041917E2-46DE-EE58-4072-EA0B72A3B9C4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1122043" y="6303395"/>
            <a:ext cx="410400" cy="410400"/>
          </a:xfrm>
          <a:prstGeom prst="rect">
            <a:avLst/>
          </a:prstGeom>
        </p:spPr>
      </p:pic>
      <p:pic>
        <p:nvPicPr>
          <p:cNvPr id="2196" name="Image 2195">
            <a:extLst>
              <a:ext uri="{FF2B5EF4-FFF2-40B4-BE49-F238E27FC236}">
                <a16:creationId xmlns:a16="http://schemas.microsoft.com/office/drawing/2014/main" id="{204A1229-EE2F-A81B-811C-4D46C4C2E88D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1533674" y="6303395"/>
            <a:ext cx="410400" cy="410400"/>
          </a:xfrm>
          <a:prstGeom prst="rect">
            <a:avLst/>
          </a:prstGeom>
        </p:spPr>
      </p:pic>
      <p:pic>
        <p:nvPicPr>
          <p:cNvPr id="2197" name="Image 2196">
            <a:extLst>
              <a:ext uri="{FF2B5EF4-FFF2-40B4-BE49-F238E27FC236}">
                <a16:creationId xmlns:a16="http://schemas.microsoft.com/office/drawing/2014/main" id="{1EBF753E-F9BE-2BD0-07AB-ADC0DE9BCC37}"/>
              </a:ext>
            </a:extLst>
          </p:cNvPr>
          <p:cNvPicPr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1945305" y="6303395"/>
            <a:ext cx="410400" cy="410400"/>
          </a:xfrm>
          <a:prstGeom prst="rect">
            <a:avLst/>
          </a:prstGeom>
        </p:spPr>
      </p:pic>
      <p:pic>
        <p:nvPicPr>
          <p:cNvPr id="2198" name="Image 2197">
            <a:extLst>
              <a:ext uri="{FF2B5EF4-FFF2-40B4-BE49-F238E27FC236}">
                <a16:creationId xmlns:a16="http://schemas.microsoft.com/office/drawing/2014/main" id="{96C89EB8-E291-54B8-B739-200E033D5E73}"/>
              </a:ext>
            </a:extLst>
          </p:cNvPr>
          <p:cNvPicPr>
            <a:picLocks/>
          </p:cNvPicPr>
          <p:nvPr/>
        </p:nvPicPr>
        <p:blipFill>
          <a:blip r:embed="rId25"/>
          <a:stretch>
            <a:fillRect/>
          </a:stretch>
        </p:blipFill>
        <p:spPr>
          <a:xfrm>
            <a:off x="2356936" y="6303395"/>
            <a:ext cx="410400" cy="410400"/>
          </a:xfrm>
          <a:prstGeom prst="rect">
            <a:avLst/>
          </a:prstGeom>
        </p:spPr>
      </p:pic>
      <p:pic>
        <p:nvPicPr>
          <p:cNvPr id="2199" name="Image 2198">
            <a:extLst>
              <a:ext uri="{FF2B5EF4-FFF2-40B4-BE49-F238E27FC236}">
                <a16:creationId xmlns:a16="http://schemas.microsoft.com/office/drawing/2014/main" id="{F6A40C68-BB3C-BE44-5C52-36AD23B4437B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768565" y="6303395"/>
            <a:ext cx="410400" cy="410400"/>
          </a:xfrm>
          <a:prstGeom prst="rect">
            <a:avLst/>
          </a:prstGeom>
        </p:spPr>
      </p:pic>
      <p:pic>
        <p:nvPicPr>
          <p:cNvPr id="2200" name="Image 2199">
            <a:extLst>
              <a:ext uri="{FF2B5EF4-FFF2-40B4-BE49-F238E27FC236}">
                <a16:creationId xmlns:a16="http://schemas.microsoft.com/office/drawing/2014/main" id="{300EFFB2-1B91-EF5D-E858-BD6E8D767FDF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4009581" y="6296094"/>
            <a:ext cx="410400" cy="410400"/>
          </a:xfrm>
          <a:prstGeom prst="rect">
            <a:avLst/>
          </a:prstGeom>
        </p:spPr>
      </p:pic>
      <p:pic>
        <p:nvPicPr>
          <p:cNvPr id="2201" name="Image 2200">
            <a:extLst>
              <a:ext uri="{FF2B5EF4-FFF2-40B4-BE49-F238E27FC236}">
                <a16:creationId xmlns:a16="http://schemas.microsoft.com/office/drawing/2014/main" id="{22A143E7-E3E1-8B26-1842-D0A043E78F73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4421212" y="6296094"/>
            <a:ext cx="410400" cy="410400"/>
          </a:xfrm>
          <a:prstGeom prst="rect">
            <a:avLst/>
          </a:prstGeom>
        </p:spPr>
      </p:pic>
      <p:pic>
        <p:nvPicPr>
          <p:cNvPr id="2202" name="Image 2201">
            <a:extLst>
              <a:ext uri="{FF2B5EF4-FFF2-40B4-BE49-F238E27FC236}">
                <a16:creationId xmlns:a16="http://schemas.microsoft.com/office/drawing/2014/main" id="{550068C2-3A0D-D094-2DB9-4536FE97F313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4832843" y="6296094"/>
            <a:ext cx="410400" cy="410400"/>
          </a:xfrm>
          <a:prstGeom prst="rect">
            <a:avLst/>
          </a:prstGeom>
        </p:spPr>
      </p:pic>
      <p:pic>
        <p:nvPicPr>
          <p:cNvPr id="2203" name="Image 2202">
            <a:extLst>
              <a:ext uri="{FF2B5EF4-FFF2-40B4-BE49-F238E27FC236}">
                <a16:creationId xmlns:a16="http://schemas.microsoft.com/office/drawing/2014/main" id="{C675AF18-BD67-9592-BF39-73C97BACF4EA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5244474" y="6298473"/>
            <a:ext cx="410400" cy="410400"/>
          </a:xfrm>
          <a:prstGeom prst="rect">
            <a:avLst/>
          </a:prstGeom>
        </p:spPr>
      </p:pic>
      <p:sp>
        <p:nvSpPr>
          <p:cNvPr id="2205" name="ZoneTexte 2204">
            <a:extLst>
              <a:ext uri="{FF2B5EF4-FFF2-40B4-BE49-F238E27FC236}">
                <a16:creationId xmlns:a16="http://schemas.microsoft.com/office/drawing/2014/main" id="{93A358C3-230B-105D-2F7D-046D84A149FA}"/>
              </a:ext>
            </a:extLst>
          </p:cNvPr>
          <p:cNvSpPr txBox="1"/>
          <p:nvPr/>
        </p:nvSpPr>
        <p:spPr>
          <a:xfrm>
            <a:off x="11951" y="5946250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0</a:t>
            </a:r>
          </a:p>
        </p:txBody>
      </p:sp>
      <p:sp>
        <p:nvSpPr>
          <p:cNvPr id="2206" name="ZoneTexte 2205">
            <a:extLst>
              <a:ext uri="{FF2B5EF4-FFF2-40B4-BE49-F238E27FC236}">
                <a16:creationId xmlns:a16="http://schemas.microsoft.com/office/drawing/2014/main" id="{2E77AB24-2952-2998-C2B6-CA7AC8B9ABF3}"/>
              </a:ext>
            </a:extLst>
          </p:cNvPr>
          <p:cNvSpPr txBox="1"/>
          <p:nvPr/>
        </p:nvSpPr>
        <p:spPr>
          <a:xfrm>
            <a:off x="13114" y="6397902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5</a:t>
            </a:r>
          </a:p>
        </p:txBody>
      </p:sp>
      <p:sp>
        <p:nvSpPr>
          <p:cNvPr id="2208" name="ZoneTexte 2207">
            <a:extLst>
              <a:ext uri="{FF2B5EF4-FFF2-40B4-BE49-F238E27FC236}">
                <a16:creationId xmlns:a16="http://schemas.microsoft.com/office/drawing/2014/main" id="{9662C6FE-CA56-566C-7432-CC8E2C22F458}"/>
              </a:ext>
            </a:extLst>
          </p:cNvPr>
          <p:cNvSpPr txBox="1"/>
          <p:nvPr/>
        </p:nvSpPr>
        <p:spPr>
          <a:xfrm>
            <a:off x="646899" y="5499419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5</a:t>
            </a:r>
          </a:p>
        </p:txBody>
      </p:sp>
      <p:sp>
        <p:nvSpPr>
          <p:cNvPr id="2210" name="ZoneTexte 2209">
            <a:extLst>
              <a:ext uri="{FF2B5EF4-FFF2-40B4-BE49-F238E27FC236}">
                <a16:creationId xmlns:a16="http://schemas.microsoft.com/office/drawing/2014/main" id="{E93CD648-BA6F-4AC8-4B01-C414F58A23E6}"/>
              </a:ext>
            </a:extLst>
          </p:cNvPr>
          <p:cNvSpPr txBox="1"/>
          <p:nvPr/>
        </p:nvSpPr>
        <p:spPr>
          <a:xfrm>
            <a:off x="1483754" y="5499419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5" name="ZoneTexte 2214">
            <a:extLst>
              <a:ext uri="{FF2B5EF4-FFF2-40B4-BE49-F238E27FC236}">
                <a16:creationId xmlns:a16="http://schemas.microsoft.com/office/drawing/2014/main" id="{A410125C-5264-16BE-2F0D-EF5DCCB14971}"/>
              </a:ext>
            </a:extLst>
          </p:cNvPr>
          <p:cNvSpPr txBox="1"/>
          <p:nvPr/>
        </p:nvSpPr>
        <p:spPr>
          <a:xfrm>
            <a:off x="2302652" y="5491328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0</a:t>
            </a:r>
          </a:p>
        </p:txBody>
      </p:sp>
      <p:sp>
        <p:nvSpPr>
          <p:cNvPr id="2218" name="ZoneTexte 2217">
            <a:extLst>
              <a:ext uri="{FF2B5EF4-FFF2-40B4-BE49-F238E27FC236}">
                <a16:creationId xmlns:a16="http://schemas.microsoft.com/office/drawing/2014/main" id="{FD721C45-891D-7161-CCA5-A0A2EE600603}"/>
              </a:ext>
            </a:extLst>
          </p:cNvPr>
          <p:cNvSpPr txBox="1"/>
          <p:nvPr/>
        </p:nvSpPr>
        <p:spPr>
          <a:xfrm>
            <a:off x="3951390" y="5501096"/>
            <a:ext cx="5341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learn 7</a:t>
            </a:r>
          </a:p>
        </p:txBody>
      </p:sp>
      <p:sp>
        <p:nvSpPr>
          <p:cNvPr id="2219" name="ZoneTexte 2218">
            <a:extLst>
              <a:ext uri="{FF2B5EF4-FFF2-40B4-BE49-F238E27FC236}">
                <a16:creationId xmlns:a16="http://schemas.microsoft.com/office/drawing/2014/main" id="{D2EE352E-EC04-72BA-A5B7-BE84ADB38669}"/>
              </a:ext>
            </a:extLst>
          </p:cNvPr>
          <p:cNvSpPr txBox="1"/>
          <p:nvPr/>
        </p:nvSpPr>
        <p:spPr>
          <a:xfrm>
            <a:off x="3387016" y="6361322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717768" y="1366641"/>
            <a:ext cx="947066" cy="162784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32909" y="1389090"/>
            <a:ext cx="256899" cy="166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679584" y="1311656"/>
            <a:ext cx="1010490" cy="271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459540" y="1368697"/>
            <a:ext cx="1158481" cy="169027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 rot="16200000">
            <a:off x="100688" y="1974743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 rot="16200000">
            <a:off x="110597" y="1629744"/>
            <a:ext cx="514429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2335B18-83AD-D08D-5BA7-F72B8D7BD03F}"/>
              </a:ext>
            </a:extLst>
          </p:cNvPr>
          <p:cNvSpPr txBox="1"/>
          <p:nvPr/>
        </p:nvSpPr>
        <p:spPr>
          <a:xfrm rot="16200000">
            <a:off x="66045" y="2498147"/>
            <a:ext cx="6657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517865" y="1344729"/>
            <a:ext cx="1038055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7681" t="77916" r="49484" b="4997"/>
          <a:stretch/>
        </p:blipFill>
        <p:spPr>
          <a:xfrm>
            <a:off x="1666422" y="1555185"/>
            <a:ext cx="1347132" cy="26768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60513" t="85425" r="3809" b="8219"/>
          <a:stretch/>
        </p:blipFill>
        <p:spPr>
          <a:xfrm>
            <a:off x="460510" y="1684443"/>
            <a:ext cx="1122049" cy="99578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1337084" y="1792981"/>
            <a:ext cx="24756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8447" t="53044" r="50144" b="27618"/>
          <a:stretch/>
        </p:blipFill>
        <p:spPr>
          <a:xfrm>
            <a:off x="1703440" y="1807786"/>
            <a:ext cx="1302273" cy="302941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31"/>
          <a:srcRect l="60096" t="53976" r="4384" b="30984"/>
          <a:stretch/>
        </p:blipFill>
        <p:spPr>
          <a:xfrm>
            <a:off x="470077" y="1880979"/>
            <a:ext cx="1117060" cy="235620"/>
          </a:xfrm>
          <a:prstGeom prst="rect">
            <a:avLst/>
          </a:prstGeom>
        </p:spPr>
      </p:pic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2982500" y="1899657"/>
            <a:ext cx="0" cy="1551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2979424" y="1640608"/>
            <a:ext cx="0" cy="2012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2859094" y="2022146"/>
            <a:ext cx="320238" cy="151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2826330" y="1597859"/>
            <a:ext cx="422430" cy="191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2118" name="Forme libre 2117">
            <a:extLst>
              <a:ext uri="{FF2B5EF4-FFF2-40B4-BE49-F238E27FC236}">
                <a16:creationId xmlns:a16="http://schemas.microsoft.com/office/drawing/2014/main" id="{14AECE3C-58CE-B890-FE9E-6C3AD4C449FF}"/>
              </a:ext>
            </a:extLst>
          </p:cNvPr>
          <p:cNvSpPr/>
          <p:nvPr/>
        </p:nvSpPr>
        <p:spPr>
          <a:xfrm>
            <a:off x="684726" y="2371452"/>
            <a:ext cx="733033" cy="5515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8041E-8060-9E6D-063E-7E69BF1E96D4}"/>
              </a:ext>
            </a:extLst>
          </p:cNvPr>
          <p:cNvGrpSpPr/>
          <p:nvPr/>
        </p:nvGrpSpPr>
        <p:grpSpPr>
          <a:xfrm>
            <a:off x="1097413" y="2325374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7E7F003-3F3D-5CB9-9462-FE4FFCF558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6BE1A0F-7A46-B162-ED2A-A3FAF6E76D5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8FC1E9DD-95BA-3C6F-53A0-A54A921F93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02263510-1A31-DACB-2BAE-04D54DC49DFA}"/>
              </a:ext>
            </a:extLst>
          </p:cNvPr>
          <p:cNvGrpSpPr/>
          <p:nvPr/>
        </p:nvGrpSpPr>
        <p:grpSpPr>
          <a:xfrm rot="20244324">
            <a:off x="756744" y="2361835"/>
            <a:ext cx="73382" cy="107636"/>
            <a:chOff x="726980" y="5738832"/>
            <a:chExt cx="323658" cy="506142"/>
          </a:xfrm>
        </p:grpSpPr>
        <p:sp>
          <p:nvSpPr>
            <p:cNvPr id="1752" name="Forme libre 1751">
              <a:extLst>
                <a:ext uri="{FF2B5EF4-FFF2-40B4-BE49-F238E27FC236}">
                  <a16:creationId xmlns:a16="http://schemas.microsoft.com/office/drawing/2014/main" id="{3A638844-672F-FBCE-99E0-E5C19D6A5D3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Forme libre 1752">
              <a:extLst>
                <a:ext uri="{FF2B5EF4-FFF2-40B4-BE49-F238E27FC236}">
                  <a16:creationId xmlns:a16="http://schemas.microsoft.com/office/drawing/2014/main" id="{0F03AEC8-BDDD-9734-D2CB-9B6D6B2699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Forme libre 1753">
              <a:extLst>
                <a:ext uri="{FF2B5EF4-FFF2-40B4-BE49-F238E27FC236}">
                  <a16:creationId xmlns:a16="http://schemas.microsoft.com/office/drawing/2014/main" id="{C64E7D96-5873-1F3F-939B-25FC23208E9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8" name="Ellipse 650">
            <a:extLst>
              <a:ext uri="{FF2B5EF4-FFF2-40B4-BE49-F238E27FC236}">
                <a16:creationId xmlns:a16="http://schemas.microsoft.com/office/drawing/2014/main" id="{0E524A98-1582-498B-91CB-9B413217032C}"/>
              </a:ext>
            </a:extLst>
          </p:cNvPr>
          <p:cNvSpPr/>
          <p:nvPr/>
        </p:nvSpPr>
        <p:spPr>
          <a:xfrm rot="9574475">
            <a:off x="868483" y="2718466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9" name="Graphique 2138" descr="ADN contour">
            <a:extLst>
              <a:ext uri="{FF2B5EF4-FFF2-40B4-BE49-F238E27FC236}">
                <a16:creationId xmlns:a16="http://schemas.microsoft.com/office/drawing/2014/main" id="{A34A7C6E-B2E8-D2AA-E850-F91508F87EE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7528095">
            <a:off x="913573" y="2758574"/>
            <a:ext cx="103600" cy="100207"/>
          </a:xfrm>
          <a:prstGeom prst="rect">
            <a:avLst/>
          </a:prstGeom>
        </p:spPr>
      </p:pic>
      <p:sp>
        <p:nvSpPr>
          <p:cNvPr id="2150" name="Forme libre 2149">
            <a:extLst>
              <a:ext uri="{FF2B5EF4-FFF2-40B4-BE49-F238E27FC236}">
                <a16:creationId xmlns:a16="http://schemas.microsoft.com/office/drawing/2014/main" id="{33C6D57A-EA9F-651D-0B08-DE6C9A1661D7}"/>
              </a:ext>
            </a:extLst>
          </p:cNvPr>
          <p:cNvSpPr/>
          <p:nvPr/>
        </p:nvSpPr>
        <p:spPr>
          <a:xfrm rot="19409955">
            <a:off x="1238447" y="2490682"/>
            <a:ext cx="130833" cy="73167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Ellipse 650">
            <a:extLst>
              <a:ext uri="{FF2B5EF4-FFF2-40B4-BE49-F238E27FC236}">
                <a16:creationId xmlns:a16="http://schemas.microsoft.com/office/drawing/2014/main" id="{25FD9EDA-F462-2F42-3EE9-AAEBEC7C7139}"/>
              </a:ext>
            </a:extLst>
          </p:cNvPr>
          <p:cNvSpPr/>
          <p:nvPr/>
        </p:nvSpPr>
        <p:spPr>
          <a:xfrm rot="17766479">
            <a:off x="1144435" y="250031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2" name="Groupe 2151">
            <a:extLst>
              <a:ext uri="{FF2B5EF4-FFF2-40B4-BE49-F238E27FC236}">
                <a16:creationId xmlns:a16="http://schemas.microsoft.com/office/drawing/2014/main" id="{FF73273F-7325-7DD5-96DC-2D43D782A0C7}"/>
              </a:ext>
            </a:extLst>
          </p:cNvPr>
          <p:cNvGrpSpPr/>
          <p:nvPr/>
        </p:nvGrpSpPr>
        <p:grpSpPr>
          <a:xfrm>
            <a:off x="1182355" y="2549974"/>
            <a:ext cx="39976" cy="55412"/>
            <a:chOff x="726980" y="5738832"/>
            <a:chExt cx="323658" cy="506142"/>
          </a:xfrm>
        </p:grpSpPr>
        <p:sp>
          <p:nvSpPr>
            <p:cNvPr id="1733" name="Forme libre 1732">
              <a:extLst>
                <a:ext uri="{FF2B5EF4-FFF2-40B4-BE49-F238E27FC236}">
                  <a16:creationId xmlns:a16="http://schemas.microsoft.com/office/drawing/2014/main" id="{BBFC4639-EFDA-2A37-63DC-769B20A6DE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Forme libre 1733">
              <a:extLst>
                <a:ext uri="{FF2B5EF4-FFF2-40B4-BE49-F238E27FC236}">
                  <a16:creationId xmlns:a16="http://schemas.microsoft.com/office/drawing/2014/main" id="{9D112A6D-36A1-92FE-A6EB-FA6DF35C81C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Forme libre 1740">
              <a:extLst>
                <a:ext uri="{FF2B5EF4-FFF2-40B4-BE49-F238E27FC236}">
                  <a16:creationId xmlns:a16="http://schemas.microsoft.com/office/drawing/2014/main" id="{D42191EF-5D3D-C0C7-59E4-576B4961F86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3" name="Groupe 2152">
            <a:extLst>
              <a:ext uri="{FF2B5EF4-FFF2-40B4-BE49-F238E27FC236}">
                <a16:creationId xmlns:a16="http://schemas.microsoft.com/office/drawing/2014/main" id="{1449A386-7BB1-34B3-00D4-41388407C5CC}"/>
              </a:ext>
            </a:extLst>
          </p:cNvPr>
          <p:cNvGrpSpPr/>
          <p:nvPr/>
        </p:nvGrpSpPr>
        <p:grpSpPr>
          <a:xfrm>
            <a:off x="1235117" y="2531313"/>
            <a:ext cx="39976" cy="55412"/>
            <a:chOff x="726980" y="5738832"/>
            <a:chExt cx="323658" cy="506142"/>
          </a:xfrm>
        </p:grpSpPr>
        <p:sp>
          <p:nvSpPr>
            <p:cNvPr id="1730" name="Forme libre 1729">
              <a:extLst>
                <a:ext uri="{FF2B5EF4-FFF2-40B4-BE49-F238E27FC236}">
                  <a16:creationId xmlns:a16="http://schemas.microsoft.com/office/drawing/2014/main" id="{54900991-09F2-9948-75A6-8426BC496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1" name="Forme libre 1730">
              <a:extLst>
                <a:ext uri="{FF2B5EF4-FFF2-40B4-BE49-F238E27FC236}">
                  <a16:creationId xmlns:a16="http://schemas.microsoft.com/office/drawing/2014/main" id="{857A4E05-CD94-55FE-A1E8-39CD7D063F7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Forme libre 1731">
              <a:extLst>
                <a:ext uri="{FF2B5EF4-FFF2-40B4-BE49-F238E27FC236}">
                  <a16:creationId xmlns:a16="http://schemas.microsoft.com/office/drawing/2014/main" id="{F5B73D56-22E0-3E6B-7DFA-3532EA1161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5" name="Groupe 2154">
            <a:extLst>
              <a:ext uri="{FF2B5EF4-FFF2-40B4-BE49-F238E27FC236}">
                <a16:creationId xmlns:a16="http://schemas.microsoft.com/office/drawing/2014/main" id="{038BBB8A-6D0D-A490-086F-3338B8D76A8D}"/>
              </a:ext>
            </a:extLst>
          </p:cNvPr>
          <p:cNvGrpSpPr/>
          <p:nvPr/>
        </p:nvGrpSpPr>
        <p:grpSpPr>
          <a:xfrm rot="199766">
            <a:off x="1264855" y="2326718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12700">
              <a:srgbClr val="99C1C0">
                <a:alpha val="40000"/>
              </a:srgbClr>
            </a:glow>
          </a:effectLst>
        </p:grpSpPr>
        <p:sp>
          <p:nvSpPr>
            <p:cNvPr id="2175" name="Forme libre 2174">
              <a:extLst>
                <a:ext uri="{FF2B5EF4-FFF2-40B4-BE49-F238E27FC236}">
                  <a16:creationId xmlns:a16="http://schemas.microsoft.com/office/drawing/2014/main" id="{98E559F4-F766-E41B-5711-94C92213F0B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8" name="Forme libre 1727">
              <a:extLst>
                <a:ext uri="{FF2B5EF4-FFF2-40B4-BE49-F238E27FC236}">
                  <a16:creationId xmlns:a16="http://schemas.microsoft.com/office/drawing/2014/main" id="{DB944085-A238-F195-4B30-76432861872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Forme libre 1728">
              <a:extLst>
                <a:ext uri="{FF2B5EF4-FFF2-40B4-BE49-F238E27FC236}">
                  <a16:creationId xmlns:a16="http://schemas.microsoft.com/office/drawing/2014/main" id="{0ECBC544-DA32-451B-29A7-8860E6790FB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0" name="Ellipse 2159">
            <a:extLst>
              <a:ext uri="{FF2B5EF4-FFF2-40B4-BE49-F238E27FC236}">
                <a16:creationId xmlns:a16="http://schemas.microsoft.com/office/drawing/2014/main" id="{F5244D9A-7C80-DCB0-1610-358B7A85B7FC}"/>
              </a:ext>
            </a:extLst>
          </p:cNvPr>
          <p:cNvSpPr/>
          <p:nvPr/>
        </p:nvSpPr>
        <p:spPr>
          <a:xfrm>
            <a:off x="714720" y="2329941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rme libre 2160">
            <a:extLst>
              <a:ext uri="{FF2B5EF4-FFF2-40B4-BE49-F238E27FC236}">
                <a16:creationId xmlns:a16="http://schemas.microsoft.com/office/drawing/2014/main" id="{249A04EC-23BD-F950-715B-1F5309E304C2}"/>
              </a:ext>
            </a:extLst>
          </p:cNvPr>
          <p:cNvSpPr/>
          <p:nvPr/>
        </p:nvSpPr>
        <p:spPr>
          <a:xfrm>
            <a:off x="719745" y="2357044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6" name="Groupe 2165">
            <a:extLst>
              <a:ext uri="{FF2B5EF4-FFF2-40B4-BE49-F238E27FC236}">
                <a16:creationId xmlns:a16="http://schemas.microsoft.com/office/drawing/2014/main" id="{9F9AE224-BA28-7EF9-E0CF-67103EDC5470}"/>
              </a:ext>
            </a:extLst>
          </p:cNvPr>
          <p:cNvGrpSpPr/>
          <p:nvPr/>
        </p:nvGrpSpPr>
        <p:grpSpPr>
          <a:xfrm>
            <a:off x="889236" y="2351710"/>
            <a:ext cx="215902" cy="192327"/>
            <a:chOff x="3391339" y="1465412"/>
            <a:chExt cx="242374" cy="215444"/>
          </a:xfrm>
        </p:grpSpPr>
        <p:sp>
          <p:nvSpPr>
            <p:cNvPr id="2164" name="Ellipse 2163">
              <a:extLst>
                <a:ext uri="{FF2B5EF4-FFF2-40B4-BE49-F238E27FC236}">
                  <a16:creationId xmlns:a16="http://schemas.microsoft.com/office/drawing/2014/main" id="{9BF10E42-DFA0-91B8-20C1-17E62E2937F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ZoneTexte 2164">
              <a:extLst>
                <a:ext uri="{FF2B5EF4-FFF2-40B4-BE49-F238E27FC236}">
                  <a16:creationId xmlns:a16="http://schemas.microsoft.com/office/drawing/2014/main" id="{1EBAA532-4792-32A2-9FC3-48E3C0C32CA2}"/>
                </a:ext>
              </a:extLst>
            </p:cNvPr>
            <p:cNvSpPr txBox="1"/>
            <p:nvPr/>
          </p:nvSpPr>
          <p:spPr>
            <a:xfrm>
              <a:off x="3391339" y="146541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169" name="Groupe 2168">
            <a:extLst>
              <a:ext uri="{FF2B5EF4-FFF2-40B4-BE49-F238E27FC236}">
                <a16:creationId xmlns:a16="http://schemas.microsoft.com/office/drawing/2014/main" id="{578A879C-A599-4719-434B-D237315FC88C}"/>
              </a:ext>
            </a:extLst>
          </p:cNvPr>
          <p:cNvGrpSpPr/>
          <p:nvPr/>
        </p:nvGrpSpPr>
        <p:grpSpPr>
          <a:xfrm>
            <a:off x="1310754" y="2494258"/>
            <a:ext cx="215902" cy="192327"/>
            <a:chOff x="3391339" y="1465412"/>
            <a:chExt cx="242374" cy="215444"/>
          </a:xfrm>
        </p:grpSpPr>
        <p:sp>
          <p:nvSpPr>
            <p:cNvPr id="2171" name="Ellipse 2170">
              <a:extLst>
                <a:ext uri="{FF2B5EF4-FFF2-40B4-BE49-F238E27FC236}">
                  <a16:creationId xmlns:a16="http://schemas.microsoft.com/office/drawing/2014/main" id="{08F0EEF3-24DA-C9C0-9E7B-9F9DDD3F8AD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ZoneTexte 2171">
              <a:extLst>
                <a:ext uri="{FF2B5EF4-FFF2-40B4-BE49-F238E27FC236}">
                  <a16:creationId xmlns:a16="http://schemas.microsoft.com/office/drawing/2014/main" id="{6D916C54-325D-ED5F-4BA5-AE3F2F211314}"/>
                </a:ext>
              </a:extLst>
            </p:cNvPr>
            <p:cNvSpPr txBox="1"/>
            <p:nvPr/>
          </p:nvSpPr>
          <p:spPr>
            <a:xfrm>
              <a:off x="3391339" y="1465412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8A67E9DD-4438-56F7-97F8-7D6F636D723E}"/>
              </a:ext>
            </a:extLst>
          </p:cNvPr>
          <p:cNvSpPr txBox="1"/>
          <p:nvPr/>
        </p:nvSpPr>
        <p:spPr>
          <a:xfrm>
            <a:off x="1252268" y="2052831"/>
            <a:ext cx="429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1412204" y="1764900"/>
            <a:ext cx="260168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1686201" y="2053574"/>
            <a:ext cx="443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95BF3-89A1-F5B1-F563-0129733E985A}"/>
              </a:ext>
            </a:extLst>
          </p:cNvPr>
          <p:cNvSpPr/>
          <p:nvPr/>
        </p:nvSpPr>
        <p:spPr>
          <a:xfrm>
            <a:off x="1666250" y="1368697"/>
            <a:ext cx="1300976" cy="169027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E0F838B-88D0-051A-A975-258791E00394}"/>
              </a:ext>
            </a:extLst>
          </p:cNvPr>
          <p:cNvSpPr txBox="1"/>
          <p:nvPr/>
        </p:nvSpPr>
        <p:spPr>
          <a:xfrm>
            <a:off x="1748956" y="1343478"/>
            <a:ext cx="1135746" cy="206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1767" name="Forme libre 1766">
            <a:extLst>
              <a:ext uri="{FF2B5EF4-FFF2-40B4-BE49-F238E27FC236}">
                <a16:creationId xmlns:a16="http://schemas.microsoft.com/office/drawing/2014/main" id="{4AC9331C-0046-C6CD-7D0B-A8547FC59382}"/>
              </a:ext>
            </a:extLst>
          </p:cNvPr>
          <p:cNvSpPr/>
          <p:nvPr/>
        </p:nvSpPr>
        <p:spPr>
          <a:xfrm>
            <a:off x="1875844" y="2362178"/>
            <a:ext cx="965813" cy="551591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8" name="Groupe 1767">
            <a:extLst>
              <a:ext uri="{FF2B5EF4-FFF2-40B4-BE49-F238E27FC236}">
                <a16:creationId xmlns:a16="http://schemas.microsoft.com/office/drawing/2014/main" id="{1B570376-CD33-3632-4B3F-979E444975E1}"/>
              </a:ext>
            </a:extLst>
          </p:cNvPr>
          <p:cNvGrpSpPr/>
          <p:nvPr/>
        </p:nvGrpSpPr>
        <p:grpSpPr>
          <a:xfrm>
            <a:off x="2414920" y="2318022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69" name="Forme libre 1768">
              <a:extLst>
                <a:ext uri="{FF2B5EF4-FFF2-40B4-BE49-F238E27FC236}">
                  <a16:creationId xmlns:a16="http://schemas.microsoft.com/office/drawing/2014/main" id="{AB75EEAC-B166-448B-AAE8-687F7141715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6" name="Forme libre 1785">
              <a:extLst>
                <a:ext uri="{FF2B5EF4-FFF2-40B4-BE49-F238E27FC236}">
                  <a16:creationId xmlns:a16="http://schemas.microsoft.com/office/drawing/2014/main" id="{52D5F029-41E9-0C6E-8C52-57CB5EC82F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Forme libre 1786">
              <a:extLst>
                <a:ext uri="{FF2B5EF4-FFF2-40B4-BE49-F238E27FC236}">
                  <a16:creationId xmlns:a16="http://schemas.microsoft.com/office/drawing/2014/main" id="{5CB3B763-F786-6B26-DF54-FF1F513A8A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8" name="Groupe 1787">
            <a:extLst>
              <a:ext uri="{FF2B5EF4-FFF2-40B4-BE49-F238E27FC236}">
                <a16:creationId xmlns:a16="http://schemas.microsoft.com/office/drawing/2014/main" id="{F91FE17A-8384-A378-1382-5C66B29C8DD7}"/>
              </a:ext>
            </a:extLst>
          </p:cNvPr>
          <p:cNvGrpSpPr/>
          <p:nvPr/>
        </p:nvGrpSpPr>
        <p:grpSpPr>
          <a:xfrm rot="20244324">
            <a:off x="1949621" y="2352561"/>
            <a:ext cx="73383" cy="107636"/>
            <a:chOff x="726980" y="5738832"/>
            <a:chExt cx="323658" cy="506142"/>
          </a:xfrm>
        </p:grpSpPr>
        <p:sp>
          <p:nvSpPr>
            <p:cNvPr id="1789" name="Forme libre 1788">
              <a:extLst>
                <a:ext uri="{FF2B5EF4-FFF2-40B4-BE49-F238E27FC236}">
                  <a16:creationId xmlns:a16="http://schemas.microsoft.com/office/drawing/2014/main" id="{E7100E81-C2AE-E818-FE14-EACA88CF57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1" name="Forme libre 1790">
              <a:extLst>
                <a:ext uri="{FF2B5EF4-FFF2-40B4-BE49-F238E27FC236}">
                  <a16:creationId xmlns:a16="http://schemas.microsoft.com/office/drawing/2014/main" id="{2BB67F7C-1D4A-A399-394E-0C81CCE15EC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Forme libre 2175">
              <a:extLst>
                <a:ext uri="{FF2B5EF4-FFF2-40B4-BE49-F238E27FC236}">
                  <a16:creationId xmlns:a16="http://schemas.microsoft.com/office/drawing/2014/main" id="{F239EA03-DF15-B2CA-4FA2-53745D9C3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2" name="Ellipse 650">
            <a:extLst>
              <a:ext uri="{FF2B5EF4-FFF2-40B4-BE49-F238E27FC236}">
                <a16:creationId xmlns:a16="http://schemas.microsoft.com/office/drawing/2014/main" id="{82165630-7C8F-5A4F-D8B2-84219DEA6869}"/>
              </a:ext>
            </a:extLst>
          </p:cNvPr>
          <p:cNvSpPr/>
          <p:nvPr/>
        </p:nvSpPr>
        <p:spPr>
          <a:xfrm rot="9574475">
            <a:off x="2061358" y="2709192"/>
            <a:ext cx="190315" cy="174682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8" name="Graphique 2187" descr="ADN contour">
            <a:extLst>
              <a:ext uri="{FF2B5EF4-FFF2-40B4-BE49-F238E27FC236}">
                <a16:creationId xmlns:a16="http://schemas.microsoft.com/office/drawing/2014/main" id="{B5333BAF-45B7-30B4-C8DE-AD336FE80C3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7528095">
            <a:off x="2106448" y="2749299"/>
            <a:ext cx="103600" cy="100207"/>
          </a:xfrm>
          <a:prstGeom prst="rect">
            <a:avLst/>
          </a:prstGeom>
        </p:spPr>
      </p:pic>
      <p:sp>
        <p:nvSpPr>
          <p:cNvPr id="2194" name="Ellipse 650">
            <a:extLst>
              <a:ext uri="{FF2B5EF4-FFF2-40B4-BE49-F238E27FC236}">
                <a16:creationId xmlns:a16="http://schemas.microsoft.com/office/drawing/2014/main" id="{3D3C3CE4-F8B2-6D9D-A36D-FD1B70B34BDE}"/>
              </a:ext>
            </a:extLst>
          </p:cNvPr>
          <p:cNvSpPr/>
          <p:nvPr/>
        </p:nvSpPr>
        <p:spPr>
          <a:xfrm rot="17766479">
            <a:off x="2585600" y="2499000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5" name="Groupe 2224">
            <a:extLst>
              <a:ext uri="{FF2B5EF4-FFF2-40B4-BE49-F238E27FC236}">
                <a16:creationId xmlns:a16="http://schemas.microsoft.com/office/drawing/2014/main" id="{BBC58743-9A25-DC43-CA1D-4FAD58234728}"/>
              </a:ext>
            </a:extLst>
          </p:cNvPr>
          <p:cNvGrpSpPr/>
          <p:nvPr/>
        </p:nvGrpSpPr>
        <p:grpSpPr>
          <a:xfrm rot="199766">
            <a:off x="2683092" y="232490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26" name="Forme libre 2225">
              <a:extLst>
                <a:ext uri="{FF2B5EF4-FFF2-40B4-BE49-F238E27FC236}">
                  <a16:creationId xmlns:a16="http://schemas.microsoft.com/office/drawing/2014/main" id="{1ECBEA65-A8A1-1613-A7E1-CEDDB0D61B3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7" name="Forme libre 2226">
              <a:extLst>
                <a:ext uri="{FF2B5EF4-FFF2-40B4-BE49-F238E27FC236}">
                  <a16:creationId xmlns:a16="http://schemas.microsoft.com/office/drawing/2014/main" id="{74BFA205-0583-57E2-7B1F-58E7D781F69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Forme libre 2227">
              <a:extLst>
                <a:ext uri="{FF2B5EF4-FFF2-40B4-BE49-F238E27FC236}">
                  <a16:creationId xmlns:a16="http://schemas.microsoft.com/office/drawing/2014/main" id="{FEE59FAB-90D3-9F5F-1D6D-7EB0C0A2BF6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9" name="Ellipse 2228">
            <a:extLst>
              <a:ext uri="{FF2B5EF4-FFF2-40B4-BE49-F238E27FC236}">
                <a16:creationId xmlns:a16="http://schemas.microsoft.com/office/drawing/2014/main" id="{815638E5-5B30-6105-34B2-7A20558FA9CD}"/>
              </a:ext>
            </a:extLst>
          </p:cNvPr>
          <p:cNvSpPr/>
          <p:nvPr/>
        </p:nvSpPr>
        <p:spPr>
          <a:xfrm>
            <a:off x="1907596" y="2320667"/>
            <a:ext cx="25673" cy="2710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Forme libre 2229">
            <a:extLst>
              <a:ext uri="{FF2B5EF4-FFF2-40B4-BE49-F238E27FC236}">
                <a16:creationId xmlns:a16="http://schemas.microsoft.com/office/drawing/2014/main" id="{70D7AC3B-59AF-2791-14EB-1893669460A7}"/>
              </a:ext>
            </a:extLst>
          </p:cNvPr>
          <p:cNvSpPr/>
          <p:nvPr/>
        </p:nvSpPr>
        <p:spPr>
          <a:xfrm>
            <a:off x="1912620" y="2347770"/>
            <a:ext cx="25081" cy="30666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Forme libre 2245">
            <a:extLst>
              <a:ext uri="{FF2B5EF4-FFF2-40B4-BE49-F238E27FC236}">
                <a16:creationId xmlns:a16="http://schemas.microsoft.com/office/drawing/2014/main" id="{01232BAA-88DE-1C69-ED47-232B825BAB30}"/>
              </a:ext>
            </a:extLst>
          </p:cNvPr>
          <p:cNvSpPr/>
          <p:nvPr/>
        </p:nvSpPr>
        <p:spPr>
          <a:xfrm>
            <a:off x="2217593" y="2430312"/>
            <a:ext cx="445811" cy="313250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7" name="Groupe 2246">
            <a:extLst>
              <a:ext uri="{FF2B5EF4-FFF2-40B4-BE49-F238E27FC236}">
                <a16:creationId xmlns:a16="http://schemas.microsoft.com/office/drawing/2014/main" id="{2ADF070C-D92E-2F4A-5BE7-83FEF7D15BD8}"/>
              </a:ext>
            </a:extLst>
          </p:cNvPr>
          <p:cNvGrpSpPr/>
          <p:nvPr/>
        </p:nvGrpSpPr>
        <p:grpSpPr>
          <a:xfrm>
            <a:off x="2254745" y="2312730"/>
            <a:ext cx="73383" cy="1076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48" name="Forme libre 2247">
              <a:extLst>
                <a:ext uri="{FF2B5EF4-FFF2-40B4-BE49-F238E27FC236}">
                  <a16:creationId xmlns:a16="http://schemas.microsoft.com/office/drawing/2014/main" id="{20CD5069-B383-34E4-2D00-709B8072CA5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9" name="Forme libre 2248">
              <a:extLst>
                <a:ext uri="{FF2B5EF4-FFF2-40B4-BE49-F238E27FC236}">
                  <a16:creationId xmlns:a16="http://schemas.microsoft.com/office/drawing/2014/main" id="{1DF17846-118C-744C-F540-D9027AFAAFB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Forme libre 2249">
              <a:extLst>
                <a:ext uri="{FF2B5EF4-FFF2-40B4-BE49-F238E27FC236}">
                  <a16:creationId xmlns:a16="http://schemas.microsoft.com/office/drawing/2014/main" id="{FB30605C-E402-2248-64D8-7A1197EB050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5" name="Ellipse 650">
            <a:extLst>
              <a:ext uri="{FF2B5EF4-FFF2-40B4-BE49-F238E27FC236}">
                <a16:creationId xmlns:a16="http://schemas.microsoft.com/office/drawing/2014/main" id="{73E16315-BE52-224E-2969-FEECB9EB6482}"/>
              </a:ext>
            </a:extLst>
          </p:cNvPr>
          <p:cNvSpPr/>
          <p:nvPr/>
        </p:nvSpPr>
        <p:spPr>
          <a:xfrm rot="17766479">
            <a:off x="2585127" y="2498956"/>
            <a:ext cx="163868" cy="158250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196854D-75AB-CA32-628A-7DD49D43DDF9}"/>
              </a:ext>
            </a:extLst>
          </p:cNvPr>
          <p:cNvGrpSpPr/>
          <p:nvPr/>
        </p:nvGrpSpPr>
        <p:grpSpPr>
          <a:xfrm>
            <a:off x="2623047" y="2548621"/>
            <a:ext cx="39976" cy="55412"/>
            <a:chOff x="726980" y="5738832"/>
            <a:chExt cx="323658" cy="506142"/>
          </a:xfrm>
        </p:grpSpPr>
        <p:sp>
          <p:nvSpPr>
            <p:cNvPr id="2267" name="Forme libre 2266">
              <a:extLst>
                <a:ext uri="{FF2B5EF4-FFF2-40B4-BE49-F238E27FC236}">
                  <a16:creationId xmlns:a16="http://schemas.microsoft.com/office/drawing/2014/main" id="{BA6FF137-D231-62C6-A34D-049E6FF7B87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8" name="Forme libre 2267">
              <a:extLst>
                <a:ext uri="{FF2B5EF4-FFF2-40B4-BE49-F238E27FC236}">
                  <a16:creationId xmlns:a16="http://schemas.microsoft.com/office/drawing/2014/main" id="{642C8810-0927-E697-47E1-21D90F3AF5B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Forme libre 2268">
              <a:extLst>
                <a:ext uri="{FF2B5EF4-FFF2-40B4-BE49-F238E27FC236}">
                  <a16:creationId xmlns:a16="http://schemas.microsoft.com/office/drawing/2014/main" id="{BA58A6BB-F1AF-D13B-A38F-82B3494AF6D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5B085570-62E7-9E4E-D27D-8AAF7FEC891D}"/>
              </a:ext>
            </a:extLst>
          </p:cNvPr>
          <p:cNvGrpSpPr/>
          <p:nvPr/>
        </p:nvGrpSpPr>
        <p:grpSpPr>
          <a:xfrm>
            <a:off x="2675809" y="2529958"/>
            <a:ext cx="39976" cy="55412"/>
            <a:chOff x="726980" y="5738832"/>
            <a:chExt cx="323658" cy="506142"/>
          </a:xfrm>
        </p:grpSpPr>
        <p:sp>
          <p:nvSpPr>
            <p:cNvPr id="2271" name="Forme libre 2270">
              <a:extLst>
                <a:ext uri="{FF2B5EF4-FFF2-40B4-BE49-F238E27FC236}">
                  <a16:creationId xmlns:a16="http://schemas.microsoft.com/office/drawing/2014/main" id="{07571550-C191-0316-AB21-1E2A39CCF26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2" name="Forme libre 2271">
              <a:extLst>
                <a:ext uri="{FF2B5EF4-FFF2-40B4-BE49-F238E27FC236}">
                  <a16:creationId xmlns:a16="http://schemas.microsoft.com/office/drawing/2014/main" id="{EB7832ED-AC53-6ABB-A7BB-9C83634DD4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Forme libre 2272">
              <a:extLst>
                <a:ext uri="{FF2B5EF4-FFF2-40B4-BE49-F238E27FC236}">
                  <a16:creationId xmlns:a16="http://schemas.microsoft.com/office/drawing/2014/main" id="{551824A6-ECF9-A4D1-7783-DAFC37B8B7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9" name="Groupe 2298">
            <a:extLst>
              <a:ext uri="{FF2B5EF4-FFF2-40B4-BE49-F238E27FC236}">
                <a16:creationId xmlns:a16="http://schemas.microsoft.com/office/drawing/2014/main" id="{C312C1B3-B25A-F68C-943F-F9F7A043B202}"/>
              </a:ext>
            </a:extLst>
          </p:cNvPr>
          <p:cNvGrpSpPr/>
          <p:nvPr/>
        </p:nvGrpSpPr>
        <p:grpSpPr>
          <a:xfrm>
            <a:off x="2377320" y="2751568"/>
            <a:ext cx="257562" cy="136678"/>
            <a:chOff x="4413392" y="6320971"/>
            <a:chExt cx="506951" cy="406417"/>
          </a:xfrm>
        </p:grpSpPr>
        <p:cxnSp>
          <p:nvCxnSpPr>
            <p:cNvPr id="2300" name="Connecteur droit avec flèche 2299">
              <a:extLst>
                <a:ext uri="{FF2B5EF4-FFF2-40B4-BE49-F238E27FC236}">
                  <a16:creationId xmlns:a16="http://schemas.microsoft.com/office/drawing/2014/main" id="{8EF32F8B-A611-8A26-CCE5-0CBD710904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Connecteur droit avec flèche 2300">
              <a:extLst>
                <a:ext uri="{FF2B5EF4-FFF2-40B4-BE49-F238E27FC236}">
                  <a16:creationId xmlns:a16="http://schemas.microsoft.com/office/drawing/2014/main" id="{EBE5AC04-B81E-A61A-5088-FF81695FD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4" name="Ellipse 2173">
            <a:extLst>
              <a:ext uri="{FF2B5EF4-FFF2-40B4-BE49-F238E27FC236}">
                <a16:creationId xmlns:a16="http://schemas.microsoft.com/office/drawing/2014/main" id="{13D94C35-2E19-F8A0-EC4E-4232BACDCDDD}"/>
              </a:ext>
            </a:extLst>
          </p:cNvPr>
          <p:cNvSpPr/>
          <p:nvPr/>
        </p:nvSpPr>
        <p:spPr>
          <a:xfrm>
            <a:off x="2080091" y="2405999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Ellipse 1693">
            <a:extLst>
              <a:ext uri="{FF2B5EF4-FFF2-40B4-BE49-F238E27FC236}">
                <a16:creationId xmlns:a16="http://schemas.microsoft.com/office/drawing/2014/main" id="{ACBA14F7-60ED-7F34-7FAC-ED283A7CC315}"/>
              </a:ext>
            </a:extLst>
          </p:cNvPr>
          <p:cNvSpPr/>
          <p:nvPr/>
        </p:nvSpPr>
        <p:spPr>
          <a:xfrm>
            <a:off x="2331504" y="2545927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Ellipse 1703">
            <a:extLst>
              <a:ext uri="{FF2B5EF4-FFF2-40B4-BE49-F238E27FC236}">
                <a16:creationId xmlns:a16="http://schemas.microsoft.com/office/drawing/2014/main" id="{C9B1D9FD-5579-13F5-54B3-1C3094D8CC29}"/>
              </a:ext>
            </a:extLst>
          </p:cNvPr>
          <p:cNvSpPr/>
          <p:nvPr/>
        </p:nvSpPr>
        <p:spPr>
          <a:xfrm>
            <a:off x="2627024" y="2834833"/>
            <a:ext cx="144306" cy="144617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ZoneTexte 1705">
            <a:extLst>
              <a:ext uri="{FF2B5EF4-FFF2-40B4-BE49-F238E27FC236}">
                <a16:creationId xmlns:a16="http://schemas.microsoft.com/office/drawing/2014/main" id="{77E9B103-89E9-F45D-5CCB-4CDECDC8119D}"/>
              </a:ext>
            </a:extLst>
          </p:cNvPr>
          <p:cNvSpPr txBox="1"/>
          <p:nvPr/>
        </p:nvSpPr>
        <p:spPr>
          <a:xfrm>
            <a:off x="2581158" y="2801189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707" name="ZoneTexte 1706">
            <a:extLst>
              <a:ext uri="{FF2B5EF4-FFF2-40B4-BE49-F238E27FC236}">
                <a16:creationId xmlns:a16="http://schemas.microsoft.com/office/drawing/2014/main" id="{A3F3E760-54F0-6095-389E-9D84E7234773}"/>
              </a:ext>
            </a:extLst>
          </p:cNvPr>
          <p:cNvSpPr txBox="1"/>
          <p:nvPr/>
        </p:nvSpPr>
        <p:spPr>
          <a:xfrm>
            <a:off x="2285638" y="2512284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708" name="ZoneTexte 1707">
            <a:extLst>
              <a:ext uri="{FF2B5EF4-FFF2-40B4-BE49-F238E27FC236}">
                <a16:creationId xmlns:a16="http://schemas.microsoft.com/office/drawing/2014/main" id="{A5A2B93F-4B0E-9715-CC69-DBD1BA71BBFA}"/>
              </a:ext>
            </a:extLst>
          </p:cNvPr>
          <p:cNvSpPr txBox="1"/>
          <p:nvPr/>
        </p:nvSpPr>
        <p:spPr>
          <a:xfrm>
            <a:off x="2034224" y="2372356"/>
            <a:ext cx="215902" cy="192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730BB7-3932-1A4D-C70E-0D1556033FFB}"/>
              </a:ext>
            </a:extLst>
          </p:cNvPr>
          <p:cNvGrpSpPr/>
          <p:nvPr/>
        </p:nvGrpSpPr>
        <p:grpSpPr>
          <a:xfrm rot="16200000">
            <a:off x="2912454" y="2483228"/>
            <a:ext cx="372045" cy="580988"/>
            <a:chOff x="3461526" y="1661567"/>
            <a:chExt cx="337221" cy="650823"/>
          </a:xfrm>
        </p:grpSpPr>
        <p:sp>
          <p:nvSpPr>
            <p:cNvPr id="2241" name="ZoneTexte 2240">
              <a:extLst>
                <a:ext uri="{FF2B5EF4-FFF2-40B4-BE49-F238E27FC236}">
                  <a16:creationId xmlns:a16="http://schemas.microsoft.com/office/drawing/2014/main" id="{1F340536-F012-DF8B-4C52-5F6C376DC680}"/>
                </a:ext>
              </a:extLst>
            </p:cNvPr>
            <p:cNvSpPr txBox="1"/>
            <p:nvPr/>
          </p:nvSpPr>
          <p:spPr>
            <a:xfrm rot="5400000">
              <a:off x="3385813" y="1899457"/>
              <a:ext cx="616641" cy="209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</a:t>
              </a:r>
            </a:p>
          </p:txBody>
        </p:sp>
        <p:sp>
          <p:nvSpPr>
            <p:cNvPr id="2242" name="ZoneTexte 2241">
              <a:extLst>
                <a:ext uri="{FF2B5EF4-FFF2-40B4-BE49-F238E27FC236}">
                  <a16:creationId xmlns:a16="http://schemas.microsoft.com/office/drawing/2014/main" id="{F939F702-5391-698C-2939-2A7FA29A49DB}"/>
                </a:ext>
              </a:extLst>
            </p:cNvPr>
            <p:cNvSpPr txBox="1"/>
            <p:nvPr/>
          </p:nvSpPr>
          <p:spPr>
            <a:xfrm rot="5400000">
              <a:off x="3239812" y="1883281"/>
              <a:ext cx="630204" cy="186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253" name="Rectangle 2252">
              <a:extLst>
                <a:ext uri="{FF2B5EF4-FFF2-40B4-BE49-F238E27FC236}">
                  <a16:creationId xmlns:a16="http://schemas.microsoft.com/office/drawing/2014/main" id="{33246E21-D0EE-DC28-3752-FCDF391ECE4C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55" name="ZoneTexte 2254">
            <a:extLst>
              <a:ext uri="{FF2B5EF4-FFF2-40B4-BE49-F238E27FC236}">
                <a16:creationId xmlns:a16="http://schemas.microsoft.com/office/drawing/2014/main" id="{BE1233A4-319E-1E28-9F1A-B6D1510E8B57}"/>
              </a:ext>
            </a:extLst>
          </p:cNvPr>
          <p:cNvSpPr txBox="1"/>
          <p:nvPr/>
        </p:nvSpPr>
        <p:spPr>
          <a:xfrm>
            <a:off x="2800867" y="2254643"/>
            <a:ext cx="593638" cy="264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AMPAr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cxnSp>
        <p:nvCxnSpPr>
          <p:cNvPr id="2274" name="Connecteur droit 2273">
            <a:extLst>
              <a:ext uri="{FF2B5EF4-FFF2-40B4-BE49-F238E27FC236}">
                <a16:creationId xmlns:a16="http://schemas.microsoft.com/office/drawing/2014/main" id="{5A822F68-1453-9441-A4E8-25305B35349A}"/>
              </a:ext>
            </a:extLst>
          </p:cNvPr>
          <p:cNvCxnSpPr>
            <a:cxnSpLocks/>
          </p:cNvCxnSpPr>
          <p:nvPr/>
        </p:nvCxnSpPr>
        <p:spPr>
          <a:xfrm>
            <a:off x="2795114" y="2361222"/>
            <a:ext cx="7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865A0E9F-A906-F61F-802E-D8B9FC5F36FC}"/>
              </a:ext>
            </a:extLst>
          </p:cNvPr>
          <p:cNvSpPr txBox="1"/>
          <p:nvPr/>
        </p:nvSpPr>
        <p:spPr>
          <a:xfrm>
            <a:off x="2645447" y="2464778"/>
            <a:ext cx="834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eff.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6E81CC73-3519-292E-CAF1-92D89A5A38C0}"/>
              </a:ext>
            </a:extLst>
          </p:cNvPr>
          <p:cNvSpPr txBox="1"/>
          <p:nvPr/>
        </p:nvSpPr>
        <p:spPr>
          <a:xfrm>
            <a:off x="3245897" y="1067895"/>
            <a:ext cx="3467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Switches from input-driven tonic mode to synchronized bursting.</a:t>
            </a:r>
          </a:p>
        </p:txBody>
      </p:sp>
      <p:pic>
        <p:nvPicPr>
          <p:cNvPr id="1908" name="Image 1907">
            <a:extLst>
              <a:ext uri="{FF2B5EF4-FFF2-40B4-BE49-F238E27FC236}">
                <a16:creationId xmlns:a16="http://schemas.microsoft.com/office/drawing/2014/main" id="{2C33017D-A748-7180-FA25-CBBA5C0A8FF6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710412" y="6777060"/>
            <a:ext cx="410400" cy="410400"/>
          </a:xfrm>
          <a:prstGeom prst="rect">
            <a:avLst/>
          </a:prstGeom>
        </p:spPr>
      </p:pic>
      <p:pic>
        <p:nvPicPr>
          <p:cNvPr id="1914" name="Image 1913">
            <a:extLst>
              <a:ext uri="{FF2B5EF4-FFF2-40B4-BE49-F238E27FC236}">
                <a16:creationId xmlns:a16="http://schemas.microsoft.com/office/drawing/2014/main" id="{13E984AE-323E-E53B-1EB2-690A5D3843CF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1122043" y="6777060"/>
            <a:ext cx="410400" cy="410400"/>
          </a:xfrm>
          <a:prstGeom prst="rect">
            <a:avLst/>
          </a:prstGeom>
        </p:spPr>
      </p:pic>
      <p:pic>
        <p:nvPicPr>
          <p:cNvPr id="1483" name="Image 1482">
            <a:extLst>
              <a:ext uri="{FF2B5EF4-FFF2-40B4-BE49-F238E27FC236}">
                <a16:creationId xmlns:a16="http://schemas.microsoft.com/office/drawing/2014/main" id="{4CBDAA25-A5C0-8A3C-F5B6-5302DD0F8BA1}"/>
              </a:ext>
            </a:extLst>
          </p:cNvPr>
          <p:cNvPicPr>
            <a:picLocks/>
          </p:cNvPicPr>
          <p:nvPr/>
        </p:nvPicPr>
        <p:blipFill>
          <a:blip r:embed="rId36"/>
          <a:stretch>
            <a:fillRect/>
          </a:stretch>
        </p:blipFill>
        <p:spPr>
          <a:xfrm>
            <a:off x="1533674" y="6777060"/>
            <a:ext cx="410400" cy="410400"/>
          </a:xfrm>
          <a:prstGeom prst="rect">
            <a:avLst/>
          </a:prstGeom>
        </p:spPr>
      </p:pic>
      <p:pic>
        <p:nvPicPr>
          <p:cNvPr id="1497" name="Image 1496">
            <a:extLst>
              <a:ext uri="{FF2B5EF4-FFF2-40B4-BE49-F238E27FC236}">
                <a16:creationId xmlns:a16="http://schemas.microsoft.com/office/drawing/2014/main" id="{67BCF36D-2F0D-15E8-20CA-B0D7A8A9D3F6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1945305" y="6777060"/>
            <a:ext cx="410400" cy="410400"/>
          </a:xfrm>
          <a:prstGeom prst="rect">
            <a:avLst/>
          </a:prstGeom>
        </p:spPr>
      </p:pic>
      <p:pic>
        <p:nvPicPr>
          <p:cNvPr id="1506" name="Image 1505">
            <a:extLst>
              <a:ext uri="{FF2B5EF4-FFF2-40B4-BE49-F238E27FC236}">
                <a16:creationId xmlns:a16="http://schemas.microsoft.com/office/drawing/2014/main" id="{92BD8FB8-EC77-B1A1-B1D7-AF013045F90F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2356936" y="6777060"/>
            <a:ext cx="410400" cy="410400"/>
          </a:xfrm>
          <a:prstGeom prst="rect">
            <a:avLst/>
          </a:prstGeom>
        </p:spPr>
      </p:pic>
      <p:pic>
        <p:nvPicPr>
          <p:cNvPr id="1509" name="Image 1508">
            <a:extLst>
              <a:ext uri="{FF2B5EF4-FFF2-40B4-BE49-F238E27FC236}">
                <a16:creationId xmlns:a16="http://schemas.microsoft.com/office/drawing/2014/main" id="{E5939902-9D85-0A70-F743-97EB53E9C2A4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2768565" y="6777060"/>
            <a:ext cx="410400" cy="410400"/>
          </a:xfrm>
          <a:prstGeom prst="rect">
            <a:avLst/>
          </a:prstGeom>
        </p:spPr>
      </p:pic>
      <p:pic>
        <p:nvPicPr>
          <p:cNvPr id="1512" name="Image 1511">
            <a:extLst>
              <a:ext uri="{FF2B5EF4-FFF2-40B4-BE49-F238E27FC236}">
                <a16:creationId xmlns:a16="http://schemas.microsoft.com/office/drawing/2014/main" id="{BB34BC7A-4664-678D-C777-0F7DE9003339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4009581" y="6777060"/>
            <a:ext cx="410400" cy="410400"/>
          </a:xfrm>
          <a:prstGeom prst="rect">
            <a:avLst/>
          </a:prstGeom>
        </p:spPr>
      </p:pic>
      <p:pic>
        <p:nvPicPr>
          <p:cNvPr id="1523" name="Image 1522">
            <a:extLst>
              <a:ext uri="{FF2B5EF4-FFF2-40B4-BE49-F238E27FC236}">
                <a16:creationId xmlns:a16="http://schemas.microsoft.com/office/drawing/2014/main" id="{020FAF95-5B37-A6A0-59B6-C5CBA250A5DA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4421212" y="6777060"/>
            <a:ext cx="410400" cy="410400"/>
          </a:xfrm>
          <a:prstGeom prst="rect">
            <a:avLst/>
          </a:prstGeom>
        </p:spPr>
      </p:pic>
      <p:pic>
        <p:nvPicPr>
          <p:cNvPr id="706" name="Image 705">
            <a:extLst>
              <a:ext uri="{FF2B5EF4-FFF2-40B4-BE49-F238E27FC236}">
                <a16:creationId xmlns:a16="http://schemas.microsoft.com/office/drawing/2014/main" id="{3E0213BB-8C73-1EE0-1A91-591C6235553E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4832843" y="6777060"/>
            <a:ext cx="410400" cy="410400"/>
          </a:xfrm>
          <a:prstGeom prst="rect">
            <a:avLst/>
          </a:prstGeom>
        </p:spPr>
      </p:pic>
      <p:pic>
        <p:nvPicPr>
          <p:cNvPr id="731" name="Image 730">
            <a:extLst>
              <a:ext uri="{FF2B5EF4-FFF2-40B4-BE49-F238E27FC236}">
                <a16:creationId xmlns:a16="http://schemas.microsoft.com/office/drawing/2014/main" id="{A23C6087-819A-6BD8-BE48-BD4702C45EBD}"/>
              </a:ext>
            </a:extLst>
          </p:cNvPr>
          <p:cNvPicPr>
            <a:picLocks/>
          </p:cNvPicPr>
          <p:nvPr/>
        </p:nvPicPr>
        <p:blipFill>
          <a:blip r:embed="rId43"/>
          <a:stretch>
            <a:fillRect/>
          </a:stretch>
        </p:blipFill>
        <p:spPr>
          <a:xfrm>
            <a:off x="5244474" y="6777060"/>
            <a:ext cx="410400" cy="410400"/>
          </a:xfrm>
          <a:prstGeom prst="rect">
            <a:avLst/>
          </a:prstGeom>
        </p:spPr>
      </p:pic>
      <p:sp>
        <p:nvSpPr>
          <p:cNvPr id="746" name="ZoneTexte 745">
            <a:extLst>
              <a:ext uri="{FF2B5EF4-FFF2-40B4-BE49-F238E27FC236}">
                <a16:creationId xmlns:a16="http://schemas.microsoft.com/office/drawing/2014/main" id="{86346EE9-9110-F0D9-5393-DF964F4DBC47}"/>
              </a:ext>
            </a:extLst>
          </p:cNvPr>
          <p:cNvSpPr txBox="1"/>
          <p:nvPr/>
        </p:nvSpPr>
        <p:spPr>
          <a:xfrm>
            <a:off x="0" y="6902641"/>
            <a:ext cx="7366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 9</a:t>
            </a:r>
          </a:p>
        </p:txBody>
      </p:sp>
      <p:sp>
        <p:nvSpPr>
          <p:cNvPr id="749" name="ZoneTexte 748">
            <a:extLst>
              <a:ext uri="{FF2B5EF4-FFF2-40B4-BE49-F238E27FC236}">
                <a16:creationId xmlns:a16="http://schemas.microsoft.com/office/drawing/2014/main" id="{37F7A4A3-5471-0FC6-F66F-B8078222847E}"/>
              </a:ext>
            </a:extLst>
          </p:cNvPr>
          <p:cNvSpPr txBox="1"/>
          <p:nvPr/>
        </p:nvSpPr>
        <p:spPr>
          <a:xfrm>
            <a:off x="3387016" y="6803325"/>
            <a:ext cx="5449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E6F114-81F6-E37D-B731-DA84646898B8}"/>
              </a:ext>
            </a:extLst>
          </p:cNvPr>
          <p:cNvSpPr txBox="1"/>
          <p:nvPr/>
        </p:nvSpPr>
        <p:spPr>
          <a:xfrm>
            <a:off x="2544098" y="196434"/>
            <a:ext cx="19921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1 (minimalist)</a:t>
            </a:r>
          </a:p>
        </p:txBody>
      </p:sp>
    </p:spTree>
    <p:extLst>
      <p:ext uri="{BB962C8B-B14F-4D97-AF65-F5344CB8AC3E}">
        <p14:creationId xmlns:p14="http://schemas.microsoft.com/office/powerpoint/2010/main" val="28657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ZoneTexte 1876">
            <a:extLst>
              <a:ext uri="{FF2B5EF4-FFF2-40B4-BE49-F238E27FC236}">
                <a16:creationId xmlns:a16="http://schemas.microsoft.com/office/drawing/2014/main" id="{71208763-D99C-CF4C-A0D3-6B0A3F76219F}"/>
              </a:ext>
            </a:extLst>
          </p:cNvPr>
          <p:cNvSpPr txBox="1"/>
          <p:nvPr/>
        </p:nvSpPr>
        <p:spPr>
          <a:xfrm>
            <a:off x="5463788" y="5623401"/>
            <a:ext cx="333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82" name="Image 1881">
            <a:extLst>
              <a:ext uri="{FF2B5EF4-FFF2-40B4-BE49-F238E27FC236}">
                <a16:creationId xmlns:a16="http://schemas.microsoft.com/office/drawing/2014/main" id="{DE1A456F-3923-0D3C-49A3-82D9AE6B4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7" t="-754" r="28608" b="-4124"/>
          <a:stretch/>
        </p:blipFill>
        <p:spPr>
          <a:xfrm>
            <a:off x="5370671" y="5901397"/>
            <a:ext cx="1080285" cy="451878"/>
          </a:xfrm>
          <a:prstGeom prst="rect">
            <a:avLst/>
          </a:prstGeom>
        </p:spPr>
      </p:pic>
      <p:cxnSp>
        <p:nvCxnSpPr>
          <p:cNvPr id="1884" name="Connecteur droit 1883">
            <a:extLst>
              <a:ext uri="{FF2B5EF4-FFF2-40B4-BE49-F238E27FC236}">
                <a16:creationId xmlns:a16="http://schemas.microsoft.com/office/drawing/2014/main" id="{ACA79F24-3F86-AC6E-523C-53737BCBA168}"/>
              </a:ext>
            </a:extLst>
          </p:cNvPr>
          <p:cNvCxnSpPr>
            <a:cxnSpLocks/>
          </p:cNvCxnSpPr>
          <p:nvPr/>
        </p:nvCxnSpPr>
        <p:spPr>
          <a:xfrm>
            <a:off x="5553699" y="5861086"/>
            <a:ext cx="595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>
            <a:extLst>
              <a:ext uri="{FF2B5EF4-FFF2-40B4-BE49-F238E27FC236}">
                <a16:creationId xmlns:a16="http://schemas.microsoft.com/office/drawing/2014/main" id="{A5283C10-E865-4232-87B7-39E7954C3EFA}"/>
              </a:ext>
            </a:extLst>
          </p:cNvPr>
          <p:cNvCxnSpPr>
            <a:cxnSpLocks/>
          </p:cNvCxnSpPr>
          <p:nvPr/>
        </p:nvCxnSpPr>
        <p:spPr>
          <a:xfrm>
            <a:off x="5620574" y="6326529"/>
            <a:ext cx="85891" cy="6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>
            <a:extLst>
              <a:ext uri="{FF2B5EF4-FFF2-40B4-BE49-F238E27FC236}">
                <a16:creationId xmlns:a16="http://schemas.microsoft.com/office/drawing/2014/main" id="{AD903799-01E8-AB08-9A97-62C1A4C0893A}"/>
              </a:ext>
            </a:extLst>
          </p:cNvPr>
          <p:cNvCxnSpPr>
            <a:cxnSpLocks/>
          </p:cNvCxnSpPr>
          <p:nvPr/>
        </p:nvCxnSpPr>
        <p:spPr>
          <a:xfrm flipH="1">
            <a:off x="5478369" y="6328877"/>
            <a:ext cx="87206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ZoneTexte 1895">
            <a:extLst>
              <a:ext uri="{FF2B5EF4-FFF2-40B4-BE49-F238E27FC236}">
                <a16:creationId xmlns:a16="http://schemas.microsoft.com/office/drawing/2014/main" id="{76C99F84-F108-7DA3-6EBB-67F54A9B2672}"/>
              </a:ext>
            </a:extLst>
          </p:cNvPr>
          <p:cNvSpPr txBox="1"/>
          <p:nvPr/>
        </p:nvSpPr>
        <p:spPr>
          <a:xfrm>
            <a:off x="5439373" y="6429644"/>
            <a:ext cx="302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</a:t>
            </a:r>
          </a:p>
        </p:txBody>
      </p: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74ED1E45-91F6-38F1-0F8A-58809DFF526E}"/>
              </a:ext>
            </a:extLst>
          </p:cNvPr>
          <p:cNvSpPr txBox="1"/>
          <p:nvPr/>
        </p:nvSpPr>
        <p:spPr>
          <a:xfrm>
            <a:off x="6044342" y="6429644"/>
            <a:ext cx="406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34A1613B-5521-BD29-747D-03EB95E7087E}"/>
              </a:ext>
            </a:extLst>
          </p:cNvPr>
          <p:cNvSpPr txBox="1"/>
          <p:nvPr/>
        </p:nvSpPr>
        <p:spPr>
          <a:xfrm>
            <a:off x="6034311" y="6253247"/>
            <a:ext cx="333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1 2 3</a:t>
            </a:r>
          </a:p>
        </p:txBody>
      </p:sp>
      <p:sp>
        <p:nvSpPr>
          <p:cNvPr id="1911" name="ZoneTexte 1910">
            <a:extLst>
              <a:ext uri="{FF2B5EF4-FFF2-40B4-BE49-F238E27FC236}">
                <a16:creationId xmlns:a16="http://schemas.microsoft.com/office/drawing/2014/main" id="{5516A373-5C34-30BA-D0CA-BA67E04F3A46}"/>
              </a:ext>
            </a:extLst>
          </p:cNvPr>
          <p:cNvSpPr txBox="1"/>
          <p:nvPr/>
        </p:nvSpPr>
        <p:spPr>
          <a:xfrm>
            <a:off x="1159642" y="6206670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(Hz)</a:t>
            </a:r>
          </a:p>
        </p:txBody>
      </p: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D1A7E198-43BD-8DDA-0CC2-26AEF4258F4D}"/>
              </a:ext>
            </a:extLst>
          </p:cNvPr>
          <p:cNvSpPr txBox="1"/>
          <p:nvPr/>
        </p:nvSpPr>
        <p:spPr>
          <a:xfrm>
            <a:off x="2401852" y="6429644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(Hz)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239D334A-39E0-EA9E-A3CF-0483653BF741}"/>
              </a:ext>
            </a:extLst>
          </p:cNvPr>
          <p:cNvSpPr txBox="1"/>
          <p:nvPr/>
        </p:nvSpPr>
        <p:spPr>
          <a:xfrm>
            <a:off x="3415291" y="6429644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 (Hz)</a:t>
            </a:r>
          </a:p>
        </p:txBody>
      </p:sp>
      <p:sp>
        <p:nvSpPr>
          <p:cNvPr id="1922" name="ZoneTexte 1921">
            <a:extLst>
              <a:ext uri="{FF2B5EF4-FFF2-40B4-BE49-F238E27FC236}">
                <a16:creationId xmlns:a16="http://schemas.microsoft.com/office/drawing/2014/main" id="{EC4F4DEA-40A5-FE2B-5C5E-02FEE6F3D1BD}"/>
              </a:ext>
            </a:extLst>
          </p:cNvPr>
          <p:cNvSpPr txBox="1"/>
          <p:nvPr/>
        </p:nvSpPr>
        <p:spPr>
          <a:xfrm>
            <a:off x="4656146" y="6429644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938" name="ZoneTexte 1937">
            <a:extLst>
              <a:ext uri="{FF2B5EF4-FFF2-40B4-BE49-F238E27FC236}">
                <a16:creationId xmlns:a16="http://schemas.microsoft.com/office/drawing/2014/main" id="{38090FE8-348B-79AC-2604-4D51314113EB}"/>
              </a:ext>
            </a:extLst>
          </p:cNvPr>
          <p:cNvSpPr txBox="1"/>
          <p:nvPr/>
        </p:nvSpPr>
        <p:spPr>
          <a:xfrm>
            <a:off x="205702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39" name="ZoneTexte 1938">
            <a:extLst>
              <a:ext uri="{FF2B5EF4-FFF2-40B4-BE49-F238E27FC236}">
                <a16:creationId xmlns:a16="http://schemas.microsoft.com/office/drawing/2014/main" id="{AB12741E-08AC-F29E-BA80-61ED59ED8FE2}"/>
              </a:ext>
            </a:extLst>
          </p:cNvPr>
          <p:cNvSpPr txBox="1"/>
          <p:nvPr/>
        </p:nvSpPr>
        <p:spPr>
          <a:xfrm>
            <a:off x="2895254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942" name="ZoneTexte 1941">
            <a:extLst>
              <a:ext uri="{FF2B5EF4-FFF2-40B4-BE49-F238E27FC236}">
                <a16:creationId xmlns:a16="http://schemas.microsoft.com/office/drawing/2014/main" id="{224CDAE5-0B49-4B9E-11A0-D23291CA9B92}"/>
              </a:ext>
            </a:extLst>
          </p:cNvPr>
          <p:cNvSpPr txBox="1"/>
          <p:nvPr/>
        </p:nvSpPr>
        <p:spPr>
          <a:xfrm>
            <a:off x="319200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943" name="ZoneTexte 1942">
            <a:extLst>
              <a:ext uri="{FF2B5EF4-FFF2-40B4-BE49-F238E27FC236}">
                <a16:creationId xmlns:a16="http://schemas.microsoft.com/office/drawing/2014/main" id="{6474625E-8DEB-7F60-B32A-6E779194A566}"/>
              </a:ext>
            </a:extLst>
          </p:cNvPr>
          <p:cNvSpPr txBox="1"/>
          <p:nvPr/>
        </p:nvSpPr>
        <p:spPr>
          <a:xfrm>
            <a:off x="3979441" y="626119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93C22DA8-D194-473F-F3BA-9C1758B24BA5}"/>
              </a:ext>
            </a:extLst>
          </p:cNvPr>
          <p:cNvSpPr txBox="1"/>
          <p:nvPr/>
        </p:nvSpPr>
        <p:spPr>
          <a:xfrm>
            <a:off x="4486965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pic>
        <p:nvPicPr>
          <p:cNvPr id="1812" name="Image 1811">
            <a:extLst>
              <a:ext uri="{FF2B5EF4-FFF2-40B4-BE49-F238E27FC236}">
                <a16:creationId xmlns:a16="http://schemas.microsoft.com/office/drawing/2014/main" id="{288396ED-ECC8-EA1F-D4C2-C814C05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50" y="5577783"/>
            <a:ext cx="863600" cy="723900"/>
          </a:xfrm>
          <a:prstGeom prst="rect">
            <a:avLst/>
          </a:prstGeom>
        </p:spPr>
      </p:pic>
      <p:pic>
        <p:nvPicPr>
          <p:cNvPr id="1814" name="Image 1813">
            <a:extLst>
              <a:ext uri="{FF2B5EF4-FFF2-40B4-BE49-F238E27FC236}">
                <a16:creationId xmlns:a16="http://schemas.microsoft.com/office/drawing/2014/main" id="{0C166790-FF04-3A71-A0FD-F34A111A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426" y="5577783"/>
            <a:ext cx="863600" cy="723900"/>
          </a:xfrm>
          <a:prstGeom prst="rect">
            <a:avLst/>
          </a:prstGeom>
        </p:spPr>
      </p:pic>
      <p:pic>
        <p:nvPicPr>
          <p:cNvPr id="1818" name="Image 1817">
            <a:extLst>
              <a:ext uri="{FF2B5EF4-FFF2-40B4-BE49-F238E27FC236}">
                <a16:creationId xmlns:a16="http://schemas.microsoft.com/office/drawing/2014/main" id="{FAA3BB2F-1A19-28BE-1A0D-24689825E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501" y="5577783"/>
            <a:ext cx="863600" cy="723900"/>
          </a:xfrm>
          <a:prstGeom prst="rect">
            <a:avLst/>
          </a:prstGeom>
        </p:spPr>
      </p:pic>
      <p:sp>
        <p:nvSpPr>
          <p:cNvPr id="1834" name="ZoneTexte 1833">
            <a:extLst>
              <a:ext uri="{FF2B5EF4-FFF2-40B4-BE49-F238E27FC236}">
                <a16:creationId xmlns:a16="http://schemas.microsoft.com/office/drawing/2014/main" id="{CC4F1F8B-694D-CB72-EA88-BE6EA687E57E}"/>
              </a:ext>
            </a:extLst>
          </p:cNvPr>
          <p:cNvSpPr txBox="1"/>
          <p:nvPr/>
        </p:nvSpPr>
        <p:spPr>
          <a:xfrm>
            <a:off x="210881" y="5308390"/>
            <a:ext cx="1691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Firing property quantification</a:t>
            </a:r>
          </a:p>
        </p:txBody>
      </p:sp>
      <p:sp>
        <p:nvSpPr>
          <p:cNvPr id="1837" name="ZoneTexte 1836">
            <a:extLst>
              <a:ext uri="{FF2B5EF4-FFF2-40B4-BE49-F238E27FC236}">
                <a16:creationId xmlns:a16="http://schemas.microsoft.com/office/drawing/2014/main" id="{E8B5658C-39BB-38B4-C3E4-B935815CB586}"/>
              </a:ext>
            </a:extLst>
          </p:cNvPr>
          <p:cNvSpPr txBox="1"/>
          <p:nvPr/>
        </p:nvSpPr>
        <p:spPr>
          <a:xfrm>
            <a:off x="465401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838" name="ZoneTexte 1837">
            <a:extLst>
              <a:ext uri="{FF2B5EF4-FFF2-40B4-BE49-F238E27FC236}">
                <a16:creationId xmlns:a16="http://schemas.microsoft.com/office/drawing/2014/main" id="{50A60ECD-315A-16F3-DA64-577079955FC4}"/>
              </a:ext>
            </a:extLst>
          </p:cNvPr>
          <p:cNvSpPr txBox="1"/>
          <p:nvPr/>
        </p:nvSpPr>
        <p:spPr>
          <a:xfrm>
            <a:off x="4818325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839" name="ZoneTexte 1838">
            <a:extLst>
              <a:ext uri="{FF2B5EF4-FFF2-40B4-BE49-F238E27FC236}">
                <a16:creationId xmlns:a16="http://schemas.microsoft.com/office/drawing/2014/main" id="{C31A7C0C-58D9-8812-189C-0F27E2BECCB5}"/>
              </a:ext>
            </a:extLst>
          </p:cNvPr>
          <p:cNvSpPr txBox="1"/>
          <p:nvPr/>
        </p:nvSpPr>
        <p:spPr>
          <a:xfrm>
            <a:off x="4989002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841" name="ZoneTexte 1840">
            <a:extLst>
              <a:ext uri="{FF2B5EF4-FFF2-40B4-BE49-F238E27FC236}">
                <a16:creationId xmlns:a16="http://schemas.microsoft.com/office/drawing/2014/main" id="{9371B7B0-25A3-CBDE-DA29-65B5768366B2}"/>
              </a:ext>
            </a:extLst>
          </p:cNvPr>
          <p:cNvSpPr txBox="1"/>
          <p:nvPr/>
        </p:nvSpPr>
        <p:spPr>
          <a:xfrm rot="16200000">
            <a:off x="1538824" y="582431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neurons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FB2B72C-EAE7-9684-D238-186648985EAE}"/>
              </a:ext>
            </a:extLst>
          </p:cNvPr>
          <p:cNvSpPr txBox="1"/>
          <p:nvPr/>
        </p:nvSpPr>
        <p:spPr>
          <a:xfrm>
            <a:off x="1981809" y="618886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28C1BB6-06F9-43B1-2F50-D9F0D5371BE7}"/>
              </a:ext>
            </a:extLst>
          </p:cNvPr>
          <p:cNvSpPr txBox="1"/>
          <p:nvPr/>
        </p:nvSpPr>
        <p:spPr>
          <a:xfrm>
            <a:off x="1893181" y="5491991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highlight>
                  <a:srgbClr val="FFFF00"/>
                </a:highlight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66AEB66-A5CC-F524-E28F-FED9DC646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211" y="5647827"/>
            <a:ext cx="562603" cy="562603"/>
          </a:xfrm>
          <a:prstGeom prst="rect">
            <a:avLst/>
          </a:prstGeom>
        </p:spPr>
      </p:pic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7CDF61D-BAA4-8B8B-C0A2-E6013B727979}"/>
              </a:ext>
            </a:extLst>
          </p:cNvPr>
          <p:cNvCxnSpPr>
            <a:cxnSpLocks/>
          </p:cNvCxnSpPr>
          <p:nvPr/>
        </p:nvCxnSpPr>
        <p:spPr>
          <a:xfrm flipH="1">
            <a:off x="886366" y="5929128"/>
            <a:ext cx="32699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123FFE3-3954-E35E-470E-D884F7A5393B}"/>
              </a:ext>
            </a:extLst>
          </p:cNvPr>
          <p:cNvCxnSpPr>
            <a:cxnSpLocks/>
          </p:cNvCxnSpPr>
          <p:nvPr/>
        </p:nvCxnSpPr>
        <p:spPr>
          <a:xfrm flipH="1">
            <a:off x="886366" y="6127336"/>
            <a:ext cx="32699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8237D8A0-E4B6-E804-D6DB-0E70BF03D2C1}"/>
              </a:ext>
            </a:extLst>
          </p:cNvPr>
          <p:cNvSpPr txBox="1"/>
          <p:nvPr/>
        </p:nvSpPr>
        <p:spPr>
          <a:xfrm>
            <a:off x="1157492" y="6000604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0.01 Hz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072A081-CFA2-85AA-DD80-BB5226AA6855}"/>
              </a:ext>
            </a:extLst>
          </p:cNvPr>
          <p:cNvSpPr txBox="1"/>
          <p:nvPr/>
        </p:nvSpPr>
        <p:spPr>
          <a:xfrm>
            <a:off x="1154237" y="5800680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55 Hz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95660" y="-323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E19C428-993A-BC1F-6EFF-D419225CB629}"/>
              </a:ext>
            </a:extLst>
          </p:cNvPr>
          <p:cNvSpPr txBox="1"/>
          <p:nvPr/>
        </p:nvSpPr>
        <p:spPr>
          <a:xfrm>
            <a:off x="5039944" y="7584403"/>
            <a:ext cx="666425" cy="296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AMPAr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E8519A-8A32-9D1F-20AD-03A738804B4D}"/>
              </a:ext>
            </a:extLst>
          </p:cNvPr>
          <p:cNvSpPr txBox="1"/>
          <p:nvPr/>
        </p:nvSpPr>
        <p:spPr>
          <a:xfrm>
            <a:off x="5039944" y="7381321"/>
            <a:ext cx="689177" cy="296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Thin" panose="020B0403020202020204" pitchFamily="34" charset="0"/>
                <a:ea typeface="Helvetica Neue Thin" panose="020B0403020202020204" pitchFamily="34" charset="0"/>
              </a:rPr>
              <a:t>NMDAr</a:t>
            </a:r>
            <a:endParaRPr lang="en-US" sz="9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7DE70F-4DCB-F0A8-0652-973BD1CAA80C}"/>
              </a:ext>
            </a:extLst>
          </p:cNvPr>
          <p:cNvSpPr txBox="1"/>
          <p:nvPr/>
        </p:nvSpPr>
        <p:spPr>
          <a:xfrm>
            <a:off x="5587047" y="7366815"/>
            <a:ext cx="631262" cy="296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VDCC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AFC4CFB-87C5-47FA-56E5-09C14D014AF0}"/>
              </a:ext>
            </a:extLst>
          </p:cNvPr>
          <p:cNvGrpSpPr/>
          <p:nvPr/>
        </p:nvGrpSpPr>
        <p:grpSpPr>
          <a:xfrm>
            <a:off x="5007939" y="7649556"/>
            <a:ext cx="80754" cy="114273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16" name="Forme libre 15">
              <a:extLst>
                <a:ext uri="{FF2B5EF4-FFF2-40B4-BE49-F238E27FC236}">
                  <a16:creationId xmlns:a16="http://schemas.microsoft.com/office/drawing/2014/main" id="{93A2307F-96C1-AC78-4E07-6283797303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27000">
                  <a:srgbClr val="DEEFEF"/>
                </a:gs>
                <a:gs pos="100000">
                  <a:srgbClr val="99C1C0"/>
                </a:gs>
              </a:gsLst>
              <a:lin ang="54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rme libre 22">
              <a:extLst>
                <a:ext uri="{FF2B5EF4-FFF2-40B4-BE49-F238E27FC236}">
                  <a16:creationId xmlns:a16="http://schemas.microsoft.com/office/drawing/2014/main" id="{8CBDA51A-E011-1E98-3C85-4BF9DEA32C0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07C646F0-7F1D-F49A-8199-6B983FB69847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AC73962-7F14-F07C-6B5A-266FFF6889F2}"/>
              </a:ext>
            </a:extLst>
          </p:cNvPr>
          <p:cNvGrpSpPr/>
          <p:nvPr/>
        </p:nvGrpSpPr>
        <p:grpSpPr>
          <a:xfrm>
            <a:off x="5007939" y="7431010"/>
            <a:ext cx="80754" cy="114273"/>
            <a:chOff x="726980" y="5738832"/>
            <a:chExt cx="323658" cy="506142"/>
          </a:xfrm>
        </p:grpSpPr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1CEA678E-A746-8326-DB37-049F49EF5B9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76B1C8A0-A417-45D2-BBCA-03904B767E0B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orme libre 33">
              <a:extLst>
                <a:ext uri="{FF2B5EF4-FFF2-40B4-BE49-F238E27FC236}">
                  <a16:creationId xmlns:a16="http://schemas.microsoft.com/office/drawing/2014/main" id="{710A3065-3D7D-4876-1542-D99AC2DA7598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F516989-5C4F-3605-8C35-3B077A42BBB2}"/>
              </a:ext>
            </a:extLst>
          </p:cNvPr>
          <p:cNvGrpSpPr/>
          <p:nvPr/>
        </p:nvGrpSpPr>
        <p:grpSpPr>
          <a:xfrm>
            <a:off x="5555042" y="7427782"/>
            <a:ext cx="80754" cy="114272"/>
            <a:chOff x="726980" y="5738834"/>
            <a:chExt cx="323658" cy="506140"/>
          </a:xfrm>
          <a:gradFill>
            <a:gsLst>
              <a:gs pos="50000">
                <a:srgbClr val="F6F1F9"/>
              </a:gs>
              <a:gs pos="99000">
                <a:srgbClr val="CEB8DF"/>
              </a:gs>
            </a:gsLst>
            <a:lin ang="5400000" scaled="1"/>
          </a:gradFill>
        </p:grpSpPr>
        <p:sp>
          <p:nvSpPr>
            <p:cNvPr id="36" name="Forme libre 35">
              <a:extLst>
                <a:ext uri="{FF2B5EF4-FFF2-40B4-BE49-F238E27FC236}">
                  <a16:creationId xmlns:a16="http://schemas.microsoft.com/office/drawing/2014/main" id="{66711BD6-4C94-607A-877E-E52F24C88ABD}"/>
                </a:ext>
              </a:extLst>
            </p:cNvPr>
            <p:cNvSpPr/>
            <p:nvPr/>
          </p:nvSpPr>
          <p:spPr>
            <a:xfrm>
              <a:off x="796426" y="5738834"/>
              <a:ext cx="195989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orme libre 36">
              <a:extLst>
                <a:ext uri="{FF2B5EF4-FFF2-40B4-BE49-F238E27FC236}">
                  <a16:creationId xmlns:a16="http://schemas.microsoft.com/office/drawing/2014/main" id="{1E7942C2-3614-B51B-58B9-2FAC5BBBF501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CEB8D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884520C5-82F8-0396-62C2-DA36D3B247C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CEB8D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C118B029-A249-6F46-CD83-B6E58B31BABB}"/>
              </a:ext>
            </a:extLst>
          </p:cNvPr>
          <p:cNvGrpSpPr/>
          <p:nvPr/>
        </p:nvGrpSpPr>
        <p:grpSpPr>
          <a:xfrm>
            <a:off x="5552201" y="7668670"/>
            <a:ext cx="59564" cy="65556"/>
            <a:chOff x="6938765" y="1769644"/>
            <a:chExt cx="59564" cy="65556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64B6EE0-381D-ED7F-7313-35C9A88B1B99}"/>
                </a:ext>
              </a:extLst>
            </p:cNvPr>
            <p:cNvSpPr/>
            <p:nvPr/>
          </p:nvSpPr>
          <p:spPr>
            <a:xfrm>
              <a:off x="6968641" y="1769644"/>
              <a:ext cx="23341" cy="25787"/>
            </a:xfrm>
            <a:prstGeom prst="ellipse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0DA541C-DAE6-5217-06E7-398437704DA2}"/>
                </a:ext>
              </a:extLst>
            </p:cNvPr>
            <p:cNvSpPr/>
            <p:nvPr/>
          </p:nvSpPr>
          <p:spPr>
            <a:xfrm>
              <a:off x="6938765" y="1796519"/>
              <a:ext cx="23341" cy="25787"/>
            </a:xfrm>
            <a:prstGeom prst="ellipse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5E5C4DD0-9A27-B3E0-3D4C-911C24D2C767}"/>
                </a:ext>
              </a:extLst>
            </p:cNvPr>
            <p:cNvSpPr/>
            <p:nvPr/>
          </p:nvSpPr>
          <p:spPr>
            <a:xfrm>
              <a:off x="6974988" y="1809413"/>
              <a:ext cx="23341" cy="25787"/>
            </a:xfrm>
            <a:prstGeom prst="ellipse">
              <a:avLst/>
            </a:prstGeom>
            <a:solidFill>
              <a:srgbClr val="00206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1580D068-3D40-C56C-8244-45E52DCD5C68}"/>
              </a:ext>
            </a:extLst>
          </p:cNvPr>
          <p:cNvSpPr txBox="1"/>
          <p:nvPr/>
        </p:nvSpPr>
        <p:spPr>
          <a:xfrm>
            <a:off x="5589672" y="758798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Glu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C1B220-2613-2BAD-6765-7665ECB710A8}"/>
              </a:ext>
            </a:extLst>
          </p:cNvPr>
          <p:cNvSpPr/>
          <p:nvPr/>
        </p:nvSpPr>
        <p:spPr>
          <a:xfrm>
            <a:off x="1429938" y="1955509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D6998-8A75-23CC-6240-1AD3601BC5B8}"/>
              </a:ext>
            </a:extLst>
          </p:cNvPr>
          <p:cNvSpPr/>
          <p:nvPr/>
        </p:nvSpPr>
        <p:spPr>
          <a:xfrm>
            <a:off x="870125" y="1955509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B15BC2D-247D-3D40-51DE-77A910B31414}"/>
              </a:ext>
            </a:extLst>
          </p:cNvPr>
          <p:cNvSpPr/>
          <p:nvPr/>
        </p:nvSpPr>
        <p:spPr>
          <a:xfrm>
            <a:off x="903433" y="1977858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675A175-4A4B-A6A8-FCA5-FB78C4BFC7BC}"/>
              </a:ext>
            </a:extLst>
          </p:cNvPr>
          <p:cNvSpPr/>
          <p:nvPr/>
        </p:nvSpPr>
        <p:spPr>
          <a:xfrm>
            <a:off x="903433" y="2262188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ED59D24-3FDB-CE94-DE06-FB87A878B1CF}"/>
              </a:ext>
            </a:extLst>
          </p:cNvPr>
          <p:cNvSpPr/>
          <p:nvPr/>
        </p:nvSpPr>
        <p:spPr>
          <a:xfrm>
            <a:off x="903433" y="280375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F41A63C-0F47-654E-577A-9D22D1517714}"/>
              </a:ext>
            </a:extLst>
          </p:cNvPr>
          <p:cNvSpPr/>
          <p:nvPr/>
        </p:nvSpPr>
        <p:spPr>
          <a:xfrm>
            <a:off x="1468526" y="1977858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5C13929-143E-B2A9-B00B-C364FF7D7EB8}"/>
              </a:ext>
            </a:extLst>
          </p:cNvPr>
          <p:cNvSpPr/>
          <p:nvPr/>
        </p:nvSpPr>
        <p:spPr>
          <a:xfrm>
            <a:off x="1468526" y="2262188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4BCA8A-B805-06CE-57F1-82B4D65F58A8}"/>
              </a:ext>
            </a:extLst>
          </p:cNvPr>
          <p:cNvSpPr/>
          <p:nvPr/>
        </p:nvSpPr>
        <p:spPr>
          <a:xfrm>
            <a:off x="1468526" y="2803754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6685BE4-9C10-6418-6F88-DCDC8D5B7FA6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119433" y="2085858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C747854-4878-24EE-D1A7-F77E309C98D5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1119433" y="2085858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857EB3F-9C71-FBA6-F868-2449367181A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1119433" y="2085858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7F270C9-7A61-D5B4-6AFD-3A3319B4C8CE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 flipH="1">
            <a:off x="1119433" y="2085858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7A851E7-20CA-D1FA-5BEA-C1AB6B905E88}"/>
              </a:ext>
            </a:extLst>
          </p:cNvPr>
          <p:cNvCxnSpPr>
            <a:cxnSpLocks/>
            <a:stCxn id="13" idx="2"/>
            <a:endCxn id="6" idx="6"/>
          </p:cNvCxnSpPr>
          <p:nvPr/>
        </p:nvCxnSpPr>
        <p:spPr>
          <a:xfrm flipH="1" flipV="1">
            <a:off x="1119433" y="2370188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64D92143-A5AF-0FCF-1C4E-10FF5BB31134}"/>
              </a:ext>
            </a:extLst>
          </p:cNvPr>
          <p:cNvCxnSpPr>
            <a:cxnSpLocks/>
            <a:stCxn id="12" idx="2"/>
            <a:endCxn id="6" idx="6"/>
          </p:cNvCxnSpPr>
          <p:nvPr/>
        </p:nvCxnSpPr>
        <p:spPr>
          <a:xfrm flipH="1">
            <a:off x="1119433" y="2370188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6D94E02-7F22-0C7D-9A88-24D8F0691C8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 flipH="1">
            <a:off x="1119433" y="2911754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25C6005-E5D4-5955-5960-A9B19EC7246D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1119433" y="2085858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CB7B2F1-BDAA-6863-8D4C-C23B8A7D4D3F}"/>
              </a:ext>
            </a:extLst>
          </p:cNvPr>
          <p:cNvCxnSpPr>
            <a:cxnSpLocks/>
            <a:stCxn id="12" idx="2"/>
            <a:endCxn id="7" idx="6"/>
          </p:cNvCxnSpPr>
          <p:nvPr/>
        </p:nvCxnSpPr>
        <p:spPr>
          <a:xfrm flipH="1">
            <a:off x="1119433" y="2370188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ED297495-C44F-2E08-1F2E-E0C1D736E863}"/>
              </a:ext>
            </a:extLst>
          </p:cNvPr>
          <p:cNvSpPr/>
          <p:nvPr/>
        </p:nvSpPr>
        <p:spPr>
          <a:xfrm>
            <a:off x="608792" y="1654476"/>
            <a:ext cx="216000" cy="216000"/>
          </a:xfrm>
          <a:prstGeom prst="ellipse">
            <a:avLst/>
          </a:prstGeom>
          <a:solidFill>
            <a:srgbClr val="F6D6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B2A6C53-49BA-A77E-E3A6-C22A027FDF10}"/>
              </a:ext>
            </a:extLst>
          </p:cNvPr>
          <p:cNvCxnSpPr>
            <a:cxnSpLocks/>
          </p:cNvCxnSpPr>
          <p:nvPr/>
        </p:nvCxnSpPr>
        <p:spPr>
          <a:xfrm flipV="1">
            <a:off x="746151" y="2148970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511B0E2-BB1E-370A-4F84-62328A577931}"/>
              </a:ext>
            </a:extLst>
          </p:cNvPr>
          <p:cNvCxnSpPr>
            <a:cxnSpLocks/>
          </p:cNvCxnSpPr>
          <p:nvPr/>
        </p:nvCxnSpPr>
        <p:spPr>
          <a:xfrm flipV="1">
            <a:off x="746151" y="2418630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4FDF250-C0FF-7F80-80B4-C0C6397CB71B}"/>
              </a:ext>
            </a:extLst>
          </p:cNvPr>
          <p:cNvCxnSpPr>
            <a:cxnSpLocks/>
          </p:cNvCxnSpPr>
          <p:nvPr/>
        </p:nvCxnSpPr>
        <p:spPr>
          <a:xfrm flipV="1">
            <a:off x="746151" y="2968830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B7FE27D-3BF3-DAD9-46D0-AD85DE40DE95}"/>
              </a:ext>
            </a:extLst>
          </p:cNvPr>
          <p:cNvSpPr txBox="1"/>
          <p:nvPr/>
        </p:nvSpPr>
        <p:spPr>
          <a:xfrm>
            <a:off x="318951" y="2122880"/>
            <a:ext cx="482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3A7CFFE-1918-24C2-14F0-1C18DB780401}"/>
              </a:ext>
            </a:extLst>
          </p:cNvPr>
          <p:cNvCxnSpPr>
            <a:cxnSpLocks/>
          </p:cNvCxnSpPr>
          <p:nvPr/>
        </p:nvCxnSpPr>
        <p:spPr>
          <a:xfrm flipH="1" flipV="1">
            <a:off x="1683407" y="2151390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A63C61B-FC1A-FF92-0376-284123D48526}"/>
              </a:ext>
            </a:extLst>
          </p:cNvPr>
          <p:cNvCxnSpPr>
            <a:cxnSpLocks/>
          </p:cNvCxnSpPr>
          <p:nvPr/>
        </p:nvCxnSpPr>
        <p:spPr>
          <a:xfrm flipH="1" flipV="1">
            <a:off x="1682197" y="2420809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ACFCE174-7401-7011-7037-DAF01D7A9B85}"/>
              </a:ext>
            </a:extLst>
          </p:cNvPr>
          <p:cNvCxnSpPr>
            <a:cxnSpLocks/>
          </p:cNvCxnSpPr>
          <p:nvPr/>
        </p:nvCxnSpPr>
        <p:spPr>
          <a:xfrm flipH="1" flipV="1">
            <a:off x="1682197" y="2963427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C70271D-B642-0070-8035-B13F95836CF3}"/>
              </a:ext>
            </a:extLst>
          </p:cNvPr>
          <p:cNvCxnSpPr>
            <a:cxnSpLocks/>
          </p:cNvCxnSpPr>
          <p:nvPr/>
        </p:nvCxnSpPr>
        <p:spPr>
          <a:xfrm flipV="1">
            <a:off x="824792" y="1745971"/>
            <a:ext cx="751019" cy="1846"/>
          </a:xfrm>
          <a:prstGeom prst="line">
            <a:avLst/>
          </a:prstGeom>
          <a:ln>
            <a:solidFill>
              <a:srgbClr val="E28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C997EA1-A869-9646-7B5B-2FA85512CC28}"/>
              </a:ext>
            </a:extLst>
          </p:cNvPr>
          <p:cNvCxnSpPr>
            <a:cxnSpLocks/>
          </p:cNvCxnSpPr>
          <p:nvPr/>
        </p:nvCxnSpPr>
        <p:spPr>
          <a:xfrm>
            <a:off x="1018811" y="1750752"/>
            <a:ext cx="461" cy="165600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5AA9605-58AD-D0E3-96BD-05426D7DEC87}"/>
              </a:ext>
            </a:extLst>
          </p:cNvPr>
          <p:cNvCxnSpPr>
            <a:cxnSpLocks/>
          </p:cNvCxnSpPr>
          <p:nvPr/>
        </p:nvCxnSpPr>
        <p:spPr>
          <a:xfrm>
            <a:off x="1575811" y="1745971"/>
            <a:ext cx="0" cy="165453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A302494A-07E4-FD23-5B1B-F945AEC177B6}"/>
              </a:ext>
            </a:extLst>
          </p:cNvPr>
          <p:cNvSpPr txBox="1"/>
          <p:nvPr/>
        </p:nvSpPr>
        <p:spPr>
          <a:xfrm>
            <a:off x="861664" y="3020667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6A24CB8-5C9B-0608-A6C9-CF86DDDF6A60}"/>
              </a:ext>
            </a:extLst>
          </p:cNvPr>
          <p:cNvSpPr txBox="1"/>
          <p:nvPr/>
        </p:nvSpPr>
        <p:spPr>
          <a:xfrm>
            <a:off x="1378515" y="3025360"/>
            <a:ext cx="404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D70C4ED-EC74-91B3-FAF9-C1ED07791155}"/>
              </a:ext>
            </a:extLst>
          </p:cNvPr>
          <p:cNvSpPr txBox="1"/>
          <p:nvPr/>
        </p:nvSpPr>
        <p:spPr>
          <a:xfrm>
            <a:off x="326129" y="1868321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A78F6563-1C61-CEE8-BDEA-B688DAD1EA0D}"/>
              </a:ext>
            </a:extLst>
          </p:cNvPr>
          <p:cNvCxnSpPr>
            <a:cxnSpLocks/>
          </p:cNvCxnSpPr>
          <p:nvPr/>
        </p:nvCxnSpPr>
        <p:spPr>
          <a:xfrm flipV="1">
            <a:off x="480624" y="1841593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6E398277-D719-DDD0-0393-B552F9B2DE02}"/>
              </a:ext>
            </a:extLst>
          </p:cNvPr>
          <p:cNvSpPr txBox="1"/>
          <p:nvPr/>
        </p:nvSpPr>
        <p:spPr>
          <a:xfrm rot="16200000">
            <a:off x="2113191" y="1613147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B179152-7CFC-2CAC-7FE4-D2B890167392}"/>
              </a:ext>
            </a:extLst>
          </p:cNvPr>
          <p:cNvSpPr txBox="1"/>
          <p:nvPr/>
        </p:nvSpPr>
        <p:spPr>
          <a:xfrm rot="16200000">
            <a:off x="2091551" y="1815163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2" name="ZoneTexte 1791">
            <a:extLst>
              <a:ext uri="{FF2B5EF4-FFF2-40B4-BE49-F238E27FC236}">
                <a16:creationId xmlns:a16="http://schemas.microsoft.com/office/drawing/2014/main" id="{E533C8E4-76A3-61BF-9585-8E5DFB027D4F}"/>
              </a:ext>
            </a:extLst>
          </p:cNvPr>
          <p:cNvSpPr txBox="1"/>
          <p:nvPr/>
        </p:nvSpPr>
        <p:spPr>
          <a:xfrm rot="16200000">
            <a:off x="2154868" y="2022537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3" name="ZoneTexte 1792">
            <a:extLst>
              <a:ext uri="{FF2B5EF4-FFF2-40B4-BE49-F238E27FC236}">
                <a16:creationId xmlns:a16="http://schemas.microsoft.com/office/drawing/2014/main" id="{43B66E3B-03DB-D866-9572-C6F1A45FFF3C}"/>
              </a:ext>
            </a:extLst>
          </p:cNvPr>
          <p:cNvSpPr txBox="1"/>
          <p:nvPr/>
        </p:nvSpPr>
        <p:spPr>
          <a:xfrm rot="16200000">
            <a:off x="2133229" y="2212865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496FD0EE-6156-D43E-96DF-4F2D8E1F5C42}"/>
              </a:ext>
            </a:extLst>
          </p:cNvPr>
          <p:cNvSpPr txBox="1"/>
          <p:nvPr/>
        </p:nvSpPr>
        <p:spPr>
          <a:xfrm>
            <a:off x="310932" y="2393042"/>
            <a:ext cx="490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5" name="ZoneTexte 1794">
            <a:extLst>
              <a:ext uri="{FF2B5EF4-FFF2-40B4-BE49-F238E27FC236}">
                <a16:creationId xmlns:a16="http://schemas.microsoft.com/office/drawing/2014/main" id="{CDACEC0E-860C-49AC-6D4D-3D7357906C6C}"/>
              </a:ext>
            </a:extLst>
          </p:cNvPr>
          <p:cNvSpPr txBox="1"/>
          <p:nvPr/>
        </p:nvSpPr>
        <p:spPr>
          <a:xfrm>
            <a:off x="249774" y="2927691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pre,N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6" name="ZoneTexte 1795">
            <a:extLst>
              <a:ext uri="{FF2B5EF4-FFF2-40B4-BE49-F238E27FC236}">
                <a16:creationId xmlns:a16="http://schemas.microsoft.com/office/drawing/2014/main" id="{0B6AF823-D8C8-3447-3C99-BA4B0CD9A8FA}"/>
              </a:ext>
            </a:extLst>
          </p:cNvPr>
          <p:cNvSpPr txBox="1"/>
          <p:nvPr/>
        </p:nvSpPr>
        <p:spPr>
          <a:xfrm rot="5400000">
            <a:off x="891955" y="25196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1797" name="ZoneTexte 1796">
            <a:extLst>
              <a:ext uri="{FF2B5EF4-FFF2-40B4-BE49-F238E27FC236}">
                <a16:creationId xmlns:a16="http://schemas.microsoft.com/office/drawing/2014/main" id="{73B10025-A4CD-4FA7-B990-0677CA399113}"/>
              </a:ext>
            </a:extLst>
          </p:cNvPr>
          <p:cNvSpPr txBox="1"/>
          <p:nvPr/>
        </p:nvSpPr>
        <p:spPr>
          <a:xfrm>
            <a:off x="1750517" y="2122880"/>
            <a:ext cx="448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A6948080-A6E1-8C34-F377-E376EFA974B3}"/>
              </a:ext>
            </a:extLst>
          </p:cNvPr>
          <p:cNvSpPr txBox="1"/>
          <p:nvPr/>
        </p:nvSpPr>
        <p:spPr>
          <a:xfrm>
            <a:off x="1750516" y="2393042"/>
            <a:ext cx="444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9" name="ZoneTexte 1798">
            <a:extLst>
              <a:ext uri="{FF2B5EF4-FFF2-40B4-BE49-F238E27FC236}">
                <a16:creationId xmlns:a16="http://schemas.microsoft.com/office/drawing/2014/main" id="{0E4989BA-977C-4B60-9DD1-65C1D6AEDE74}"/>
              </a:ext>
            </a:extLst>
          </p:cNvPr>
          <p:cNvSpPr txBox="1"/>
          <p:nvPr/>
        </p:nvSpPr>
        <p:spPr>
          <a:xfrm>
            <a:off x="1750516" y="2927691"/>
            <a:ext cx="498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post,M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0" name="ZoneTexte 1799">
            <a:extLst>
              <a:ext uri="{FF2B5EF4-FFF2-40B4-BE49-F238E27FC236}">
                <a16:creationId xmlns:a16="http://schemas.microsoft.com/office/drawing/2014/main" id="{B89483C6-9CD0-C344-BD1A-A7EE0C3387B1}"/>
              </a:ext>
            </a:extLst>
          </p:cNvPr>
          <p:cNvSpPr txBox="1"/>
          <p:nvPr/>
        </p:nvSpPr>
        <p:spPr>
          <a:xfrm>
            <a:off x="1149395" y="1910935"/>
            <a:ext cx="269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</a:t>
            </a:r>
          </a:p>
        </p:txBody>
      </p:sp>
      <p:sp>
        <p:nvSpPr>
          <p:cNvPr id="1801" name="ZoneTexte 1800">
            <a:extLst>
              <a:ext uri="{FF2B5EF4-FFF2-40B4-BE49-F238E27FC236}">
                <a16:creationId xmlns:a16="http://schemas.microsoft.com/office/drawing/2014/main" id="{059B3925-2B66-4462-3DB3-0E54EE7A1102}"/>
              </a:ext>
            </a:extLst>
          </p:cNvPr>
          <p:cNvSpPr txBox="1"/>
          <p:nvPr/>
        </p:nvSpPr>
        <p:spPr>
          <a:xfrm>
            <a:off x="433634" y="1182501"/>
            <a:ext cx="14237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Network and plasticity</a:t>
            </a:r>
          </a:p>
        </p:txBody>
      </p:sp>
      <p:sp>
        <p:nvSpPr>
          <p:cNvPr id="1802" name="ZoneTexte 1801">
            <a:extLst>
              <a:ext uri="{FF2B5EF4-FFF2-40B4-BE49-F238E27FC236}">
                <a16:creationId xmlns:a16="http://schemas.microsoft.com/office/drawing/2014/main" id="{D7850805-4CCD-36BD-0BB6-34FFEB91C1AD}"/>
              </a:ext>
            </a:extLst>
          </p:cNvPr>
          <p:cNvSpPr txBox="1"/>
          <p:nvPr/>
        </p:nvSpPr>
        <p:spPr>
          <a:xfrm>
            <a:off x="561998" y="1633251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03" name="ZoneTexte 1802">
            <a:extLst>
              <a:ext uri="{FF2B5EF4-FFF2-40B4-BE49-F238E27FC236}">
                <a16:creationId xmlns:a16="http://schemas.microsoft.com/office/drawing/2014/main" id="{792982BA-EA79-9149-CD41-2544F60B2491}"/>
              </a:ext>
            </a:extLst>
          </p:cNvPr>
          <p:cNvSpPr txBox="1"/>
          <p:nvPr/>
        </p:nvSpPr>
        <p:spPr>
          <a:xfrm>
            <a:off x="893207" y="196758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804" name="ZoneTexte 1803">
            <a:extLst>
              <a:ext uri="{FF2B5EF4-FFF2-40B4-BE49-F238E27FC236}">
                <a16:creationId xmlns:a16="http://schemas.microsoft.com/office/drawing/2014/main" id="{5035590E-11C5-47E7-0834-5FE31972A35C}"/>
              </a:ext>
            </a:extLst>
          </p:cNvPr>
          <p:cNvSpPr txBox="1"/>
          <p:nvPr/>
        </p:nvSpPr>
        <p:spPr>
          <a:xfrm>
            <a:off x="2668231" y="15405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 (</a:t>
            </a:r>
            <a:r>
              <a:rPr lang="en-US" dirty="0" err="1"/>
              <a:t>annexe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7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7" name="Connecteur droit avec flèche 2166">
            <a:extLst>
              <a:ext uri="{FF2B5EF4-FFF2-40B4-BE49-F238E27FC236}">
                <a16:creationId xmlns:a16="http://schemas.microsoft.com/office/drawing/2014/main" id="{7F5CD7C4-32CC-9FC0-1A2B-88984A7A3316}"/>
              </a:ext>
            </a:extLst>
          </p:cNvPr>
          <p:cNvCxnSpPr>
            <a:cxnSpLocks/>
          </p:cNvCxnSpPr>
          <p:nvPr/>
        </p:nvCxnSpPr>
        <p:spPr>
          <a:xfrm>
            <a:off x="1297450" y="628260"/>
            <a:ext cx="0" cy="268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8" name="ZoneTexte 2167">
            <a:extLst>
              <a:ext uri="{FF2B5EF4-FFF2-40B4-BE49-F238E27FC236}">
                <a16:creationId xmlns:a16="http://schemas.microsoft.com/office/drawing/2014/main" id="{E0B1143F-7506-EC8B-DDFB-EF674F474814}"/>
              </a:ext>
            </a:extLst>
          </p:cNvPr>
          <p:cNvSpPr txBox="1"/>
          <p:nvPr/>
        </p:nvSpPr>
        <p:spPr>
          <a:xfrm>
            <a:off x="970374" y="679794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r>
          </a:p>
        </p:txBody>
      </p:sp>
      <p:sp>
        <p:nvSpPr>
          <p:cNvPr id="2170" name="ZoneTexte 2169">
            <a:extLst>
              <a:ext uri="{FF2B5EF4-FFF2-40B4-BE49-F238E27FC236}">
                <a16:creationId xmlns:a16="http://schemas.microsoft.com/office/drawing/2014/main" id="{EBAFCDA5-D3A2-4A13-598E-8F00C9DC2915}"/>
              </a:ext>
            </a:extLst>
          </p:cNvPr>
          <p:cNvSpPr txBox="1">
            <a:spLocks/>
          </p:cNvSpPr>
          <p:nvPr/>
        </p:nvSpPr>
        <p:spPr>
          <a:xfrm flipH="1">
            <a:off x="221635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173" name="ZoneTexte 2172">
            <a:extLst>
              <a:ext uri="{FF2B5EF4-FFF2-40B4-BE49-F238E27FC236}">
                <a16:creationId xmlns:a16="http://schemas.microsoft.com/office/drawing/2014/main" id="{D39A6DAD-DEF2-B98A-4355-3C8ABCBACCBD}"/>
              </a:ext>
            </a:extLst>
          </p:cNvPr>
          <p:cNvSpPr txBox="1">
            <a:spLocks/>
          </p:cNvSpPr>
          <p:nvPr/>
        </p:nvSpPr>
        <p:spPr>
          <a:xfrm>
            <a:off x="2647949" y="393545"/>
            <a:ext cx="426923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665" name="ZoneTexte 1664">
            <a:extLst>
              <a:ext uri="{FF2B5EF4-FFF2-40B4-BE49-F238E27FC236}">
                <a16:creationId xmlns:a16="http://schemas.microsoft.com/office/drawing/2014/main" id="{EAB7C705-8E35-F896-7C1C-2245E58313BC}"/>
              </a:ext>
            </a:extLst>
          </p:cNvPr>
          <p:cNvSpPr txBox="1">
            <a:spLocks/>
          </p:cNvSpPr>
          <p:nvPr/>
        </p:nvSpPr>
        <p:spPr>
          <a:xfrm>
            <a:off x="395214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sp>
        <p:nvSpPr>
          <p:cNvPr id="1668" name="ZoneTexte 1667">
            <a:extLst>
              <a:ext uri="{FF2B5EF4-FFF2-40B4-BE49-F238E27FC236}">
                <a16:creationId xmlns:a16="http://schemas.microsoft.com/office/drawing/2014/main" id="{2ABD3534-0F1A-8C82-B131-83943135712F}"/>
              </a:ext>
            </a:extLst>
          </p:cNvPr>
          <p:cNvSpPr txBox="1">
            <a:spLocks/>
          </p:cNvSpPr>
          <p:nvPr/>
        </p:nvSpPr>
        <p:spPr>
          <a:xfrm>
            <a:off x="5244829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9</a:t>
            </a:r>
          </a:p>
        </p:txBody>
      </p:sp>
      <p:sp>
        <p:nvSpPr>
          <p:cNvPr id="1677" name="ZoneTexte 1676">
            <a:extLst>
              <a:ext uri="{FF2B5EF4-FFF2-40B4-BE49-F238E27FC236}">
                <a16:creationId xmlns:a16="http://schemas.microsoft.com/office/drawing/2014/main" id="{C68E094E-B7D4-050D-9A27-576B6F22ACDA}"/>
              </a:ext>
            </a:extLst>
          </p:cNvPr>
          <p:cNvSpPr txBox="1">
            <a:spLocks/>
          </p:cNvSpPr>
          <p:nvPr/>
        </p:nvSpPr>
        <p:spPr>
          <a:xfrm>
            <a:off x="1342540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678" name="ZoneTexte 1677">
            <a:extLst>
              <a:ext uri="{FF2B5EF4-FFF2-40B4-BE49-F238E27FC236}">
                <a16:creationId xmlns:a16="http://schemas.microsoft.com/office/drawing/2014/main" id="{A9B1683F-41C4-6293-A51F-EDD60A0115FB}"/>
              </a:ext>
            </a:extLst>
          </p:cNvPr>
          <p:cNvSpPr txBox="1">
            <a:spLocks/>
          </p:cNvSpPr>
          <p:nvPr/>
        </p:nvSpPr>
        <p:spPr>
          <a:xfrm>
            <a:off x="4394365" y="393545"/>
            <a:ext cx="426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7</a:t>
            </a:r>
          </a:p>
        </p:txBody>
      </p:sp>
      <p:sp>
        <p:nvSpPr>
          <p:cNvPr id="1684" name="ZoneTexte 1683">
            <a:extLst>
              <a:ext uri="{FF2B5EF4-FFF2-40B4-BE49-F238E27FC236}">
                <a16:creationId xmlns:a16="http://schemas.microsoft.com/office/drawing/2014/main" id="{D9E20721-E93B-BF4D-0EB9-A6C6C12CDD52}"/>
              </a:ext>
            </a:extLst>
          </p:cNvPr>
          <p:cNvSpPr txBox="1">
            <a:spLocks/>
          </p:cNvSpPr>
          <p:nvPr/>
        </p:nvSpPr>
        <p:spPr>
          <a:xfrm>
            <a:off x="4834506" y="393545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</a:t>
            </a:r>
          </a:p>
        </p:txBody>
      </p:sp>
      <p:sp>
        <p:nvSpPr>
          <p:cNvPr id="1685" name="ZoneTexte 1684">
            <a:extLst>
              <a:ext uri="{FF2B5EF4-FFF2-40B4-BE49-F238E27FC236}">
                <a16:creationId xmlns:a16="http://schemas.microsoft.com/office/drawing/2014/main" id="{D8400480-0D3E-53B6-B6F1-1B47B0D42F47}"/>
              </a:ext>
            </a:extLst>
          </p:cNvPr>
          <p:cNvSpPr txBox="1">
            <a:spLocks/>
          </p:cNvSpPr>
          <p:nvPr/>
        </p:nvSpPr>
        <p:spPr>
          <a:xfrm>
            <a:off x="3509929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686" name="ZoneTexte 1685">
            <a:extLst>
              <a:ext uri="{FF2B5EF4-FFF2-40B4-BE49-F238E27FC236}">
                <a16:creationId xmlns:a16="http://schemas.microsoft.com/office/drawing/2014/main" id="{D0984EC9-21CA-7C5A-160A-96021AED6892}"/>
              </a:ext>
            </a:extLst>
          </p:cNvPr>
          <p:cNvSpPr txBox="1">
            <a:spLocks/>
          </p:cNvSpPr>
          <p:nvPr/>
        </p:nvSpPr>
        <p:spPr>
          <a:xfrm>
            <a:off x="3078338" y="393545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687" name="ZoneTexte 1686">
            <a:extLst>
              <a:ext uri="{FF2B5EF4-FFF2-40B4-BE49-F238E27FC236}">
                <a16:creationId xmlns:a16="http://schemas.microsoft.com/office/drawing/2014/main" id="{00833B16-AC34-A33A-44B1-4DD3EBD33D95}"/>
              </a:ext>
            </a:extLst>
          </p:cNvPr>
          <p:cNvSpPr txBox="1"/>
          <p:nvPr/>
        </p:nvSpPr>
        <p:spPr>
          <a:xfrm>
            <a:off x="970374" y="1103626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11</a:t>
            </a:r>
          </a:p>
        </p:txBody>
      </p:sp>
      <p:sp>
        <p:nvSpPr>
          <p:cNvPr id="1689" name="ZoneTexte 1688">
            <a:extLst>
              <a:ext uri="{FF2B5EF4-FFF2-40B4-BE49-F238E27FC236}">
                <a16:creationId xmlns:a16="http://schemas.microsoft.com/office/drawing/2014/main" id="{4EE89BCB-4224-7DB9-39AE-E09A9E777ED0}"/>
              </a:ext>
            </a:extLst>
          </p:cNvPr>
          <p:cNvSpPr txBox="1"/>
          <p:nvPr/>
        </p:nvSpPr>
        <p:spPr>
          <a:xfrm>
            <a:off x="970374" y="1576018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691" name="ZoneTexte 1690">
            <a:extLst>
              <a:ext uri="{FF2B5EF4-FFF2-40B4-BE49-F238E27FC236}">
                <a16:creationId xmlns:a16="http://schemas.microsoft.com/office/drawing/2014/main" id="{56071093-8857-CCB8-A0D9-BFC115CBE067}"/>
              </a:ext>
            </a:extLst>
          </p:cNvPr>
          <p:cNvSpPr txBox="1"/>
          <p:nvPr/>
        </p:nvSpPr>
        <p:spPr>
          <a:xfrm>
            <a:off x="970374" y="2001916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1692" name="ZoneTexte 1691">
            <a:extLst>
              <a:ext uri="{FF2B5EF4-FFF2-40B4-BE49-F238E27FC236}">
                <a16:creationId xmlns:a16="http://schemas.microsoft.com/office/drawing/2014/main" id="{62ED5443-C23A-E3F3-982F-ED36C7573980}"/>
              </a:ext>
            </a:extLst>
          </p:cNvPr>
          <p:cNvSpPr txBox="1"/>
          <p:nvPr/>
        </p:nvSpPr>
        <p:spPr>
          <a:xfrm>
            <a:off x="970374" y="2434212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1693" name="ZoneTexte 1692">
            <a:extLst>
              <a:ext uri="{FF2B5EF4-FFF2-40B4-BE49-F238E27FC236}">
                <a16:creationId xmlns:a16="http://schemas.microsoft.com/office/drawing/2014/main" id="{EB7A3277-4ED9-4574-25C2-6AFFFA84D366}"/>
              </a:ext>
            </a:extLst>
          </p:cNvPr>
          <p:cNvSpPr txBox="1"/>
          <p:nvPr/>
        </p:nvSpPr>
        <p:spPr>
          <a:xfrm>
            <a:off x="970374" y="2876010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1695" name="ZoneTexte 1694">
            <a:extLst>
              <a:ext uri="{FF2B5EF4-FFF2-40B4-BE49-F238E27FC236}">
                <a16:creationId xmlns:a16="http://schemas.microsoft.com/office/drawing/2014/main" id="{46712F26-512C-3C22-94BC-DE22E6552FC0}"/>
              </a:ext>
            </a:extLst>
          </p:cNvPr>
          <p:cNvSpPr txBox="1">
            <a:spLocks/>
          </p:cNvSpPr>
          <p:nvPr/>
        </p:nvSpPr>
        <p:spPr>
          <a:xfrm flipH="1">
            <a:off x="1784766" y="391670"/>
            <a:ext cx="428126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705" name="ZoneTexte 1704">
            <a:extLst>
              <a:ext uri="{FF2B5EF4-FFF2-40B4-BE49-F238E27FC236}">
                <a16:creationId xmlns:a16="http://schemas.microsoft.com/office/drawing/2014/main" id="{B060A7E4-D8E3-F50E-8054-46F980D7B0B0}"/>
              </a:ext>
            </a:extLst>
          </p:cNvPr>
          <p:cNvSpPr txBox="1"/>
          <p:nvPr/>
        </p:nvSpPr>
        <p:spPr>
          <a:xfrm>
            <a:off x="3116650" y="176336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digits</a:t>
            </a:r>
          </a:p>
        </p:txBody>
      </p:sp>
      <p:sp>
        <p:nvSpPr>
          <p:cNvPr id="1711" name="ZoneTexte 1710">
            <a:extLst>
              <a:ext uri="{FF2B5EF4-FFF2-40B4-BE49-F238E27FC236}">
                <a16:creationId xmlns:a16="http://schemas.microsoft.com/office/drawing/2014/main" id="{F12B7050-4009-FCDE-205D-CE4EB6AEAF65}"/>
              </a:ext>
            </a:extLst>
          </p:cNvPr>
          <p:cNvSpPr txBox="1"/>
          <p:nvPr/>
        </p:nvSpPr>
        <p:spPr>
          <a:xfrm rot="16200000">
            <a:off x="551451" y="1863250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pic>
        <p:nvPicPr>
          <p:cNvPr id="1970" name="Image 1969">
            <a:extLst>
              <a:ext uri="{FF2B5EF4-FFF2-40B4-BE49-F238E27FC236}">
                <a16:creationId xmlns:a16="http://schemas.microsoft.com/office/drawing/2014/main" id="{966F9493-432C-F23C-36E3-697A6D1FE9A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79" y="4939137"/>
            <a:ext cx="410400" cy="396000"/>
          </a:xfrm>
          <a:prstGeom prst="rect">
            <a:avLst/>
          </a:prstGeom>
        </p:spPr>
      </p:pic>
      <p:pic>
        <p:nvPicPr>
          <p:cNvPr id="1971" name="Image 1970">
            <a:extLst>
              <a:ext uri="{FF2B5EF4-FFF2-40B4-BE49-F238E27FC236}">
                <a16:creationId xmlns:a16="http://schemas.microsoft.com/office/drawing/2014/main" id="{1DC788DF-6A22-68FE-0818-4BC83E0D3AA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79" y="4939137"/>
            <a:ext cx="410400" cy="396000"/>
          </a:xfrm>
          <a:prstGeom prst="rect">
            <a:avLst/>
          </a:prstGeom>
        </p:spPr>
      </p:pic>
      <p:pic>
        <p:nvPicPr>
          <p:cNvPr id="1972" name="Image 1971">
            <a:extLst>
              <a:ext uri="{FF2B5EF4-FFF2-40B4-BE49-F238E27FC236}">
                <a16:creationId xmlns:a16="http://schemas.microsoft.com/office/drawing/2014/main" id="{4D4F13AE-668C-AE3D-0A49-0EDC3D55E17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380364" y="4939137"/>
            <a:ext cx="410400" cy="396000"/>
          </a:xfrm>
          <a:prstGeom prst="rect">
            <a:avLst/>
          </a:prstGeom>
        </p:spPr>
      </p:pic>
      <p:pic>
        <p:nvPicPr>
          <p:cNvPr id="1973" name="Image 1972">
            <a:extLst>
              <a:ext uri="{FF2B5EF4-FFF2-40B4-BE49-F238E27FC236}">
                <a16:creationId xmlns:a16="http://schemas.microsoft.com/office/drawing/2014/main" id="{6C3D47D7-6F9E-9108-5C4F-F2A522410C4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22432" y="4939137"/>
            <a:ext cx="410400" cy="396000"/>
          </a:xfrm>
          <a:prstGeom prst="rect">
            <a:avLst/>
          </a:prstGeom>
        </p:spPr>
      </p:pic>
      <p:pic>
        <p:nvPicPr>
          <p:cNvPr id="1987" name="Image 1986">
            <a:extLst>
              <a:ext uri="{FF2B5EF4-FFF2-40B4-BE49-F238E27FC236}">
                <a16:creationId xmlns:a16="http://schemas.microsoft.com/office/drawing/2014/main" id="{972DCA0E-F558-4EF0-154C-CE1A4075FCB0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644692" y="5352177"/>
            <a:ext cx="410400" cy="396000"/>
          </a:xfrm>
          <a:prstGeom prst="rect">
            <a:avLst/>
          </a:prstGeom>
        </p:spPr>
      </p:pic>
      <p:pic>
        <p:nvPicPr>
          <p:cNvPr id="1988" name="Image 1987">
            <a:extLst>
              <a:ext uri="{FF2B5EF4-FFF2-40B4-BE49-F238E27FC236}">
                <a16:creationId xmlns:a16="http://schemas.microsoft.com/office/drawing/2014/main" id="{37915AA1-D121-C7D6-A5A1-8D908DD076F0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080372" y="5352177"/>
            <a:ext cx="410400" cy="396000"/>
          </a:xfrm>
          <a:prstGeom prst="rect">
            <a:avLst/>
          </a:prstGeom>
        </p:spPr>
      </p:pic>
      <p:pic>
        <p:nvPicPr>
          <p:cNvPr id="1989" name="Image 1988">
            <a:extLst>
              <a:ext uri="{FF2B5EF4-FFF2-40B4-BE49-F238E27FC236}">
                <a16:creationId xmlns:a16="http://schemas.microsoft.com/office/drawing/2014/main" id="{2683F0C5-A24F-F523-0128-8CC40210172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515887" y="5352177"/>
            <a:ext cx="410400" cy="396000"/>
          </a:xfrm>
          <a:prstGeom prst="rect">
            <a:avLst/>
          </a:prstGeom>
        </p:spPr>
      </p:pic>
      <p:pic>
        <p:nvPicPr>
          <p:cNvPr id="1990" name="Image 1989">
            <a:extLst>
              <a:ext uri="{FF2B5EF4-FFF2-40B4-BE49-F238E27FC236}">
                <a16:creationId xmlns:a16="http://schemas.microsoft.com/office/drawing/2014/main" id="{442C5D9C-AF4E-81A8-1B89-DD944C0279DF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51402" y="5352177"/>
            <a:ext cx="410400" cy="396000"/>
          </a:xfrm>
          <a:prstGeom prst="rect">
            <a:avLst/>
          </a:prstGeom>
        </p:spPr>
      </p:pic>
      <p:pic>
        <p:nvPicPr>
          <p:cNvPr id="1991" name="Image 1990">
            <a:extLst>
              <a:ext uri="{FF2B5EF4-FFF2-40B4-BE49-F238E27FC236}">
                <a16:creationId xmlns:a16="http://schemas.microsoft.com/office/drawing/2014/main" id="{AEADB8DD-8A69-9CF2-2B48-335D04A4DB9F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917" y="5352177"/>
            <a:ext cx="410400" cy="396000"/>
          </a:xfrm>
          <a:prstGeom prst="rect">
            <a:avLst/>
          </a:prstGeom>
        </p:spPr>
      </p:pic>
      <p:pic>
        <p:nvPicPr>
          <p:cNvPr id="2005" name="Image 2004">
            <a:extLst>
              <a:ext uri="{FF2B5EF4-FFF2-40B4-BE49-F238E27FC236}">
                <a16:creationId xmlns:a16="http://schemas.microsoft.com/office/drawing/2014/main" id="{A086AF50-2075-7CF9-1DBF-3CABF322B59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822432" y="5352177"/>
            <a:ext cx="410400" cy="396000"/>
          </a:xfrm>
          <a:prstGeom prst="rect">
            <a:avLst/>
          </a:prstGeom>
        </p:spPr>
      </p:pic>
      <p:pic>
        <p:nvPicPr>
          <p:cNvPr id="2023" name="Image 2022">
            <a:extLst>
              <a:ext uri="{FF2B5EF4-FFF2-40B4-BE49-F238E27FC236}">
                <a16:creationId xmlns:a16="http://schemas.microsoft.com/office/drawing/2014/main" id="{EDBCA1DF-64ED-1ABC-B53B-A412D2FA222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644692" y="5762779"/>
            <a:ext cx="410400" cy="396000"/>
          </a:xfrm>
          <a:prstGeom prst="rect">
            <a:avLst/>
          </a:prstGeom>
        </p:spPr>
      </p:pic>
      <p:pic>
        <p:nvPicPr>
          <p:cNvPr id="2024" name="Image 2023">
            <a:extLst>
              <a:ext uri="{FF2B5EF4-FFF2-40B4-BE49-F238E27FC236}">
                <a16:creationId xmlns:a16="http://schemas.microsoft.com/office/drawing/2014/main" id="{E0EC657D-370D-98C4-DF4C-94149A10E413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080240" y="5762779"/>
            <a:ext cx="410400" cy="396000"/>
          </a:xfrm>
          <a:prstGeom prst="rect">
            <a:avLst/>
          </a:prstGeom>
        </p:spPr>
      </p:pic>
      <p:pic>
        <p:nvPicPr>
          <p:cNvPr id="2025" name="Image 2024">
            <a:extLst>
              <a:ext uri="{FF2B5EF4-FFF2-40B4-BE49-F238E27FC236}">
                <a16:creationId xmlns:a16="http://schemas.microsoft.com/office/drawing/2014/main" id="{C177F549-3183-A3FC-B1C9-39FD7BC79253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515788" y="5762779"/>
            <a:ext cx="410400" cy="396000"/>
          </a:xfrm>
          <a:prstGeom prst="rect">
            <a:avLst/>
          </a:prstGeom>
        </p:spPr>
      </p:pic>
      <p:pic>
        <p:nvPicPr>
          <p:cNvPr id="2026" name="Image 2025">
            <a:extLst>
              <a:ext uri="{FF2B5EF4-FFF2-40B4-BE49-F238E27FC236}">
                <a16:creationId xmlns:a16="http://schemas.microsoft.com/office/drawing/2014/main" id="{282A630A-8BCD-D79F-33FE-2E3D337742E0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2951336" y="5762779"/>
            <a:ext cx="410400" cy="396000"/>
          </a:xfrm>
          <a:prstGeom prst="rect">
            <a:avLst/>
          </a:prstGeom>
        </p:spPr>
      </p:pic>
      <p:pic>
        <p:nvPicPr>
          <p:cNvPr id="2027" name="Image 2026">
            <a:extLst>
              <a:ext uri="{FF2B5EF4-FFF2-40B4-BE49-F238E27FC236}">
                <a16:creationId xmlns:a16="http://schemas.microsoft.com/office/drawing/2014/main" id="{3E01792D-D5BD-D088-8C7E-0C82B0858998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386884" y="5762779"/>
            <a:ext cx="410400" cy="396000"/>
          </a:xfrm>
          <a:prstGeom prst="rect">
            <a:avLst/>
          </a:prstGeom>
        </p:spPr>
      </p:pic>
      <p:pic>
        <p:nvPicPr>
          <p:cNvPr id="2028" name="Image 2027">
            <a:extLst>
              <a:ext uri="{FF2B5EF4-FFF2-40B4-BE49-F238E27FC236}">
                <a16:creationId xmlns:a16="http://schemas.microsoft.com/office/drawing/2014/main" id="{3F6CFC8A-D19F-E4A6-D327-4AB36BEBF25D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3822432" y="5762779"/>
            <a:ext cx="410400" cy="396000"/>
          </a:xfrm>
          <a:prstGeom prst="rect">
            <a:avLst/>
          </a:prstGeom>
        </p:spPr>
      </p:pic>
      <p:pic>
        <p:nvPicPr>
          <p:cNvPr id="2042" name="Image 2041">
            <a:extLst>
              <a:ext uri="{FF2B5EF4-FFF2-40B4-BE49-F238E27FC236}">
                <a16:creationId xmlns:a16="http://schemas.microsoft.com/office/drawing/2014/main" id="{E2CC019E-0236-6B4F-455D-E13FDEA0B417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644692" y="6174524"/>
            <a:ext cx="410400" cy="396000"/>
          </a:xfrm>
          <a:prstGeom prst="rect">
            <a:avLst/>
          </a:prstGeom>
        </p:spPr>
      </p:pic>
      <p:pic>
        <p:nvPicPr>
          <p:cNvPr id="2043" name="Image 2042">
            <a:extLst>
              <a:ext uri="{FF2B5EF4-FFF2-40B4-BE49-F238E27FC236}">
                <a16:creationId xmlns:a16="http://schemas.microsoft.com/office/drawing/2014/main" id="{A9BF0D8A-61BE-73B1-11DB-4B9CD3B984DB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2085009" y="6174524"/>
            <a:ext cx="410400" cy="396000"/>
          </a:xfrm>
          <a:prstGeom prst="rect">
            <a:avLst/>
          </a:prstGeom>
        </p:spPr>
      </p:pic>
      <p:pic>
        <p:nvPicPr>
          <p:cNvPr id="2044" name="Image 2043">
            <a:extLst>
              <a:ext uri="{FF2B5EF4-FFF2-40B4-BE49-F238E27FC236}">
                <a16:creationId xmlns:a16="http://schemas.microsoft.com/office/drawing/2014/main" id="{72783730-B4B7-AFD7-F219-3D520FCB1D13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521579" y="6174524"/>
            <a:ext cx="410400" cy="396000"/>
          </a:xfrm>
          <a:prstGeom prst="rect">
            <a:avLst/>
          </a:prstGeom>
        </p:spPr>
      </p:pic>
      <p:pic>
        <p:nvPicPr>
          <p:cNvPr id="2045" name="Image 2044">
            <a:extLst>
              <a:ext uri="{FF2B5EF4-FFF2-40B4-BE49-F238E27FC236}">
                <a16:creationId xmlns:a16="http://schemas.microsoft.com/office/drawing/2014/main" id="{A70148FB-29A2-0018-91C6-FFD7093B55C9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2954120" y="6174524"/>
            <a:ext cx="410400" cy="396000"/>
          </a:xfrm>
          <a:prstGeom prst="rect">
            <a:avLst/>
          </a:prstGeom>
        </p:spPr>
      </p:pic>
      <p:pic>
        <p:nvPicPr>
          <p:cNvPr id="2046" name="Image 2045">
            <a:extLst>
              <a:ext uri="{FF2B5EF4-FFF2-40B4-BE49-F238E27FC236}">
                <a16:creationId xmlns:a16="http://schemas.microsoft.com/office/drawing/2014/main" id="{98AEFB7B-1B86-188F-4353-70138A33FB28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3389984" y="6174524"/>
            <a:ext cx="410400" cy="396000"/>
          </a:xfrm>
          <a:prstGeom prst="rect">
            <a:avLst/>
          </a:prstGeom>
        </p:spPr>
      </p:pic>
      <p:pic>
        <p:nvPicPr>
          <p:cNvPr id="2047" name="Image 2046">
            <a:extLst>
              <a:ext uri="{FF2B5EF4-FFF2-40B4-BE49-F238E27FC236}">
                <a16:creationId xmlns:a16="http://schemas.microsoft.com/office/drawing/2014/main" id="{5632A13F-AF9F-15B2-63A4-00F4E984DF5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3822432" y="6174524"/>
            <a:ext cx="410400" cy="396000"/>
          </a:xfrm>
          <a:prstGeom prst="rect">
            <a:avLst/>
          </a:prstGeom>
        </p:spPr>
      </p:pic>
      <p:pic>
        <p:nvPicPr>
          <p:cNvPr id="2143" name="Image 2142">
            <a:extLst>
              <a:ext uri="{FF2B5EF4-FFF2-40B4-BE49-F238E27FC236}">
                <a16:creationId xmlns:a16="http://schemas.microsoft.com/office/drawing/2014/main" id="{49C95FE5-505B-3E78-0DDC-A7A515DCB634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1644692" y="6591632"/>
            <a:ext cx="410400" cy="394615"/>
          </a:xfrm>
          <a:prstGeom prst="rect">
            <a:avLst/>
          </a:prstGeom>
        </p:spPr>
      </p:pic>
      <p:pic>
        <p:nvPicPr>
          <p:cNvPr id="2145" name="Image 2144">
            <a:extLst>
              <a:ext uri="{FF2B5EF4-FFF2-40B4-BE49-F238E27FC236}">
                <a16:creationId xmlns:a16="http://schemas.microsoft.com/office/drawing/2014/main" id="{CC160EF7-39C9-83B8-37E4-A2716840B203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2080240" y="6591632"/>
            <a:ext cx="410400" cy="394615"/>
          </a:xfrm>
          <a:prstGeom prst="rect">
            <a:avLst/>
          </a:prstGeom>
        </p:spPr>
      </p:pic>
      <p:pic>
        <p:nvPicPr>
          <p:cNvPr id="2146" name="Image 2145">
            <a:extLst>
              <a:ext uri="{FF2B5EF4-FFF2-40B4-BE49-F238E27FC236}">
                <a16:creationId xmlns:a16="http://schemas.microsoft.com/office/drawing/2014/main" id="{9001F4A5-16BE-E28E-33BD-E5F5871D7F7F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2515788" y="6591632"/>
            <a:ext cx="410400" cy="396000"/>
          </a:xfrm>
          <a:prstGeom prst="rect">
            <a:avLst/>
          </a:prstGeom>
        </p:spPr>
      </p:pic>
      <p:pic>
        <p:nvPicPr>
          <p:cNvPr id="2147" name="Image 2146">
            <a:extLst>
              <a:ext uri="{FF2B5EF4-FFF2-40B4-BE49-F238E27FC236}">
                <a16:creationId xmlns:a16="http://schemas.microsoft.com/office/drawing/2014/main" id="{74F621D3-62D2-80A0-9E44-90AD9160029E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2951336" y="6591632"/>
            <a:ext cx="410400" cy="396000"/>
          </a:xfrm>
          <a:prstGeom prst="rect">
            <a:avLst/>
          </a:prstGeom>
        </p:spPr>
      </p:pic>
      <p:pic>
        <p:nvPicPr>
          <p:cNvPr id="2148" name="Image 2147">
            <a:extLst>
              <a:ext uri="{FF2B5EF4-FFF2-40B4-BE49-F238E27FC236}">
                <a16:creationId xmlns:a16="http://schemas.microsoft.com/office/drawing/2014/main" id="{9D77D6F5-8D7D-E89A-243B-563BF34F13A7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386884" y="6591632"/>
            <a:ext cx="410400" cy="396000"/>
          </a:xfrm>
          <a:prstGeom prst="rect">
            <a:avLst/>
          </a:prstGeom>
        </p:spPr>
      </p:pic>
      <p:pic>
        <p:nvPicPr>
          <p:cNvPr id="2149" name="Image 2148">
            <a:extLst>
              <a:ext uri="{FF2B5EF4-FFF2-40B4-BE49-F238E27FC236}">
                <a16:creationId xmlns:a16="http://schemas.microsoft.com/office/drawing/2014/main" id="{863D89A0-3A99-06D3-2D57-837DAD4BF80D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822432" y="6591632"/>
            <a:ext cx="410400" cy="396000"/>
          </a:xfrm>
          <a:prstGeom prst="rect">
            <a:avLst/>
          </a:prstGeom>
        </p:spPr>
      </p:pic>
      <p:pic>
        <p:nvPicPr>
          <p:cNvPr id="2264" name="Image 2263">
            <a:extLst>
              <a:ext uri="{FF2B5EF4-FFF2-40B4-BE49-F238E27FC236}">
                <a16:creationId xmlns:a16="http://schemas.microsoft.com/office/drawing/2014/main" id="{C001E852-D7A9-1414-751B-D9C1F63E11B2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1643664" y="6991574"/>
            <a:ext cx="410400" cy="396000"/>
          </a:xfrm>
          <a:prstGeom prst="rect">
            <a:avLst/>
          </a:prstGeom>
        </p:spPr>
      </p:pic>
      <p:pic>
        <p:nvPicPr>
          <p:cNvPr id="2275" name="Image 2274">
            <a:extLst>
              <a:ext uri="{FF2B5EF4-FFF2-40B4-BE49-F238E27FC236}">
                <a16:creationId xmlns:a16="http://schemas.microsoft.com/office/drawing/2014/main" id="{388B208D-F155-1058-2A97-6331FB98BBAC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2077119" y="6991574"/>
            <a:ext cx="410400" cy="396000"/>
          </a:xfrm>
          <a:prstGeom prst="rect">
            <a:avLst/>
          </a:prstGeom>
        </p:spPr>
      </p:pic>
      <p:pic>
        <p:nvPicPr>
          <p:cNvPr id="2276" name="Image 2275">
            <a:extLst>
              <a:ext uri="{FF2B5EF4-FFF2-40B4-BE49-F238E27FC236}">
                <a16:creationId xmlns:a16="http://schemas.microsoft.com/office/drawing/2014/main" id="{43BB6B7B-B7EF-DF47-1E1D-03DC0CB342A8}"/>
              </a:ext>
            </a:extLst>
          </p:cNvPr>
          <p:cNvPicPr>
            <a:picLocks/>
          </p:cNvPicPr>
          <p:nvPr/>
        </p:nvPicPr>
        <p:blipFill>
          <a:blip r:embed="rId32"/>
          <a:stretch>
            <a:fillRect/>
          </a:stretch>
        </p:blipFill>
        <p:spPr>
          <a:xfrm>
            <a:off x="2518666" y="6991574"/>
            <a:ext cx="410400" cy="396000"/>
          </a:xfrm>
          <a:prstGeom prst="rect">
            <a:avLst/>
          </a:prstGeom>
        </p:spPr>
      </p:pic>
      <p:pic>
        <p:nvPicPr>
          <p:cNvPr id="2278" name="Image 2277">
            <a:extLst>
              <a:ext uri="{FF2B5EF4-FFF2-40B4-BE49-F238E27FC236}">
                <a16:creationId xmlns:a16="http://schemas.microsoft.com/office/drawing/2014/main" id="{4FAA15AD-02EC-BCFE-976D-7F80FEF70F23}"/>
              </a:ext>
            </a:extLst>
          </p:cNvPr>
          <p:cNvPicPr>
            <a:picLocks/>
          </p:cNvPicPr>
          <p:nvPr/>
        </p:nvPicPr>
        <p:blipFill>
          <a:blip r:embed="rId33"/>
          <a:stretch>
            <a:fillRect/>
          </a:stretch>
        </p:blipFill>
        <p:spPr>
          <a:xfrm>
            <a:off x="2952121" y="6991574"/>
            <a:ext cx="410400" cy="396000"/>
          </a:xfrm>
          <a:prstGeom prst="rect">
            <a:avLst/>
          </a:prstGeom>
        </p:spPr>
      </p:pic>
      <p:pic>
        <p:nvPicPr>
          <p:cNvPr id="2279" name="Image 2278">
            <a:extLst>
              <a:ext uri="{FF2B5EF4-FFF2-40B4-BE49-F238E27FC236}">
                <a16:creationId xmlns:a16="http://schemas.microsoft.com/office/drawing/2014/main" id="{53E3914A-86B5-258B-589C-8E60C22B9800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3385576" y="6991574"/>
            <a:ext cx="410400" cy="396000"/>
          </a:xfrm>
          <a:prstGeom prst="rect">
            <a:avLst/>
          </a:prstGeom>
        </p:spPr>
      </p:pic>
      <p:pic>
        <p:nvPicPr>
          <p:cNvPr id="2280" name="Image 2279">
            <a:extLst>
              <a:ext uri="{FF2B5EF4-FFF2-40B4-BE49-F238E27FC236}">
                <a16:creationId xmlns:a16="http://schemas.microsoft.com/office/drawing/2014/main" id="{72CA5A6C-A70D-899E-9C97-FB5FF3B10EA1}"/>
              </a:ext>
            </a:extLst>
          </p:cNvPr>
          <p:cNvPicPr>
            <a:picLocks/>
          </p:cNvPicPr>
          <p:nvPr/>
        </p:nvPicPr>
        <p:blipFill>
          <a:blip r:embed="rId35"/>
          <a:stretch>
            <a:fillRect/>
          </a:stretch>
        </p:blipFill>
        <p:spPr>
          <a:xfrm>
            <a:off x="3827123" y="6991574"/>
            <a:ext cx="410400" cy="396000"/>
          </a:xfrm>
          <a:prstGeom prst="rect">
            <a:avLst/>
          </a:prstGeom>
        </p:spPr>
      </p:pic>
      <p:pic>
        <p:nvPicPr>
          <p:cNvPr id="2283" name="Image 2282">
            <a:extLst>
              <a:ext uri="{FF2B5EF4-FFF2-40B4-BE49-F238E27FC236}">
                <a16:creationId xmlns:a16="http://schemas.microsoft.com/office/drawing/2014/main" id="{8351D1E9-C97D-51F8-0F37-5CC44E7DC57C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2081121" y="4535558"/>
            <a:ext cx="410400" cy="394615"/>
          </a:xfrm>
          <a:prstGeom prst="rect">
            <a:avLst/>
          </a:prstGeom>
        </p:spPr>
      </p:pic>
      <p:pic>
        <p:nvPicPr>
          <p:cNvPr id="2315" name="Image 2314">
            <a:extLst>
              <a:ext uri="{FF2B5EF4-FFF2-40B4-BE49-F238E27FC236}">
                <a16:creationId xmlns:a16="http://schemas.microsoft.com/office/drawing/2014/main" id="{C9570B7C-58A7-635B-E389-B575E8EA9733}"/>
              </a:ext>
            </a:extLst>
          </p:cNvPr>
          <p:cNvPicPr>
            <a:picLocks/>
          </p:cNvPicPr>
          <p:nvPr/>
        </p:nvPicPr>
        <p:blipFill>
          <a:blip r:embed="rId37"/>
          <a:stretch>
            <a:fillRect/>
          </a:stretch>
        </p:blipFill>
        <p:spPr>
          <a:xfrm>
            <a:off x="2227967" y="640013"/>
            <a:ext cx="410400" cy="396000"/>
          </a:xfrm>
          <a:prstGeom prst="rect">
            <a:avLst/>
          </a:prstGeom>
        </p:spPr>
      </p:pic>
      <p:pic>
        <p:nvPicPr>
          <p:cNvPr id="2316" name="Image 2315">
            <a:extLst>
              <a:ext uri="{FF2B5EF4-FFF2-40B4-BE49-F238E27FC236}">
                <a16:creationId xmlns:a16="http://schemas.microsoft.com/office/drawing/2014/main" id="{5CCBEB1A-6A4B-4565-1B8A-BB90135338A1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227966" y="1070324"/>
            <a:ext cx="410400" cy="396000"/>
          </a:xfrm>
          <a:prstGeom prst="rect">
            <a:avLst/>
          </a:prstGeom>
        </p:spPr>
      </p:pic>
      <p:pic>
        <p:nvPicPr>
          <p:cNvPr id="2317" name="Image 2316">
            <a:extLst>
              <a:ext uri="{FF2B5EF4-FFF2-40B4-BE49-F238E27FC236}">
                <a16:creationId xmlns:a16="http://schemas.microsoft.com/office/drawing/2014/main" id="{95EDE7AA-F538-1625-1405-3E088E33E1D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227967" y="1508018"/>
            <a:ext cx="410400" cy="396000"/>
          </a:xfrm>
          <a:prstGeom prst="rect">
            <a:avLst/>
          </a:prstGeom>
        </p:spPr>
      </p:pic>
      <p:pic>
        <p:nvPicPr>
          <p:cNvPr id="2318" name="Image 2317">
            <a:extLst>
              <a:ext uri="{FF2B5EF4-FFF2-40B4-BE49-F238E27FC236}">
                <a16:creationId xmlns:a16="http://schemas.microsoft.com/office/drawing/2014/main" id="{B6A22D20-BE79-25A1-BFAD-3EAC70CFE9A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219725" y="1941691"/>
            <a:ext cx="410400" cy="396000"/>
          </a:xfrm>
          <a:prstGeom prst="rect">
            <a:avLst/>
          </a:prstGeom>
        </p:spPr>
      </p:pic>
      <p:pic>
        <p:nvPicPr>
          <p:cNvPr id="2319" name="Image 2318">
            <a:extLst>
              <a:ext uri="{FF2B5EF4-FFF2-40B4-BE49-F238E27FC236}">
                <a16:creationId xmlns:a16="http://schemas.microsoft.com/office/drawing/2014/main" id="{0E53EAF5-1B6B-987D-B8FC-F58039BAC0D9}"/>
              </a:ext>
            </a:extLst>
          </p:cNvPr>
          <p:cNvPicPr>
            <a:picLocks/>
          </p:cNvPicPr>
          <p:nvPr/>
        </p:nvPicPr>
        <p:blipFill>
          <a:blip r:embed="rId38"/>
          <a:stretch>
            <a:fillRect/>
          </a:stretch>
        </p:blipFill>
        <p:spPr>
          <a:xfrm>
            <a:off x="2219725" y="2373771"/>
            <a:ext cx="410400" cy="396000"/>
          </a:xfrm>
          <a:prstGeom prst="rect">
            <a:avLst/>
          </a:prstGeom>
        </p:spPr>
      </p:pic>
      <p:pic>
        <p:nvPicPr>
          <p:cNvPr id="2320" name="Image 2319">
            <a:extLst>
              <a:ext uri="{FF2B5EF4-FFF2-40B4-BE49-F238E27FC236}">
                <a16:creationId xmlns:a16="http://schemas.microsoft.com/office/drawing/2014/main" id="{1335689F-8EC8-9A58-91EF-2B3B6103F351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227967" y="2809703"/>
            <a:ext cx="410400" cy="396000"/>
          </a:xfrm>
          <a:prstGeom prst="rect">
            <a:avLst/>
          </a:prstGeom>
        </p:spPr>
      </p:pic>
      <p:pic>
        <p:nvPicPr>
          <p:cNvPr id="2337" name="Image 2336">
            <a:extLst>
              <a:ext uri="{FF2B5EF4-FFF2-40B4-BE49-F238E27FC236}">
                <a16:creationId xmlns:a16="http://schemas.microsoft.com/office/drawing/2014/main" id="{C9D79705-F45E-0EAA-12C0-780FC37E5162}"/>
              </a:ext>
            </a:extLst>
          </p:cNvPr>
          <p:cNvPicPr>
            <a:picLocks/>
          </p:cNvPicPr>
          <p:nvPr/>
        </p:nvPicPr>
        <p:blipFill>
          <a:blip r:embed="rId39"/>
          <a:stretch>
            <a:fillRect/>
          </a:stretch>
        </p:blipFill>
        <p:spPr>
          <a:xfrm>
            <a:off x="2661694" y="640013"/>
            <a:ext cx="410400" cy="396000"/>
          </a:xfrm>
          <a:prstGeom prst="rect">
            <a:avLst/>
          </a:prstGeom>
        </p:spPr>
      </p:pic>
      <p:pic>
        <p:nvPicPr>
          <p:cNvPr id="2338" name="Image 2337">
            <a:extLst>
              <a:ext uri="{FF2B5EF4-FFF2-40B4-BE49-F238E27FC236}">
                <a16:creationId xmlns:a16="http://schemas.microsoft.com/office/drawing/2014/main" id="{7C018274-0B51-DA77-ED77-35FC232E74AB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2661693" y="1070324"/>
            <a:ext cx="410400" cy="396000"/>
          </a:xfrm>
          <a:prstGeom prst="rect">
            <a:avLst/>
          </a:prstGeom>
        </p:spPr>
      </p:pic>
      <p:pic>
        <p:nvPicPr>
          <p:cNvPr id="2340" name="Image 2339">
            <a:extLst>
              <a:ext uri="{FF2B5EF4-FFF2-40B4-BE49-F238E27FC236}">
                <a16:creationId xmlns:a16="http://schemas.microsoft.com/office/drawing/2014/main" id="{84181558-CE88-14EA-33AB-60AAE2989818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2661694" y="1508018"/>
            <a:ext cx="410400" cy="396000"/>
          </a:xfrm>
          <a:prstGeom prst="rect">
            <a:avLst/>
          </a:prstGeom>
        </p:spPr>
      </p:pic>
      <p:pic>
        <p:nvPicPr>
          <p:cNvPr id="2341" name="Image 2340">
            <a:extLst>
              <a:ext uri="{FF2B5EF4-FFF2-40B4-BE49-F238E27FC236}">
                <a16:creationId xmlns:a16="http://schemas.microsoft.com/office/drawing/2014/main" id="{0D09CE58-752E-CA46-F4AF-1C13FB18DBA0}"/>
              </a:ext>
            </a:extLst>
          </p:cNvPr>
          <p:cNvPicPr>
            <a:picLocks/>
          </p:cNvPicPr>
          <p:nvPr/>
        </p:nvPicPr>
        <p:blipFill>
          <a:blip r:embed="rId40"/>
          <a:stretch>
            <a:fillRect/>
          </a:stretch>
        </p:blipFill>
        <p:spPr>
          <a:xfrm>
            <a:off x="2658769" y="1941691"/>
            <a:ext cx="410400" cy="396000"/>
          </a:xfrm>
          <a:prstGeom prst="rect">
            <a:avLst/>
          </a:prstGeom>
        </p:spPr>
      </p:pic>
      <p:pic>
        <p:nvPicPr>
          <p:cNvPr id="2343" name="Image 2342">
            <a:extLst>
              <a:ext uri="{FF2B5EF4-FFF2-40B4-BE49-F238E27FC236}">
                <a16:creationId xmlns:a16="http://schemas.microsoft.com/office/drawing/2014/main" id="{85BCAF4D-AFA3-10AC-FC87-118899B8B7FB}"/>
              </a:ext>
            </a:extLst>
          </p:cNvPr>
          <p:cNvPicPr>
            <a:picLocks/>
          </p:cNvPicPr>
          <p:nvPr/>
        </p:nvPicPr>
        <p:blipFill>
          <a:blip r:embed="rId41"/>
          <a:stretch>
            <a:fillRect/>
          </a:stretch>
        </p:blipFill>
        <p:spPr>
          <a:xfrm>
            <a:off x="2658769" y="2373738"/>
            <a:ext cx="410400" cy="396000"/>
          </a:xfrm>
          <a:prstGeom prst="rect">
            <a:avLst/>
          </a:prstGeom>
        </p:spPr>
      </p:pic>
      <p:pic>
        <p:nvPicPr>
          <p:cNvPr id="2344" name="Image 2343">
            <a:extLst>
              <a:ext uri="{FF2B5EF4-FFF2-40B4-BE49-F238E27FC236}">
                <a16:creationId xmlns:a16="http://schemas.microsoft.com/office/drawing/2014/main" id="{0E9EE221-287F-6DF5-4955-FB644AD0F3F9}"/>
              </a:ext>
            </a:extLst>
          </p:cNvPr>
          <p:cNvPicPr>
            <a:picLocks/>
          </p:cNvPicPr>
          <p:nvPr/>
        </p:nvPicPr>
        <p:blipFill>
          <a:blip r:embed="rId42"/>
          <a:stretch>
            <a:fillRect/>
          </a:stretch>
        </p:blipFill>
        <p:spPr>
          <a:xfrm>
            <a:off x="2661694" y="2809703"/>
            <a:ext cx="410400" cy="39600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6A6FE42-8FC0-D9A3-0968-5935E5B7875B}"/>
              </a:ext>
            </a:extLst>
          </p:cNvPr>
          <p:cNvCxnSpPr>
            <a:cxnSpLocks/>
          </p:cNvCxnSpPr>
          <p:nvPr/>
        </p:nvCxnSpPr>
        <p:spPr>
          <a:xfrm>
            <a:off x="1594767" y="4516673"/>
            <a:ext cx="0" cy="436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E9AD7D0-5060-E62E-35EC-D4DD2B75AC19}"/>
              </a:ext>
            </a:extLst>
          </p:cNvPr>
          <p:cNvSpPr txBox="1"/>
          <p:nvPr/>
        </p:nvSpPr>
        <p:spPr>
          <a:xfrm>
            <a:off x="1267691" y="456820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37794C-F8C8-3F67-F9D1-9D4D06C099CA}"/>
              </a:ext>
            </a:extLst>
          </p:cNvPr>
          <p:cNvSpPr txBox="1">
            <a:spLocks/>
          </p:cNvSpPr>
          <p:nvPr/>
        </p:nvSpPr>
        <p:spPr>
          <a:xfrm flipH="1">
            <a:off x="2515463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29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88F22A-604C-FA42-5E9E-8152E578094B}"/>
              </a:ext>
            </a:extLst>
          </p:cNvPr>
          <p:cNvSpPr txBox="1">
            <a:spLocks/>
          </p:cNvSpPr>
          <p:nvPr/>
        </p:nvSpPr>
        <p:spPr>
          <a:xfrm>
            <a:off x="2941394" y="4281958"/>
            <a:ext cx="426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9E57C4-27A7-9ECA-2053-BD17142D3FBD}"/>
              </a:ext>
            </a:extLst>
          </p:cNvPr>
          <p:cNvSpPr txBox="1">
            <a:spLocks/>
          </p:cNvSpPr>
          <p:nvPr/>
        </p:nvSpPr>
        <p:spPr>
          <a:xfrm>
            <a:off x="1639857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912CBB-6A00-EB4F-2849-B0983915B1C2}"/>
              </a:ext>
            </a:extLst>
          </p:cNvPr>
          <p:cNvSpPr txBox="1">
            <a:spLocks/>
          </p:cNvSpPr>
          <p:nvPr/>
        </p:nvSpPr>
        <p:spPr>
          <a:xfrm>
            <a:off x="3790138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8A44A68-A363-73F8-C8B6-4FC75A863904}"/>
              </a:ext>
            </a:extLst>
          </p:cNvPr>
          <p:cNvSpPr txBox="1">
            <a:spLocks/>
          </p:cNvSpPr>
          <p:nvPr/>
        </p:nvSpPr>
        <p:spPr>
          <a:xfrm>
            <a:off x="3366122" y="4281958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E4861FE-2947-937A-7CB6-DAF3B63B04EA}"/>
              </a:ext>
            </a:extLst>
          </p:cNvPr>
          <p:cNvSpPr txBox="1"/>
          <p:nvPr/>
        </p:nvSpPr>
        <p:spPr>
          <a:xfrm>
            <a:off x="1267691" y="5023035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A6181BE-072B-2F1F-2FA3-AD832B1EA85D}"/>
              </a:ext>
            </a:extLst>
          </p:cNvPr>
          <p:cNvSpPr txBox="1"/>
          <p:nvPr/>
        </p:nvSpPr>
        <p:spPr>
          <a:xfrm>
            <a:off x="1267691" y="5433435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D1A7ED1-7D0C-1054-3752-507EDA624FDC}"/>
              </a:ext>
            </a:extLst>
          </p:cNvPr>
          <p:cNvSpPr txBox="1"/>
          <p:nvPr/>
        </p:nvSpPr>
        <p:spPr>
          <a:xfrm>
            <a:off x="1267691" y="5859333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EAFF4D-8D02-AE12-1A70-E0F3EBC157D8}"/>
              </a:ext>
            </a:extLst>
          </p:cNvPr>
          <p:cNvSpPr txBox="1"/>
          <p:nvPr/>
        </p:nvSpPr>
        <p:spPr>
          <a:xfrm>
            <a:off x="1267691" y="6260633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1FFBA8B-E065-A37F-B757-6DFCFA4EDE6F}"/>
              </a:ext>
            </a:extLst>
          </p:cNvPr>
          <p:cNvSpPr txBox="1"/>
          <p:nvPr/>
        </p:nvSpPr>
        <p:spPr>
          <a:xfrm>
            <a:off x="1267691" y="6679184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9D1378-01B0-845D-6891-CD94670EEA79}"/>
              </a:ext>
            </a:extLst>
          </p:cNvPr>
          <p:cNvSpPr txBox="1">
            <a:spLocks/>
          </p:cNvSpPr>
          <p:nvPr/>
        </p:nvSpPr>
        <p:spPr>
          <a:xfrm flipH="1">
            <a:off x="2077661" y="4280083"/>
            <a:ext cx="4281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75EA43C-C153-2870-7B84-B5CEEFD01189}"/>
              </a:ext>
            </a:extLst>
          </p:cNvPr>
          <p:cNvSpPr txBox="1"/>
          <p:nvPr/>
        </p:nvSpPr>
        <p:spPr>
          <a:xfrm>
            <a:off x="2519286" y="4088300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EFA4769-02FA-3172-EB7A-8F65BBB2BD08}"/>
              </a:ext>
            </a:extLst>
          </p:cNvPr>
          <p:cNvSpPr txBox="1"/>
          <p:nvPr/>
        </p:nvSpPr>
        <p:spPr>
          <a:xfrm rot="16200000">
            <a:off x="837322" y="6588452"/>
            <a:ext cx="7032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digits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A31A7E1-3910-C04A-3BB5-B1FFB449A2A0}"/>
              </a:ext>
            </a:extLst>
          </p:cNvPr>
          <p:cNvPicPr>
            <a:picLocks/>
          </p:cNvPicPr>
          <p:nvPr/>
        </p:nvPicPr>
        <p:blipFill>
          <a:blip r:embed="rId43"/>
          <a:srcRect/>
          <a:stretch/>
        </p:blipFill>
        <p:spPr>
          <a:xfrm>
            <a:off x="1644692" y="4535558"/>
            <a:ext cx="410400" cy="394615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608CF49-DAB4-8BB1-55B3-16544FE8CB8F}"/>
              </a:ext>
            </a:extLst>
          </p:cNvPr>
          <p:cNvPicPr>
            <a:picLocks/>
          </p:cNvPicPr>
          <p:nvPr/>
        </p:nvPicPr>
        <p:blipFill>
          <a:blip r:embed="rId44"/>
          <a:srcRect/>
          <a:stretch/>
        </p:blipFill>
        <p:spPr>
          <a:xfrm>
            <a:off x="1644692" y="4939137"/>
            <a:ext cx="410400" cy="394615"/>
          </a:xfrm>
          <a:prstGeom prst="rect">
            <a:avLst/>
          </a:prstGeom>
        </p:spPr>
      </p:pic>
      <p:pic>
        <p:nvPicPr>
          <p:cNvPr id="2346" name="Image 2345">
            <a:extLst>
              <a:ext uri="{FF2B5EF4-FFF2-40B4-BE49-F238E27FC236}">
                <a16:creationId xmlns:a16="http://schemas.microsoft.com/office/drawing/2014/main" id="{CFBD1699-F02C-6D8E-8483-F14021F3EBDA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3095421" y="640013"/>
            <a:ext cx="410400" cy="396000"/>
          </a:xfrm>
          <a:prstGeom prst="rect">
            <a:avLst/>
          </a:prstGeom>
        </p:spPr>
      </p:pic>
      <p:pic>
        <p:nvPicPr>
          <p:cNvPr id="2347" name="Image 2346">
            <a:extLst>
              <a:ext uri="{FF2B5EF4-FFF2-40B4-BE49-F238E27FC236}">
                <a16:creationId xmlns:a16="http://schemas.microsoft.com/office/drawing/2014/main" id="{6B238718-D8A7-97EA-32A1-36939EAE1C92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3095420" y="1070324"/>
            <a:ext cx="410400" cy="396000"/>
          </a:xfrm>
          <a:prstGeom prst="rect">
            <a:avLst/>
          </a:prstGeom>
        </p:spPr>
      </p:pic>
      <p:pic>
        <p:nvPicPr>
          <p:cNvPr id="2348" name="Image 2347">
            <a:extLst>
              <a:ext uri="{FF2B5EF4-FFF2-40B4-BE49-F238E27FC236}">
                <a16:creationId xmlns:a16="http://schemas.microsoft.com/office/drawing/2014/main" id="{A03711BC-45B5-DCF1-4F53-46F8180A2FA1}"/>
              </a:ext>
            </a:extLst>
          </p:cNvPr>
          <p:cNvPicPr>
            <a:picLocks/>
          </p:cNvPicPr>
          <p:nvPr/>
        </p:nvPicPr>
        <p:blipFill>
          <a:blip r:embed="rId45"/>
          <a:stretch>
            <a:fillRect/>
          </a:stretch>
        </p:blipFill>
        <p:spPr>
          <a:xfrm>
            <a:off x="3095421" y="1508018"/>
            <a:ext cx="410400" cy="396000"/>
          </a:xfrm>
          <a:prstGeom prst="rect">
            <a:avLst/>
          </a:prstGeom>
        </p:spPr>
      </p:pic>
      <p:pic>
        <p:nvPicPr>
          <p:cNvPr id="2350" name="Image 2349">
            <a:extLst>
              <a:ext uri="{FF2B5EF4-FFF2-40B4-BE49-F238E27FC236}">
                <a16:creationId xmlns:a16="http://schemas.microsoft.com/office/drawing/2014/main" id="{F9ABAF55-8937-13F7-4D59-05A24244F4C8}"/>
              </a:ext>
            </a:extLst>
          </p:cNvPr>
          <p:cNvPicPr>
            <a:picLocks/>
          </p:cNvPicPr>
          <p:nvPr/>
        </p:nvPicPr>
        <p:blipFill>
          <a:blip r:embed="rId46"/>
          <a:stretch>
            <a:fillRect/>
          </a:stretch>
        </p:blipFill>
        <p:spPr>
          <a:xfrm>
            <a:off x="3098893" y="1941691"/>
            <a:ext cx="410400" cy="396000"/>
          </a:xfrm>
          <a:prstGeom prst="rect">
            <a:avLst/>
          </a:prstGeom>
        </p:spPr>
      </p:pic>
      <p:pic>
        <p:nvPicPr>
          <p:cNvPr id="2352" name="Image 2351">
            <a:extLst>
              <a:ext uri="{FF2B5EF4-FFF2-40B4-BE49-F238E27FC236}">
                <a16:creationId xmlns:a16="http://schemas.microsoft.com/office/drawing/2014/main" id="{749DD692-9D7A-9558-7BF3-862D7EFE1468}"/>
              </a:ext>
            </a:extLst>
          </p:cNvPr>
          <p:cNvPicPr>
            <a:picLocks/>
          </p:cNvPicPr>
          <p:nvPr/>
        </p:nvPicPr>
        <p:blipFill>
          <a:blip r:embed="rId47"/>
          <a:stretch>
            <a:fillRect/>
          </a:stretch>
        </p:blipFill>
        <p:spPr>
          <a:xfrm>
            <a:off x="3098893" y="2376838"/>
            <a:ext cx="410400" cy="396000"/>
          </a:xfrm>
          <a:prstGeom prst="rect">
            <a:avLst/>
          </a:prstGeom>
        </p:spPr>
      </p:pic>
      <p:pic>
        <p:nvPicPr>
          <p:cNvPr id="2353" name="Image 2352">
            <a:extLst>
              <a:ext uri="{FF2B5EF4-FFF2-40B4-BE49-F238E27FC236}">
                <a16:creationId xmlns:a16="http://schemas.microsoft.com/office/drawing/2014/main" id="{E4FD1CE9-E70A-60F2-3700-12D0E1DAE840}"/>
              </a:ext>
            </a:extLst>
          </p:cNvPr>
          <p:cNvPicPr>
            <a:picLocks/>
          </p:cNvPicPr>
          <p:nvPr/>
        </p:nvPicPr>
        <p:blipFill>
          <a:blip r:embed="rId48"/>
          <a:stretch>
            <a:fillRect/>
          </a:stretch>
        </p:blipFill>
        <p:spPr>
          <a:xfrm>
            <a:off x="3095421" y="2809703"/>
            <a:ext cx="410400" cy="396000"/>
          </a:xfrm>
          <a:prstGeom prst="rect">
            <a:avLst/>
          </a:prstGeom>
        </p:spPr>
      </p:pic>
      <p:pic>
        <p:nvPicPr>
          <p:cNvPr id="2324" name="Image 2323">
            <a:extLst>
              <a:ext uri="{FF2B5EF4-FFF2-40B4-BE49-F238E27FC236}">
                <a16:creationId xmlns:a16="http://schemas.microsoft.com/office/drawing/2014/main" id="{F6410F77-D1EE-C4F6-E718-E48CC9D5F93B}"/>
              </a:ext>
            </a:extLst>
          </p:cNvPr>
          <p:cNvPicPr>
            <a:picLocks/>
          </p:cNvPicPr>
          <p:nvPr/>
        </p:nvPicPr>
        <p:blipFill>
          <a:blip r:embed="rId49"/>
          <a:srcRect/>
          <a:stretch/>
        </p:blipFill>
        <p:spPr>
          <a:xfrm>
            <a:off x="1794240" y="640014"/>
            <a:ext cx="410400" cy="394615"/>
          </a:xfrm>
          <a:prstGeom prst="rect">
            <a:avLst/>
          </a:prstGeom>
        </p:spPr>
      </p:pic>
      <p:pic>
        <p:nvPicPr>
          <p:cNvPr id="2325" name="Image 2324">
            <a:extLst>
              <a:ext uri="{FF2B5EF4-FFF2-40B4-BE49-F238E27FC236}">
                <a16:creationId xmlns:a16="http://schemas.microsoft.com/office/drawing/2014/main" id="{BF9F6351-2E2C-00B2-9C96-854442DF1A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40" y="1508018"/>
            <a:ext cx="410400" cy="396000"/>
          </a:xfrm>
          <a:prstGeom prst="rect">
            <a:avLst/>
          </a:prstGeom>
        </p:spPr>
      </p:pic>
      <p:pic>
        <p:nvPicPr>
          <p:cNvPr id="2326" name="Image 2325">
            <a:extLst>
              <a:ext uri="{FF2B5EF4-FFF2-40B4-BE49-F238E27FC236}">
                <a16:creationId xmlns:a16="http://schemas.microsoft.com/office/drawing/2014/main" id="{B17405A8-F20C-CBF8-9727-320487126FD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3" y="1941691"/>
            <a:ext cx="410400" cy="396000"/>
          </a:xfrm>
          <a:prstGeom prst="rect">
            <a:avLst/>
          </a:prstGeom>
        </p:spPr>
      </p:pic>
      <p:pic>
        <p:nvPicPr>
          <p:cNvPr id="2327" name="Image 2326">
            <a:extLst>
              <a:ext uri="{FF2B5EF4-FFF2-40B4-BE49-F238E27FC236}">
                <a16:creationId xmlns:a16="http://schemas.microsoft.com/office/drawing/2014/main" id="{3F477528-C78B-0014-E7CD-F14280475E6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81883" y="2366526"/>
            <a:ext cx="410400" cy="396000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EA5774F5-6049-C002-3761-C17C01ACD104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517550" y="4527666"/>
            <a:ext cx="410400" cy="410400"/>
          </a:xfrm>
          <a:prstGeom prst="rect">
            <a:avLst/>
          </a:prstGeom>
        </p:spPr>
      </p:pic>
      <p:pic>
        <p:nvPicPr>
          <p:cNvPr id="2328" name="Image 2327">
            <a:extLst>
              <a:ext uri="{FF2B5EF4-FFF2-40B4-BE49-F238E27FC236}">
                <a16:creationId xmlns:a16="http://schemas.microsoft.com/office/drawing/2014/main" id="{A31FF034-EF51-2C2C-1180-62DA2E2BFFB8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794240" y="2809703"/>
            <a:ext cx="410400" cy="39600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BA902C5A-B9BC-3107-63D7-28F437421315}"/>
              </a:ext>
            </a:extLst>
          </p:cNvPr>
          <p:cNvPicPr>
            <a:picLocks/>
          </p:cNvPicPr>
          <p:nvPr/>
        </p:nvPicPr>
        <p:blipFill>
          <a:blip r:embed="rId51"/>
          <a:srcRect/>
          <a:stretch/>
        </p:blipFill>
        <p:spPr>
          <a:xfrm>
            <a:off x="2517550" y="4535558"/>
            <a:ext cx="410400" cy="394615"/>
          </a:xfrm>
          <a:prstGeom prst="rect">
            <a:avLst/>
          </a:prstGeom>
        </p:spPr>
      </p:pic>
      <p:pic>
        <p:nvPicPr>
          <p:cNvPr id="2357" name="Image 2356">
            <a:extLst>
              <a:ext uri="{FF2B5EF4-FFF2-40B4-BE49-F238E27FC236}">
                <a16:creationId xmlns:a16="http://schemas.microsoft.com/office/drawing/2014/main" id="{EABF2319-75B6-47D7-7A3D-1B66519D9F8A}"/>
              </a:ext>
            </a:extLst>
          </p:cNvPr>
          <p:cNvPicPr>
            <a:picLocks/>
          </p:cNvPicPr>
          <p:nvPr/>
        </p:nvPicPr>
        <p:blipFill>
          <a:blip r:embed="rId52"/>
          <a:srcRect/>
          <a:stretch/>
        </p:blipFill>
        <p:spPr>
          <a:xfrm>
            <a:off x="1794240" y="1070324"/>
            <a:ext cx="410399" cy="394615"/>
          </a:xfrm>
          <a:prstGeom prst="rect">
            <a:avLst/>
          </a:prstGeom>
        </p:spPr>
      </p:pic>
      <p:pic>
        <p:nvPicPr>
          <p:cNvPr id="2354" name="Image 2353">
            <a:extLst>
              <a:ext uri="{FF2B5EF4-FFF2-40B4-BE49-F238E27FC236}">
                <a16:creationId xmlns:a16="http://schemas.microsoft.com/office/drawing/2014/main" id="{C7E80EC5-E66F-4AE2-FFDD-8F1512581445}"/>
              </a:ext>
            </a:extLst>
          </p:cNvPr>
          <p:cNvPicPr>
            <a:picLocks/>
          </p:cNvPicPr>
          <p:nvPr/>
        </p:nvPicPr>
        <p:blipFill>
          <a:blip r:embed="rId24"/>
          <a:srcRect/>
          <a:stretch/>
        </p:blipFill>
        <p:spPr>
          <a:xfrm>
            <a:off x="3529148" y="640014"/>
            <a:ext cx="410400" cy="394615"/>
          </a:xfrm>
          <a:prstGeom prst="rect">
            <a:avLst/>
          </a:prstGeom>
        </p:spPr>
      </p:pic>
      <p:pic>
        <p:nvPicPr>
          <p:cNvPr id="2356" name="Image 2355">
            <a:extLst>
              <a:ext uri="{FF2B5EF4-FFF2-40B4-BE49-F238E27FC236}">
                <a16:creationId xmlns:a16="http://schemas.microsoft.com/office/drawing/2014/main" id="{D3484356-BDF1-2F0D-D983-33BC46D1D658}"/>
              </a:ext>
            </a:extLst>
          </p:cNvPr>
          <p:cNvPicPr>
            <a:picLocks/>
          </p:cNvPicPr>
          <p:nvPr/>
        </p:nvPicPr>
        <p:blipFill>
          <a:blip r:embed="rId25"/>
          <a:srcRect/>
          <a:stretch/>
        </p:blipFill>
        <p:spPr>
          <a:xfrm>
            <a:off x="3529147" y="1070324"/>
            <a:ext cx="410400" cy="394615"/>
          </a:xfrm>
          <a:prstGeom prst="rect">
            <a:avLst/>
          </a:prstGeom>
        </p:spPr>
      </p:pic>
      <p:pic>
        <p:nvPicPr>
          <p:cNvPr id="1860" name="Image 1859">
            <a:extLst>
              <a:ext uri="{FF2B5EF4-FFF2-40B4-BE49-F238E27FC236}">
                <a16:creationId xmlns:a16="http://schemas.microsoft.com/office/drawing/2014/main" id="{9090EDD6-3430-EA1B-4A96-CE615CC778D4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2947861" y="4527666"/>
            <a:ext cx="410400" cy="410400"/>
          </a:xfrm>
          <a:prstGeom prst="rect">
            <a:avLst/>
          </a:prstGeom>
        </p:spPr>
      </p:pic>
      <p:pic>
        <p:nvPicPr>
          <p:cNvPr id="2358" name="Image 2357">
            <a:extLst>
              <a:ext uri="{FF2B5EF4-FFF2-40B4-BE49-F238E27FC236}">
                <a16:creationId xmlns:a16="http://schemas.microsoft.com/office/drawing/2014/main" id="{E3F4205A-CF20-50B5-4A77-7D7B8DB8BB78}"/>
              </a:ext>
            </a:extLst>
          </p:cNvPr>
          <p:cNvPicPr>
            <a:picLocks/>
          </p:cNvPicPr>
          <p:nvPr/>
        </p:nvPicPr>
        <p:blipFill>
          <a:blip r:embed="rId26"/>
          <a:stretch>
            <a:fillRect/>
          </a:stretch>
        </p:blipFill>
        <p:spPr>
          <a:xfrm>
            <a:off x="3529148" y="1508018"/>
            <a:ext cx="410400" cy="396000"/>
          </a:xfrm>
          <a:prstGeom prst="rect">
            <a:avLst/>
          </a:prstGeom>
        </p:spPr>
      </p:pic>
      <p:pic>
        <p:nvPicPr>
          <p:cNvPr id="2359" name="Image 2358">
            <a:extLst>
              <a:ext uri="{FF2B5EF4-FFF2-40B4-BE49-F238E27FC236}">
                <a16:creationId xmlns:a16="http://schemas.microsoft.com/office/drawing/2014/main" id="{3372525E-3E68-1F95-755C-E02B659EF160}"/>
              </a:ext>
            </a:extLst>
          </p:cNvPr>
          <p:cNvPicPr>
            <a:picLocks/>
          </p:cNvPicPr>
          <p:nvPr/>
        </p:nvPicPr>
        <p:blipFill>
          <a:blip r:embed="rId27"/>
          <a:stretch>
            <a:fillRect/>
          </a:stretch>
        </p:blipFill>
        <p:spPr>
          <a:xfrm>
            <a:off x="3527272" y="1941691"/>
            <a:ext cx="410400" cy="396000"/>
          </a:xfrm>
          <a:prstGeom prst="rect">
            <a:avLst/>
          </a:prstGeom>
        </p:spPr>
      </p:pic>
      <p:pic>
        <p:nvPicPr>
          <p:cNvPr id="1863" name="Image 1862">
            <a:extLst>
              <a:ext uri="{FF2B5EF4-FFF2-40B4-BE49-F238E27FC236}">
                <a16:creationId xmlns:a16="http://schemas.microsoft.com/office/drawing/2014/main" id="{FA372B35-B3B1-4FE2-8D56-D109A3EF3A9E}"/>
              </a:ext>
            </a:extLst>
          </p:cNvPr>
          <p:cNvPicPr>
            <a:picLocks/>
          </p:cNvPicPr>
          <p:nvPr/>
        </p:nvPicPr>
        <p:blipFill>
          <a:blip r:embed="rId53"/>
          <a:srcRect/>
          <a:stretch/>
        </p:blipFill>
        <p:spPr>
          <a:xfrm>
            <a:off x="2947861" y="4535558"/>
            <a:ext cx="410400" cy="394615"/>
          </a:xfrm>
          <a:prstGeom prst="rect">
            <a:avLst/>
          </a:prstGeom>
        </p:spPr>
      </p:pic>
      <p:pic>
        <p:nvPicPr>
          <p:cNvPr id="2360" name="Image 2359">
            <a:extLst>
              <a:ext uri="{FF2B5EF4-FFF2-40B4-BE49-F238E27FC236}">
                <a16:creationId xmlns:a16="http://schemas.microsoft.com/office/drawing/2014/main" id="{9C470F78-32BC-F92C-8277-735F84D16132}"/>
              </a:ext>
            </a:extLst>
          </p:cNvPr>
          <p:cNvPicPr>
            <a:picLocks/>
          </p:cNvPicPr>
          <p:nvPr/>
        </p:nvPicPr>
        <p:blipFill>
          <a:blip r:embed="rId28"/>
          <a:stretch>
            <a:fillRect/>
          </a:stretch>
        </p:blipFill>
        <p:spPr>
          <a:xfrm>
            <a:off x="3527272" y="2373046"/>
            <a:ext cx="410400" cy="396000"/>
          </a:xfrm>
          <a:prstGeom prst="rect">
            <a:avLst/>
          </a:prstGeom>
        </p:spPr>
      </p:pic>
      <p:pic>
        <p:nvPicPr>
          <p:cNvPr id="2361" name="Image 2360">
            <a:extLst>
              <a:ext uri="{FF2B5EF4-FFF2-40B4-BE49-F238E27FC236}">
                <a16:creationId xmlns:a16="http://schemas.microsoft.com/office/drawing/2014/main" id="{ED276DB5-D63B-DA14-67EB-BBF562A0F624}"/>
              </a:ext>
            </a:extLst>
          </p:cNvPr>
          <p:cNvPicPr>
            <a:picLocks/>
          </p:cNvPicPr>
          <p:nvPr/>
        </p:nvPicPr>
        <p:blipFill>
          <a:blip r:embed="rId29"/>
          <a:stretch>
            <a:fillRect/>
          </a:stretch>
        </p:blipFill>
        <p:spPr>
          <a:xfrm>
            <a:off x="3529148" y="2809703"/>
            <a:ext cx="410400" cy="396000"/>
          </a:xfrm>
          <a:prstGeom prst="rect">
            <a:avLst/>
          </a:prstGeom>
        </p:spPr>
      </p:pic>
      <p:pic>
        <p:nvPicPr>
          <p:cNvPr id="1870" name="Image 1869">
            <a:extLst>
              <a:ext uri="{FF2B5EF4-FFF2-40B4-BE49-F238E27FC236}">
                <a16:creationId xmlns:a16="http://schemas.microsoft.com/office/drawing/2014/main" id="{5B466F4F-7A8F-668B-9895-FAFF489B519B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3379188" y="4527666"/>
            <a:ext cx="410400" cy="410400"/>
          </a:xfrm>
          <a:prstGeom prst="rect">
            <a:avLst/>
          </a:prstGeom>
        </p:spPr>
      </p:pic>
      <p:pic>
        <p:nvPicPr>
          <p:cNvPr id="2362" name="Image 2361">
            <a:extLst>
              <a:ext uri="{FF2B5EF4-FFF2-40B4-BE49-F238E27FC236}">
                <a16:creationId xmlns:a16="http://schemas.microsoft.com/office/drawing/2014/main" id="{C172D8CB-4BF5-B9F9-A553-931FFEA866DE}"/>
              </a:ext>
            </a:extLst>
          </p:cNvPr>
          <p:cNvPicPr>
            <a:picLocks/>
          </p:cNvPicPr>
          <p:nvPr/>
        </p:nvPicPr>
        <p:blipFill>
          <a:blip r:embed="rId30"/>
          <a:stretch>
            <a:fillRect/>
          </a:stretch>
        </p:blipFill>
        <p:spPr>
          <a:xfrm>
            <a:off x="3962875" y="647551"/>
            <a:ext cx="410400" cy="396000"/>
          </a:xfrm>
          <a:prstGeom prst="rect">
            <a:avLst/>
          </a:prstGeom>
        </p:spPr>
      </p:pic>
      <p:pic>
        <p:nvPicPr>
          <p:cNvPr id="2363" name="Image 2362">
            <a:extLst>
              <a:ext uri="{FF2B5EF4-FFF2-40B4-BE49-F238E27FC236}">
                <a16:creationId xmlns:a16="http://schemas.microsoft.com/office/drawing/2014/main" id="{FD1351D1-8085-F5EE-2005-E2D96A392512}"/>
              </a:ext>
            </a:extLst>
          </p:cNvPr>
          <p:cNvPicPr>
            <a:picLocks/>
          </p:cNvPicPr>
          <p:nvPr/>
        </p:nvPicPr>
        <p:blipFill>
          <a:blip r:embed="rId31"/>
          <a:stretch>
            <a:fillRect/>
          </a:stretch>
        </p:blipFill>
        <p:spPr>
          <a:xfrm>
            <a:off x="3962874" y="1070324"/>
            <a:ext cx="410400" cy="396000"/>
          </a:xfrm>
          <a:prstGeom prst="rect">
            <a:avLst/>
          </a:prstGeom>
        </p:spPr>
      </p:pic>
      <p:pic>
        <p:nvPicPr>
          <p:cNvPr id="2364" name="Image 2363">
            <a:extLst>
              <a:ext uri="{FF2B5EF4-FFF2-40B4-BE49-F238E27FC236}">
                <a16:creationId xmlns:a16="http://schemas.microsoft.com/office/drawing/2014/main" id="{39047E18-0F93-87EB-AF62-62C59BDDA287}"/>
              </a:ext>
            </a:extLst>
          </p:cNvPr>
          <p:cNvPicPr>
            <a:picLocks/>
          </p:cNvPicPr>
          <p:nvPr/>
        </p:nvPicPr>
        <p:blipFill>
          <a:blip r:embed="rId54"/>
          <a:stretch>
            <a:fillRect/>
          </a:stretch>
        </p:blipFill>
        <p:spPr>
          <a:xfrm>
            <a:off x="3962875" y="1508018"/>
            <a:ext cx="410400" cy="396000"/>
          </a:xfrm>
          <a:prstGeom prst="rect">
            <a:avLst/>
          </a:prstGeom>
        </p:spPr>
      </p:pic>
      <p:pic>
        <p:nvPicPr>
          <p:cNvPr id="1874" name="Image 1873">
            <a:extLst>
              <a:ext uri="{FF2B5EF4-FFF2-40B4-BE49-F238E27FC236}">
                <a16:creationId xmlns:a16="http://schemas.microsoft.com/office/drawing/2014/main" id="{9E7A20FD-0E6F-2A14-31EF-3029DC7D49D9}"/>
              </a:ext>
            </a:extLst>
          </p:cNvPr>
          <p:cNvPicPr>
            <a:picLocks/>
          </p:cNvPicPr>
          <p:nvPr/>
        </p:nvPicPr>
        <p:blipFill>
          <a:blip r:embed="rId55"/>
          <a:srcRect/>
          <a:stretch/>
        </p:blipFill>
        <p:spPr>
          <a:xfrm>
            <a:off x="3379188" y="4535558"/>
            <a:ext cx="410400" cy="394615"/>
          </a:xfrm>
          <a:prstGeom prst="rect">
            <a:avLst/>
          </a:prstGeom>
        </p:spPr>
      </p:pic>
      <p:pic>
        <p:nvPicPr>
          <p:cNvPr id="2365" name="Image 2364">
            <a:extLst>
              <a:ext uri="{FF2B5EF4-FFF2-40B4-BE49-F238E27FC236}">
                <a16:creationId xmlns:a16="http://schemas.microsoft.com/office/drawing/2014/main" id="{4C83672F-DCF7-A02E-C262-5196C48E654B}"/>
              </a:ext>
            </a:extLst>
          </p:cNvPr>
          <p:cNvPicPr>
            <a:picLocks/>
          </p:cNvPicPr>
          <p:nvPr/>
        </p:nvPicPr>
        <p:blipFill>
          <a:blip r:embed="rId56"/>
          <a:stretch>
            <a:fillRect/>
          </a:stretch>
        </p:blipFill>
        <p:spPr>
          <a:xfrm>
            <a:off x="3966374" y="1941691"/>
            <a:ext cx="410400" cy="396000"/>
          </a:xfrm>
          <a:prstGeom prst="rect">
            <a:avLst/>
          </a:prstGeom>
        </p:spPr>
      </p:pic>
      <p:pic>
        <p:nvPicPr>
          <p:cNvPr id="2366" name="Image 2365">
            <a:extLst>
              <a:ext uri="{FF2B5EF4-FFF2-40B4-BE49-F238E27FC236}">
                <a16:creationId xmlns:a16="http://schemas.microsoft.com/office/drawing/2014/main" id="{BFC5314F-8C30-712D-E14E-B7152D53797D}"/>
              </a:ext>
            </a:extLst>
          </p:cNvPr>
          <p:cNvPicPr>
            <a:picLocks/>
          </p:cNvPicPr>
          <p:nvPr/>
        </p:nvPicPr>
        <p:blipFill>
          <a:blip r:embed="rId34"/>
          <a:stretch>
            <a:fillRect/>
          </a:stretch>
        </p:blipFill>
        <p:spPr>
          <a:xfrm>
            <a:off x="3966374" y="2380996"/>
            <a:ext cx="410400" cy="396000"/>
          </a:xfrm>
          <a:prstGeom prst="rect">
            <a:avLst/>
          </a:prstGeom>
        </p:spPr>
      </p:pic>
      <p:pic>
        <p:nvPicPr>
          <p:cNvPr id="1877" name="Image 1876">
            <a:extLst>
              <a:ext uri="{FF2B5EF4-FFF2-40B4-BE49-F238E27FC236}">
                <a16:creationId xmlns:a16="http://schemas.microsoft.com/office/drawing/2014/main" id="{3300B452-5537-E22D-DD8D-8E528F9F361C}"/>
              </a:ext>
            </a:extLst>
          </p:cNvPr>
          <p:cNvPicPr>
            <a:picLocks/>
          </p:cNvPicPr>
          <p:nvPr/>
        </p:nvPicPr>
        <p:blipFill>
          <a:blip r:embed="rId50"/>
          <a:stretch>
            <a:fillRect/>
          </a:stretch>
        </p:blipFill>
        <p:spPr>
          <a:xfrm>
            <a:off x="3810007" y="4527666"/>
            <a:ext cx="410400" cy="410400"/>
          </a:xfrm>
          <a:prstGeom prst="rect">
            <a:avLst/>
          </a:prstGeom>
        </p:spPr>
      </p:pic>
      <p:pic>
        <p:nvPicPr>
          <p:cNvPr id="2367" name="Image 2366">
            <a:extLst>
              <a:ext uri="{FF2B5EF4-FFF2-40B4-BE49-F238E27FC236}">
                <a16:creationId xmlns:a16="http://schemas.microsoft.com/office/drawing/2014/main" id="{FF6E3B66-364A-FBD1-1FA0-A6B113D0A1FF}"/>
              </a:ext>
            </a:extLst>
          </p:cNvPr>
          <p:cNvPicPr>
            <a:picLocks/>
          </p:cNvPicPr>
          <p:nvPr/>
        </p:nvPicPr>
        <p:blipFill>
          <a:blip r:embed="rId57"/>
          <a:stretch>
            <a:fillRect/>
          </a:stretch>
        </p:blipFill>
        <p:spPr>
          <a:xfrm>
            <a:off x="3962875" y="2809703"/>
            <a:ext cx="410400" cy="396000"/>
          </a:xfrm>
          <a:prstGeom prst="rect">
            <a:avLst/>
          </a:prstGeom>
        </p:spPr>
      </p:pic>
      <p:pic>
        <p:nvPicPr>
          <p:cNvPr id="2323" name="Image 2322">
            <a:extLst>
              <a:ext uri="{FF2B5EF4-FFF2-40B4-BE49-F238E27FC236}">
                <a16:creationId xmlns:a16="http://schemas.microsoft.com/office/drawing/2014/main" id="{B9EBF010-EC34-877F-E651-B53659545DEC}"/>
              </a:ext>
            </a:extLst>
          </p:cNvPr>
          <p:cNvPicPr>
            <a:picLocks/>
          </p:cNvPicPr>
          <p:nvPr/>
        </p:nvPicPr>
        <p:blipFill>
          <a:blip r:embed="rId58"/>
          <a:srcRect/>
          <a:stretch/>
        </p:blipFill>
        <p:spPr>
          <a:xfrm>
            <a:off x="1360513" y="640014"/>
            <a:ext cx="410400" cy="394615"/>
          </a:xfrm>
          <a:prstGeom prst="rect">
            <a:avLst/>
          </a:prstGeom>
        </p:spPr>
      </p:pic>
      <p:pic>
        <p:nvPicPr>
          <p:cNvPr id="704" name="Image 703">
            <a:extLst>
              <a:ext uri="{FF2B5EF4-FFF2-40B4-BE49-F238E27FC236}">
                <a16:creationId xmlns:a16="http://schemas.microsoft.com/office/drawing/2014/main" id="{4E6D8A19-C0CD-5650-9ECE-2007D27C1220}"/>
              </a:ext>
            </a:extLst>
          </p:cNvPr>
          <p:cNvPicPr>
            <a:picLocks/>
          </p:cNvPicPr>
          <p:nvPr/>
        </p:nvPicPr>
        <p:blipFill>
          <a:blip r:embed="rId36"/>
          <a:srcRect/>
          <a:stretch/>
        </p:blipFill>
        <p:spPr>
          <a:xfrm>
            <a:off x="1360513" y="1070324"/>
            <a:ext cx="410400" cy="394615"/>
          </a:xfrm>
          <a:prstGeom prst="rect">
            <a:avLst/>
          </a:prstGeom>
        </p:spPr>
      </p:pic>
      <p:pic>
        <p:nvPicPr>
          <p:cNvPr id="705" name="Image 704">
            <a:extLst>
              <a:ext uri="{FF2B5EF4-FFF2-40B4-BE49-F238E27FC236}">
                <a16:creationId xmlns:a16="http://schemas.microsoft.com/office/drawing/2014/main" id="{97365D2E-88E6-BFE5-325E-39DE3DD1F395}"/>
              </a:ext>
            </a:extLst>
          </p:cNvPr>
          <p:cNvPicPr>
            <a:picLocks/>
          </p:cNvPicPr>
          <p:nvPr/>
        </p:nvPicPr>
        <p:blipFill>
          <a:blip r:embed="rId51"/>
          <a:srcRect/>
          <a:stretch/>
        </p:blipFill>
        <p:spPr>
          <a:xfrm>
            <a:off x="1360513" y="1508711"/>
            <a:ext cx="410400" cy="394615"/>
          </a:xfrm>
          <a:prstGeom prst="rect">
            <a:avLst/>
          </a:prstGeom>
        </p:spPr>
      </p:pic>
      <p:pic>
        <p:nvPicPr>
          <p:cNvPr id="707" name="Image 706">
            <a:extLst>
              <a:ext uri="{FF2B5EF4-FFF2-40B4-BE49-F238E27FC236}">
                <a16:creationId xmlns:a16="http://schemas.microsoft.com/office/drawing/2014/main" id="{25ACC832-AE6E-CD95-4199-CBD0C5EE0B6D}"/>
              </a:ext>
            </a:extLst>
          </p:cNvPr>
          <p:cNvPicPr>
            <a:picLocks/>
          </p:cNvPicPr>
          <p:nvPr/>
        </p:nvPicPr>
        <p:blipFill>
          <a:blip r:embed="rId53"/>
          <a:srcRect/>
          <a:stretch/>
        </p:blipFill>
        <p:spPr>
          <a:xfrm>
            <a:off x="1360513" y="1941691"/>
            <a:ext cx="410400" cy="394615"/>
          </a:xfrm>
          <a:prstGeom prst="rect">
            <a:avLst/>
          </a:prstGeom>
        </p:spPr>
      </p:pic>
      <p:pic>
        <p:nvPicPr>
          <p:cNvPr id="1885" name="Image 1884">
            <a:extLst>
              <a:ext uri="{FF2B5EF4-FFF2-40B4-BE49-F238E27FC236}">
                <a16:creationId xmlns:a16="http://schemas.microsoft.com/office/drawing/2014/main" id="{8E0276D0-CD84-FF89-25E2-4F008CA76D1A}"/>
              </a:ext>
            </a:extLst>
          </p:cNvPr>
          <p:cNvPicPr>
            <a:picLocks/>
          </p:cNvPicPr>
          <p:nvPr/>
        </p:nvPicPr>
        <p:blipFill>
          <a:blip r:embed="rId59"/>
          <a:srcRect/>
          <a:stretch/>
        </p:blipFill>
        <p:spPr>
          <a:xfrm>
            <a:off x="3810007" y="4535558"/>
            <a:ext cx="410400" cy="394615"/>
          </a:xfrm>
          <a:prstGeom prst="rect">
            <a:avLst/>
          </a:prstGeom>
        </p:spPr>
      </p:pic>
      <p:pic>
        <p:nvPicPr>
          <p:cNvPr id="708" name="Image 707">
            <a:extLst>
              <a:ext uri="{FF2B5EF4-FFF2-40B4-BE49-F238E27FC236}">
                <a16:creationId xmlns:a16="http://schemas.microsoft.com/office/drawing/2014/main" id="{5C48A9B3-1DF4-0C6A-2A88-F29B451C9F5A}"/>
              </a:ext>
            </a:extLst>
          </p:cNvPr>
          <p:cNvPicPr>
            <a:picLocks/>
          </p:cNvPicPr>
          <p:nvPr/>
        </p:nvPicPr>
        <p:blipFill>
          <a:blip r:embed="rId55"/>
          <a:srcRect/>
          <a:stretch/>
        </p:blipFill>
        <p:spPr>
          <a:xfrm>
            <a:off x="1360513" y="2366043"/>
            <a:ext cx="410400" cy="394615"/>
          </a:xfrm>
          <a:prstGeom prst="rect">
            <a:avLst/>
          </a:prstGeom>
        </p:spPr>
      </p:pic>
      <p:sp>
        <p:nvSpPr>
          <p:cNvPr id="1925" name="ZoneTexte 1924">
            <a:extLst>
              <a:ext uri="{FF2B5EF4-FFF2-40B4-BE49-F238E27FC236}">
                <a16:creationId xmlns:a16="http://schemas.microsoft.com/office/drawing/2014/main" id="{AA41D504-1C6D-F065-3AF4-7F2CAA110A00}"/>
              </a:ext>
            </a:extLst>
          </p:cNvPr>
          <p:cNvSpPr txBox="1"/>
          <p:nvPr/>
        </p:nvSpPr>
        <p:spPr>
          <a:xfrm>
            <a:off x="1264842" y="7105169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</a:t>
            </a:r>
          </a:p>
        </p:txBody>
      </p:sp>
      <p:pic>
        <p:nvPicPr>
          <p:cNvPr id="709" name="Image 708">
            <a:extLst>
              <a:ext uri="{FF2B5EF4-FFF2-40B4-BE49-F238E27FC236}">
                <a16:creationId xmlns:a16="http://schemas.microsoft.com/office/drawing/2014/main" id="{5739E960-09B5-9AE5-6A84-61C85CD22D07}"/>
              </a:ext>
            </a:extLst>
          </p:cNvPr>
          <p:cNvPicPr>
            <a:picLocks/>
          </p:cNvPicPr>
          <p:nvPr/>
        </p:nvPicPr>
        <p:blipFill>
          <a:blip r:embed="rId60"/>
          <a:srcRect/>
          <a:stretch/>
        </p:blipFill>
        <p:spPr>
          <a:xfrm>
            <a:off x="1360513" y="2810396"/>
            <a:ext cx="410400" cy="394615"/>
          </a:xfrm>
          <a:prstGeom prst="rect">
            <a:avLst/>
          </a:prstGeom>
        </p:spPr>
      </p:pic>
      <p:sp>
        <p:nvSpPr>
          <p:cNvPr id="1928" name="ZoneTexte 1927">
            <a:extLst>
              <a:ext uri="{FF2B5EF4-FFF2-40B4-BE49-F238E27FC236}">
                <a16:creationId xmlns:a16="http://schemas.microsoft.com/office/drawing/2014/main" id="{379E6C90-080B-67D2-7B50-1C539066373D}"/>
              </a:ext>
            </a:extLst>
          </p:cNvPr>
          <p:cNvSpPr txBox="1"/>
          <p:nvPr/>
        </p:nvSpPr>
        <p:spPr>
          <a:xfrm>
            <a:off x="1264842" y="753106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7</a:t>
            </a:r>
          </a:p>
        </p:txBody>
      </p:sp>
      <p:pic>
        <p:nvPicPr>
          <p:cNvPr id="736" name="Image 735">
            <a:extLst>
              <a:ext uri="{FF2B5EF4-FFF2-40B4-BE49-F238E27FC236}">
                <a16:creationId xmlns:a16="http://schemas.microsoft.com/office/drawing/2014/main" id="{2359865E-25C3-C427-9BFA-E06A193F6FF7}"/>
              </a:ext>
            </a:extLst>
          </p:cNvPr>
          <p:cNvPicPr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1642157" y="7385585"/>
            <a:ext cx="410400" cy="396000"/>
          </a:xfrm>
          <a:prstGeom prst="rect">
            <a:avLst/>
          </a:prstGeom>
        </p:spPr>
      </p:pic>
      <p:sp>
        <p:nvSpPr>
          <p:cNvPr id="1929" name="ZoneTexte 1928">
            <a:extLst>
              <a:ext uri="{FF2B5EF4-FFF2-40B4-BE49-F238E27FC236}">
                <a16:creationId xmlns:a16="http://schemas.microsoft.com/office/drawing/2014/main" id="{85D7715E-7B86-7C5D-77A7-3D0AD551B266}"/>
              </a:ext>
            </a:extLst>
          </p:cNvPr>
          <p:cNvSpPr txBox="1"/>
          <p:nvPr/>
        </p:nvSpPr>
        <p:spPr>
          <a:xfrm>
            <a:off x="1264842" y="7932367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</a:t>
            </a:r>
          </a:p>
        </p:txBody>
      </p:sp>
      <p:pic>
        <p:nvPicPr>
          <p:cNvPr id="737" name="Image 736">
            <a:extLst>
              <a:ext uri="{FF2B5EF4-FFF2-40B4-BE49-F238E27FC236}">
                <a16:creationId xmlns:a16="http://schemas.microsoft.com/office/drawing/2014/main" id="{779F9CF2-94F5-135C-DEF4-0352652AC22F}"/>
              </a:ext>
            </a:extLst>
          </p:cNvPr>
          <p:cNvPicPr>
            <a:picLocks/>
          </p:cNvPicPr>
          <p:nvPr/>
        </p:nvPicPr>
        <p:blipFill>
          <a:blip r:embed="rId62"/>
          <a:stretch>
            <a:fillRect/>
          </a:stretch>
        </p:blipFill>
        <p:spPr>
          <a:xfrm>
            <a:off x="2079076" y="7385585"/>
            <a:ext cx="410400" cy="396000"/>
          </a:xfrm>
          <a:prstGeom prst="rect">
            <a:avLst/>
          </a:prstGeom>
        </p:spPr>
      </p:pic>
      <p:sp>
        <p:nvSpPr>
          <p:cNvPr id="1934" name="ZoneTexte 1933">
            <a:extLst>
              <a:ext uri="{FF2B5EF4-FFF2-40B4-BE49-F238E27FC236}">
                <a16:creationId xmlns:a16="http://schemas.microsoft.com/office/drawing/2014/main" id="{C88EFD98-B52D-6743-828F-1A09441B1DA8}"/>
              </a:ext>
            </a:extLst>
          </p:cNvPr>
          <p:cNvSpPr txBox="1"/>
          <p:nvPr/>
        </p:nvSpPr>
        <p:spPr>
          <a:xfrm>
            <a:off x="1264842" y="8350918"/>
            <a:ext cx="3921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9</a:t>
            </a:r>
          </a:p>
        </p:txBody>
      </p:sp>
      <p:pic>
        <p:nvPicPr>
          <p:cNvPr id="739" name="Image 738">
            <a:extLst>
              <a:ext uri="{FF2B5EF4-FFF2-40B4-BE49-F238E27FC236}">
                <a16:creationId xmlns:a16="http://schemas.microsoft.com/office/drawing/2014/main" id="{9E5528EB-BFA3-FC6C-8F42-DF0AF6B89432}"/>
              </a:ext>
            </a:extLst>
          </p:cNvPr>
          <p:cNvPicPr>
            <a:picLocks/>
          </p:cNvPicPr>
          <p:nvPr/>
        </p:nvPicPr>
        <p:blipFill>
          <a:blip r:embed="rId63"/>
          <a:stretch>
            <a:fillRect/>
          </a:stretch>
        </p:blipFill>
        <p:spPr>
          <a:xfrm>
            <a:off x="2515995" y="7385585"/>
            <a:ext cx="410400" cy="396000"/>
          </a:xfrm>
          <a:prstGeom prst="rect">
            <a:avLst/>
          </a:prstGeom>
        </p:spPr>
      </p:pic>
      <p:pic>
        <p:nvPicPr>
          <p:cNvPr id="1935" name="Image 1934">
            <a:extLst>
              <a:ext uri="{FF2B5EF4-FFF2-40B4-BE49-F238E27FC236}">
                <a16:creationId xmlns:a16="http://schemas.microsoft.com/office/drawing/2014/main" id="{02800494-5EDE-1C62-1569-C41FB433D561}"/>
              </a:ext>
            </a:extLst>
          </p:cNvPr>
          <p:cNvPicPr>
            <a:picLocks/>
          </p:cNvPicPr>
          <p:nvPr/>
        </p:nvPicPr>
        <p:blipFill>
          <a:blip r:embed="rId52"/>
          <a:srcRect/>
          <a:stretch/>
        </p:blipFill>
        <p:spPr>
          <a:xfrm>
            <a:off x="2075003" y="4939137"/>
            <a:ext cx="410399" cy="394615"/>
          </a:xfrm>
          <a:prstGeom prst="rect">
            <a:avLst/>
          </a:prstGeom>
        </p:spPr>
      </p:pic>
      <p:pic>
        <p:nvPicPr>
          <p:cNvPr id="740" name="Image 739">
            <a:extLst>
              <a:ext uri="{FF2B5EF4-FFF2-40B4-BE49-F238E27FC236}">
                <a16:creationId xmlns:a16="http://schemas.microsoft.com/office/drawing/2014/main" id="{88FDA662-6C10-3207-22D4-343C29A9B14B}"/>
              </a:ext>
            </a:extLst>
          </p:cNvPr>
          <p:cNvPicPr>
            <a:picLocks/>
          </p:cNvPicPr>
          <p:nvPr/>
        </p:nvPicPr>
        <p:blipFill>
          <a:blip r:embed="rId64"/>
          <a:stretch>
            <a:fillRect/>
          </a:stretch>
        </p:blipFill>
        <p:spPr>
          <a:xfrm>
            <a:off x="2952914" y="7385585"/>
            <a:ext cx="410400" cy="396000"/>
          </a:xfrm>
          <a:prstGeom prst="rect">
            <a:avLst/>
          </a:prstGeom>
        </p:spPr>
      </p:pic>
      <p:pic>
        <p:nvPicPr>
          <p:cNvPr id="741" name="Image 740">
            <a:extLst>
              <a:ext uri="{FF2B5EF4-FFF2-40B4-BE49-F238E27FC236}">
                <a16:creationId xmlns:a16="http://schemas.microsoft.com/office/drawing/2014/main" id="{8A914384-D1D2-4F04-4E9F-0F19EB1EB6B4}"/>
              </a:ext>
            </a:extLst>
          </p:cNvPr>
          <p:cNvPicPr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3389833" y="7385585"/>
            <a:ext cx="410400" cy="396000"/>
          </a:xfrm>
          <a:prstGeom prst="rect">
            <a:avLst/>
          </a:prstGeom>
        </p:spPr>
      </p:pic>
      <p:pic>
        <p:nvPicPr>
          <p:cNvPr id="742" name="Image 741">
            <a:extLst>
              <a:ext uri="{FF2B5EF4-FFF2-40B4-BE49-F238E27FC236}">
                <a16:creationId xmlns:a16="http://schemas.microsoft.com/office/drawing/2014/main" id="{49648077-1D7E-4673-8683-5DAD78825443}"/>
              </a:ext>
            </a:extLst>
          </p:cNvPr>
          <p:cNvPicPr>
            <a:picLocks/>
          </p:cNvPicPr>
          <p:nvPr/>
        </p:nvPicPr>
        <p:blipFill>
          <a:blip r:embed="rId66"/>
          <a:stretch>
            <a:fillRect/>
          </a:stretch>
        </p:blipFill>
        <p:spPr>
          <a:xfrm>
            <a:off x="3826750" y="7385585"/>
            <a:ext cx="410400" cy="396000"/>
          </a:xfrm>
          <a:prstGeom prst="rect">
            <a:avLst/>
          </a:prstGeom>
        </p:spPr>
      </p:pic>
      <p:pic>
        <p:nvPicPr>
          <p:cNvPr id="1488" name="Image 1487">
            <a:extLst>
              <a:ext uri="{FF2B5EF4-FFF2-40B4-BE49-F238E27FC236}">
                <a16:creationId xmlns:a16="http://schemas.microsoft.com/office/drawing/2014/main" id="{79822223-7751-905B-3240-E8C85FE0B245}"/>
              </a:ext>
            </a:extLst>
          </p:cNvPr>
          <p:cNvPicPr>
            <a:picLocks/>
          </p:cNvPicPr>
          <p:nvPr/>
        </p:nvPicPr>
        <p:blipFill>
          <a:blip r:embed="rId67"/>
          <a:stretch>
            <a:fillRect/>
          </a:stretch>
        </p:blipFill>
        <p:spPr>
          <a:xfrm>
            <a:off x="1649125" y="8216821"/>
            <a:ext cx="410400" cy="396000"/>
          </a:xfrm>
          <a:prstGeom prst="rect">
            <a:avLst/>
          </a:prstGeom>
        </p:spPr>
      </p:pic>
      <p:pic>
        <p:nvPicPr>
          <p:cNvPr id="1489" name="Image 1488">
            <a:extLst>
              <a:ext uri="{FF2B5EF4-FFF2-40B4-BE49-F238E27FC236}">
                <a16:creationId xmlns:a16="http://schemas.microsoft.com/office/drawing/2014/main" id="{1A2BA79E-3FC6-1163-498B-16E905917253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2085652" y="8216821"/>
            <a:ext cx="410400" cy="396000"/>
          </a:xfrm>
          <a:prstGeom prst="rect">
            <a:avLst/>
          </a:prstGeom>
        </p:spPr>
      </p:pic>
      <p:pic>
        <p:nvPicPr>
          <p:cNvPr id="1490" name="Image 1489">
            <a:extLst>
              <a:ext uri="{FF2B5EF4-FFF2-40B4-BE49-F238E27FC236}">
                <a16:creationId xmlns:a16="http://schemas.microsoft.com/office/drawing/2014/main" id="{83263166-0330-4C8B-8B2F-649FB1AD3910}"/>
              </a:ext>
            </a:extLst>
          </p:cNvPr>
          <p:cNvPicPr>
            <a:picLocks/>
          </p:cNvPicPr>
          <p:nvPr/>
        </p:nvPicPr>
        <p:blipFill>
          <a:blip r:embed="rId69"/>
          <a:stretch>
            <a:fillRect/>
          </a:stretch>
        </p:blipFill>
        <p:spPr>
          <a:xfrm>
            <a:off x="2522179" y="8216821"/>
            <a:ext cx="410400" cy="396000"/>
          </a:xfrm>
          <a:prstGeom prst="rect">
            <a:avLst/>
          </a:prstGeom>
        </p:spPr>
      </p:pic>
      <p:pic>
        <p:nvPicPr>
          <p:cNvPr id="1491" name="Image 1490">
            <a:extLst>
              <a:ext uri="{FF2B5EF4-FFF2-40B4-BE49-F238E27FC236}">
                <a16:creationId xmlns:a16="http://schemas.microsoft.com/office/drawing/2014/main" id="{065931E5-3EA6-BFB7-6732-B712BF29958D}"/>
              </a:ext>
            </a:extLst>
          </p:cNvPr>
          <p:cNvPicPr>
            <a:picLocks/>
          </p:cNvPicPr>
          <p:nvPr/>
        </p:nvPicPr>
        <p:blipFill>
          <a:blip r:embed="rId70"/>
          <a:stretch>
            <a:fillRect/>
          </a:stretch>
        </p:blipFill>
        <p:spPr>
          <a:xfrm>
            <a:off x="2958706" y="8216821"/>
            <a:ext cx="410400" cy="396000"/>
          </a:xfrm>
          <a:prstGeom prst="rect">
            <a:avLst/>
          </a:prstGeom>
        </p:spPr>
      </p:pic>
      <p:pic>
        <p:nvPicPr>
          <p:cNvPr id="1495" name="Image 1494">
            <a:extLst>
              <a:ext uri="{FF2B5EF4-FFF2-40B4-BE49-F238E27FC236}">
                <a16:creationId xmlns:a16="http://schemas.microsoft.com/office/drawing/2014/main" id="{D8CA8546-1E26-6A30-6E68-1A402F2FEC4D}"/>
              </a:ext>
            </a:extLst>
          </p:cNvPr>
          <p:cNvPicPr>
            <a:picLocks/>
          </p:cNvPicPr>
          <p:nvPr/>
        </p:nvPicPr>
        <p:blipFill>
          <a:blip r:embed="rId71"/>
          <a:stretch>
            <a:fillRect/>
          </a:stretch>
        </p:blipFill>
        <p:spPr>
          <a:xfrm>
            <a:off x="3395233" y="8216821"/>
            <a:ext cx="410400" cy="396000"/>
          </a:xfrm>
          <a:prstGeom prst="rect">
            <a:avLst/>
          </a:prstGeom>
        </p:spPr>
      </p:pic>
      <p:pic>
        <p:nvPicPr>
          <p:cNvPr id="1496" name="Image 1495">
            <a:extLst>
              <a:ext uri="{FF2B5EF4-FFF2-40B4-BE49-F238E27FC236}">
                <a16:creationId xmlns:a16="http://schemas.microsoft.com/office/drawing/2014/main" id="{A9111FEB-4490-E253-3753-1EF84FF5B547}"/>
              </a:ext>
            </a:extLst>
          </p:cNvPr>
          <p:cNvPicPr>
            <a:picLocks/>
          </p:cNvPicPr>
          <p:nvPr/>
        </p:nvPicPr>
        <p:blipFill>
          <a:blip r:embed="rId72"/>
          <a:stretch>
            <a:fillRect/>
          </a:stretch>
        </p:blipFill>
        <p:spPr>
          <a:xfrm>
            <a:off x="3831760" y="8216821"/>
            <a:ext cx="410400" cy="396000"/>
          </a:xfrm>
          <a:prstGeom prst="rect">
            <a:avLst/>
          </a:prstGeom>
        </p:spPr>
      </p:pic>
      <p:pic>
        <p:nvPicPr>
          <p:cNvPr id="1498" name="Image 1497">
            <a:extLst>
              <a:ext uri="{FF2B5EF4-FFF2-40B4-BE49-F238E27FC236}">
                <a16:creationId xmlns:a16="http://schemas.microsoft.com/office/drawing/2014/main" id="{E9410C2A-DD94-6489-AC71-E4A8F7A7E20A}"/>
              </a:ext>
            </a:extLst>
          </p:cNvPr>
          <p:cNvPicPr>
            <a:picLocks/>
          </p:cNvPicPr>
          <p:nvPr/>
        </p:nvPicPr>
        <p:blipFill>
          <a:blip r:embed="rId73"/>
          <a:stretch>
            <a:fillRect/>
          </a:stretch>
        </p:blipFill>
        <p:spPr>
          <a:xfrm>
            <a:off x="1645320" y="7788481"/>
            <a:ext cx="410400" cy="396000"/>
          </a:xfrm>
          <a:prstGeom prst="rect">
            <a:avLst/>
          </a:prstGeom>
        </p:spPr>
      </p:pic>
      <p:pic>
        <p:nvPicPr>
          <p:cNvPr id="1499" name="Image 1498">
            <a:extLst>
              <a:ext uri="{FF2B5EF4-FFF2-40B4-BE49-F238E27FC236}">
                <a16:creationId xmlns:a16="http://schemas.microsoft.com/office/drawing/2014/main" id="{B2EA19A1-94D4-1438-FFD8-4B9DAE262F9E}"/>
              </a:ext>
            </a:extLst>
          </p:cNvPr>
          <p:cNvPicPr>
            <a:picLocks/>
          </p:cNvPicPr>
          <p:nvPr/>
        </p:nvPicPr>
        <p:blipFill>
          <a:blip r:embed="rId74"/>
          <a:stretch>
            <a:fillRect/>
          </a:stretch>
        </p:blipFill>
        <p:spPr>
          <a:xfrm>
            <a:off x="2081482" y="7788481"/>
            <a:ext cx="410400" cy="396000"/>
          </a:xfrm>
          <a:prstGeom prst="rect">
            <a:avLst/>
          </a:prstGeom>
        </p:spPr>
      </p:pic>
      <p:pic>
        <p:nvPicPr>
          <p:cNvPr id="1500" name="Image 1499">
            <a:extLst>
              <a:ext uri="{FF2B5EF4-FFF2-40B4-BE49-F238E27FC236}">
                <a16:creationId xmlns:a16="http://schemas.microsoft.com/office/drawing/2014/main" id="{A3F328D1-8F07-2037-04C9-6F2AFADF770A}"/>
              </a:ext>
            </a:extLst>
          </p:cNvPr>
          <p:cNvPicPr>
            <a:picLocks/>
          </p:cNvPicPr>
          <p:nvPr/>
        </p:nvPicPr>
        <p:blipFill>
          <a:blip r:embed="rId75"/>
          <a:stretch>
            <a:fillRect/>
          </a:stretch>
        </p:blipFill>
        <p:spPr>
          <a:xfrm>
            <a:off x="2517644" y="7788481"/>
            <a:ext cx="410400" cy="396000"/>
          </a:xfrm>
          <a:prstGeom prst="rect">
            <a:avLst/>
          </a:prstGeom>
        </p:spPr>
      </p:pic>
      <p:pic>
        <p:nvPicPr>
          <p:cNvPr id="1501" name="Image 1500">
            <a:extLst>
              <a:ext uri="{FF2B5EF4-FFF2-40B4-BE49-F238E27FC236}">
                <a16:creationId xmlns:a16="http://schemas.microsoft.com/office/drawing/2014/main" id="{A23D452B-346A-A4E3-8FAB-BC95235C9E72}"/>
              </a:ext>
            </a:extLst>
          </p:cNvPr>
          <p:cNvPicPr>
            <a:picLocks/>
          </p:cNvPicPr>
          <p:nvPr/>
        </p:nvPicPr>
        <p:blipFill>
          <a:blip r:embed="rId76"/>
          <a:stretch>
            <a:fillRect/>
          </a:stretch>
        </p:blipFill>
        <p:spPr>
          <a:xfrm>
            <a:off x="2953806" y="7788481"/>
            <a:ext cx="410400" cy="396000"/>
          </a:xfrm>
          <a:prstGeom prst="rect">
            <a:avLst/>
          </a:prstGeom>
        </p:spPr>
      </p:pic>
      <p:pic>
        <p:nvPicPr>
          <p:cNvPr id="1502" name="Image 1501">
            <a:extLst>
              <a:ext uri="{FF2B5EF4-FFF2-40B4-BE49-F238E27FC236}">
                <a16:creationId xmlns:a16="http://schemas.microsoft.com/office/drawing/2014/main" id="{853A56A3-3ACD-6326-0123-55771544E101}"/>
              </a:ext>
            </a:extLst>
          </p:cNvPr>
          <p:cNvPicPr>
            <a:picLocks/>
          </p:cNvPicPr>
          <p:nvPr/>
        </p:nvPicPr>
        <p:blipFill>
          <a:blip r:embed="rId77"/>
          <a:stretch>
            <a:fillRect/>
          </a:stretch>
        </p:blipFill>
        <p:spPr>
          <a:xfrm>
            <a:off x="3389968" y="7788481"/>
            <a:ext cx="410400" cy="396000"/>
          </a:xfrm>
          <a:prstGeom prst="rect">
            <a:avLst/>
          </a:prstGeom>
        </p:spPr>
      </p:pic>
      <p:pic>
        <p:nvPicPr>
          <p:cNvPr id="1503" name="Image 1502">
            <a:extLst>
              <a:ext uri="{FF2B5EF4-FFF2-40B4-BE49-F238E27FC236}">
                <a16:creationId xmlns:a16="http://schemas.microsoft.com/office/drawing/2014/main" id="{6FADBD87-C545-3A83-6844-907BE7966CBA}"/>
              </a:ext>
            </a:extLst>
          </p:cNvPr>
          <p:cNvPicPr>
            <a:picLocks/>
          </p:cNvPicPr>
          <p:nvPr/>
        </p:nvPicPr>
        <p:blipFill>
          <a:blip r:embed="rId78"/>
          <a:stretch>
            <a:fillRect/>
          </a:stretch>
        </p:blipFill>
        <p:spPr>
          <a:xfrm>
            <a:off x="3826131" y="7788481"/>
            <a:ext cx="410400" cy="396000"/>
          </a:xfrm>
          <a:prstGeom prst="rect">
            <a:avLst/>
          </a:prstGeom>
        </p:spPr>
      </p:pic>
      <p:pic>
        <p:nvPicPr>
          <p:cNvPr id="1513" name="Image 1512">
            <a:extLst>
              <a:ext uri="{FF2B5EF4-FFF2-40B4-BE49-F238E27FC236}">
                <a16:creationId xmlns:a16="http://schemas.microsoft.com/office/drawing/2014/main" id="{3D322B44-8556-D4D7-0CEC-5AECEDD47D7F}"/>
              </a:ext>
            </a:extLst>
          </p:cNvPr>
          <p:cNvPicPr>
            <a:picLocks/>
          </p:cNvPicPr>
          <p:nvPr/>
        </p:nvPicPr>
        <p:blipFill>
          <a:blip r:embed="rId61"/>
          <a:stretch>
            <a:fillRect/>
          </a:stretch>
        </p:blipFill>
        <p:spPr>
          <a:xfrm>
            <a:off x="4405023" y="643081"/>
            <a:ext cx="410400" cy="396000"/>
          </a:xfrm>
          <a:prstGeom prst="rect">
            <a:avLst/>
          </a:prstGeom>
        </p:spPr>
      </p:pic>
      <p:pic>
        <p:nvPicPr>
          <p:cNvPr id="1514" name="Image 1513">
            <a:extLst>
              <a:ext uri="{FF2B5EF4-FFF2-40B4-BE49-F238E27FC236}">
                <a16:creationId xmlns:a16="http://schemas.microsoft.com/office/drawing/2014/main" id="{5AC60282-7444-4F4D-42B7-F6FE12A1B7CC}"/>
              </a:ext>
            </a:extLst>
          </p:cNvPr>
          <p:cNvPicPr>
            <a:picLocks/>
          </p:cNvPicPr>
          <p:nvPr/>
        </p:nvPicPr>
        <p:blipFill>
          <a:blip r:embed="rId62"/>
          <a:stretch>
            <a:fillRect/>
          </a:stretch>
        </p:blipFill>
        <p:spPr>
          <a:xfrm>
            <a:off x="4405022" y="1070324"/>
            <a:ext cx="410400" cy="396000"/>
          </a:xfrm>
          <a:prstGeom prst="rect">
            <a:avLst/>
          </a:prstGeom>
        </p:spPr>
      </p:pic>
      <p:pic>
        <p:nvPicPr>
          <p:cNvPr id="1515" name="Image 1514">
            <a:extLst>
              <a:ext uri="{FF2B5EF4-FFF2-40B4-BE49-F238E27FC236}">
                <a16:creationId xmlns:a16="http://schemas.microsoft.com/office/drawing/2014/main" id="{62C3AB57-F522-5FC3-D225-0FB4C366CF6E}"/>
              </a:ext>
            </a:extLst>
          </p:cNvPr>
          <p:cNvPicPr>
            <a:picLocks/>
          </p:cNvPicPr>
          <p:nvPr/>
        </p:nvPicPr>
        <p:blipFill>
          <a:blip r:embed="rId63"/>
          <a:stretch>
            <a:fillRect/>
          </a:stretch>
        </p:blipFill>
        <p:spPr>
          <a:xfrm>
            <a:off x="4405023" y="1508018"/>
            <a:ext cx="410400" cy="396000"/>
          </a:xfrm>
          <a:prstGeom prst="rect">
            <a:avLst/>
          </a:prstGeom>
        </p:spPr>
      </p:pic>
      <p:pic>
        <p:nvPicPr>
          <p:cNvPr id="1516" name="Image 1515">
            <a:extLst>
              <a:ext uri="{FF2B5EF4-FFF2-40B4-BE49-F238E27FC236}">
                <a16:creationId xmlns:a16="http://schemas.microsoft.com/office/drawing/2014/main" id="{C5B349EF-D63B-781B-108C-19B3DA35DBC9}"/>
              </a:ext>
            </a:extLst>
          </p:cNvPr>
          <p:cNvPicPr>
            <a:picLocks/>
          </p:cNvPicPr>
          <p:nvPr/>
        </p:nvPicPr>
        <p:blipFill>
          <a:blip r:embed="rId64"/>
          <a:stretch>
            <a:fillRect/>
          </a:stretch>
        </p:blipFill>
        <p:spPr>
          <a:xfrm>
            <a:off x="4401985" y="1941691"/>
            <a:ext cx="410400" cy="396000"/>
          </a:xfrm>
          <a:prstGeom prst="rect">
            <a:avLst/>
          </a:prstGeom>
        </p:spPr>
      </p:pic>
      <p:pic>
        <p:nvPicPr>
          <p:cNvPr id="1520" name="Image 1519">
            <a:extLst>
              <a:ext uri="{FF2B5EF4-FFF2-40B4-BE49-F238E27FC236}">
                <a16:creationId xmlns:a16="http://schemas.microsoft.com/office/drawing/2014/main" id="{5B9FEC2D-3B0A-D41F-B7B8-0080EA3212E7}"/>
              </a:ext>
            </a:extLst>
          </p:cNvPr>
          <p:cNvPicPr>
            <a:picLocks/>
          </p:cNvPicPr>
          <p:nvPr/>
        </p:nvPicPr>
        <p:blipFill>
          <a:blip r:embed="rId65"/>
          <a:stretch>
            <a:fillRect/>
          </a:stretch>
        </p:blipFill>
        <p:spPr>
          <a:xfrm>
            <a:off x="4401985" y="2382290"/>
            <a:ext cx="410400" cy="396000"/>
          </a:xfrm>
          <a:prstGeom prst="rect">
            <a:avLst/>
          </a:prstGeom>
        </p:spPr>
      </p:pic>
      <p:pic>
        <p:nvPicPr>
          <p:cNvPr id="1525" name="Image 1524">
            <a:extLst>
              <a:ext uri="{FF2B5EF4-FFF2-40B4-BE49-F238E27FC236}">
                <a16:creationId xmlns:a16="http://schemas.microsoft.com/office/drawing/2014/main" id="{01325D0C-2AED-4ED0-5586-B6E489D0D33A}"/>
              </a:ext>
            </a:extLst>
          </p:cNvPr>
          <p:cNvPicPr>
            <a:picLocks/>
          </p:cNvPicPr>
          <p:nvPr/>
        </p:nvPicPr>
        <p:blipFill>
          <a:blip r:embed="rId79"/>
          <a:stretch>
            <a:fillRect/>
          </a:stretch>
        </p:blipFill>
        <p:spPr>
          <a:xfrm>
            <a:off x="4405023" y="2809703"/>
            <a:ext cx="410400" cy="396000"/>
          </a:xfrm>
          <a:prstGeom prst="rect">
            <a:avLst/>
          </a:prstGeom>
        </p:spPr>
      </p:pic>
      <p:pic>
        <p:nvPicPr>
          <p:cNvPr id="1526" name="Image 1525">
            <a:extLst>
              <a:ext uri="{FF2B5EF4-FFF2-40B4-BE49-F238E27FC236}">
                <a16:creationId xmlns:a16="http://schemas.microsoft.com/office/drawing/2014/main" id="{160C0765-E35C-06AE-FBA7-A4A95763429D}"/>
              </a:ext>
            </a:extLst>
          </p:cNvPr>
          <p:cNvPicPr>
            <a:picLocks/>
          </p:cNvPicPr>
          <p:nvPr/>
        </p:nvPicPr>
        <p:blipFill>
          <a:blip r:embed="rId67"/>
          <a:stretch>
            <a:fillRect/>
          </a:stretch>
        </p:blipFill>
        <p:spPr>
          <a:xfrm>
            <a:off x="5272477" y="647552"/>
            <a:ext cx="410400" cy="396000"/>
          </a:xfrm>
          <a:prstGeom prst="rect">
            <a:avLst/>
          </a:prstGeom>
        </p:spPr>
      </p:pic>
      <p:pic>
        <p:nvPicPr>
          <p:cNvPr id="1527" name="Image 1526">
            <a:extLst>
              <a:ext uri="{FF2B5EF4-FFF2-40B4-BE49-F238E27FC236}">
                <a16:creationId xmlns:a16="http://schemas.microsoft.com/office/drawing/2014/main" id="{125B9D91-EE3D-A452-297B-4CE9D0681A7A}"/>
              </a:ext>
            </a:extLst>
          </p:cNvPr>
          <p:cNvPicPr>
            <a:picLocks/>
          </p:cNvPicPr>
          <p:nvPr/>
        </p:nvPicPr>
        <p:blipFill>
          <a:blip r:embed="rId68"/>
          <a:stretch>
            <a:fillRect/>
          </a:stretch>
        </p:blipFill>
        <p:spPr>
          <a:xfrm>
            <a:off x="5272477" y="1070324"/>
            <a:ext cx="410400" cy="396000"/>
          </a:xfrm>
          <a:prstGeom prst="rect">
            <a:avLst/>
          </a:prstGeom>
        </p:spPr>
      </p:pic>
      <p:pic>
        <p:nvPicPr>
          <p:cNvPr id="1529" name="Image 1528">
            <a:extLst>
              <a:ext uri="{FF2B5EF4-FFF2-40B4-BE49-F238E27FC236}">
                <a16:creationId xmlns:a16="http://schemas.microsoft.com/office/drawing/2014/main" id="{24479EF1-B059-EAD0-6196-A0F5201BA2B7}"/>
              </a:ext>
            </a:extLst>
          </p:cNvPr>
          <p:cNvPicPr>
            <a:picLocks/>
          </p:cNvPicPr>
          <p:nvPr/>
        </p:nvPicPr>
        <p:blipFill>
          <a:blip r:embed="rId69"/>
          <a:stretch>
            <a:fillRect/>
          </a:stretch>
        </p:blipFill>
        <p:spPr>
          <a:xfrm>
            <a:off x="5272477" y="1508018"/>
            <a:ext cx="410400" cy="396000"/>
          </a:xfrm>
          <a:prstGeom prst="rect">
            <a:avLst/>
          </a:prstGeom>
        </p:spPr>
      </p:pic>
      <p:pic>
        <p:nvPicPr>
          <p:cNvPr id="1531" name="Image 1530">
            <a:extLst>
              <a:ext uri="{FF2B5EF4-FFF2-40B4-BE49-F238E27FC236}">
                <a16:creationId xmlns:a16="http://schemas.microsoft.com/office/drawing/2014/main" id="{D0C9F84B-AF97-CD5B-330C-8AE4C4478422}"/>
              </a:ext>
            </a:extLst>
          </p:cNvPr>
          <p:cNvPicPr>
            <a:picLocks/>
          </p:cNvPicPr>
          <p:nvPr/>
        </p:nvPicPr>
        <p:blipFill>
          <a:blip r:embed="rId70"/>
          <a:stretch>
            <a:fillRect/>
          </a:stretch>
        </p:blipFill>
        <p:spPr>
          <a:xfrm>
            <a:off x="5272477" y="1941691"/>
            <a:ext cx="410400" cy="396000"/>
          </a:xfrm>
          <a:prstGeom prst="rect">
            <a:avLst/>
          </a:prstGeom>
        </p:spPr>
      </p:pic>
      <p:pic>
        <p:nvPicPr>
          <p:cNvPr id="1533" name="Image 1532">
            <a:extLst>
              <a:ext uri="{FF2B5EF4-FFF2-40B4-BE49-F238E27FC236}">
                <a16:creationId xmlns:a16="http://schemas.microsoft.com/office/drawing/2014/main" id="{B62CB3E1-65FF-73EE-0E41-4EF34028BFF7}"/>
              </a:ext>
            </a:extLst>
          </p:cNvPr>
          <p:cNvPicPr>
            <a:picLocks/>
          </p:cNvPicPr>
          <p:nvPr/>
        </p:nvPicPr>
        <p:blipFill>
          <a:blip r:embed="rId71"/>
          <a:stretch>
            <a:fillRect/>
          </a:stretch>
        </p:blipFill>
        <p:spPr>
          <a:xfrm>
            <a:off x="5272477" y="2385193"/>
            <a:ext cx="410400" cy="396000"/>
          </a:xfrm>
          <a:prstGeom prst="rect">
            <a:avLst/>
          </a:prstGeom>
        </p:spPr>
      </p:pic>
      <p:pic>
        <p:nvPicPr>
          <p:cNvPr id="1535" name="Image 1534">
            <a:extLst>
              <a:ext uri="{FF2B5EF4-FFF2-40B4-BE49-F238E27FC236}">
                <a16:creationId xmlns:a16="http://schemas.microsoft.com/office/drawing/2014/main" id="{FC0F411D-A334-DC0B-DD78-F05AB76EE7AE}"/>
              </a:ext>
            </a:extLst>
          </p:cNvPr>
          <p:cNvPicPr>
            <a:picLocks/>
          </p:cNvPicPr>
          <p:nvPr/>
        </p:nvPicPr>
        <p:blipFill>
          <a:blip r:embed="rId72"/>
          <a:stretch>
            <a:fillRect/>
          </a:stretch>
        </p:blipFill>
        <p:spPr>
          <a:xfrm>
            <a:off x="5272477" y="2809703"/>
            <a:ext cx="410400" cy="396000"/>
          </a:xfrm>
          <a:prstGeom prst="rect">
            <a:avLst/>
          </a:prstGeom>
        </p:spPr>
      </p:pic>
      <p:pic>
        <p:nvPicPr>
          <p:cNvPr id="1664" name="Image 1663">
            <a:extLst>
              <a:ext uri="{FF2B5EF4-FFF2-40B4-BE49-F238E27FC236}">
                <a16:creationId xmlns:a16="http://schemas.microsoft.com/office/drawing/2014/main" id="{46ADDC8B-FA0E-6202-FDEB-306B0E23295F}"/>
              </a:ext>
            </a:extLst>
          </p:cNvPr>
          <p:cNvPicPr>
            <a:picLocks/>
          </p:cNvPicPr>
          <p:nvPr/>
        </p:nvPicPr>
        <p:blipFill>
          <a:blip r:embed="rId73"/>
          <a:stretch>
            <a:fillRect/>
          </a:stretch>
        </p:blipFill>
        <p:spPr>
          <a:xfrm>
            <a:off x="4838750" y="647552"/>
            <a:ext cx="410400" cy="396000"/>
          </a:xfrm>
          <a:prstGeom prst="rect">
            <a:avLst/>
          </a:prstGeom>
        </p:spPr>
      </p:pic>
      <p:pic>
        <p:nvPicPr>
          <p:cNvPr id="1666" name="Image 1665">
            <a:extLst>
              <a:ext uri="{FF2B5EF4-FFF2-40B4-BE49-F238E27FC236}">
                <a16:creationId xmlns:a16="http://schemas.microsoft.com/office/drawing/2014/main" id="{672F2945-AFCC-817A-62A8-27ACFBE153B0}"/>
              </a:ext>
            </a:extLst>
          </p:cNvPr>
          <p:cNvPicPr>
            <a:picLocks/>
          </p:cNvPicPr>
          <p:nvPr/>
        </p:nvPicPr>
        <p:blipFill>
          <a:blip r:embed="rId74"/>
          <a:stretch>
            <a:fillRect/>
          </a:stretch>
        </p:blipFill>
        <p:spPr>
          <a:xfrm>
            <a:off x="4838749" y="1070324"/>
            <a:ext cx="410400" cy="396000"/>
          </a:xfrm>
          <a:prstGeom prst="rect">
            <a:avLst/>
          </a:prstGeom>
        </p:spPr>
      </p:pic>
      <p:pic>
        <p:nvPicPr>
          <p:cNvPr id="1667" name="Image 1666">
            <a:extLst>
              <a:ext uri="{FF2B5EF4-FFF2-40B4-BE49-F238E27FC236}">
                <a16:creationId xmlns:a16="http://schemas.microsoft.com/office/drawing/2014/main" id="{3A760BEE-8D2B-9881-4DA8-4C9D158108C3}"/>
              </a:ext>
            </a:extLst>
          </p:cNvPr>
          <p:cNvPicPr>
            <a:picLocks/>
          </p:cNvPicPr>
          <p:nvPr/>
        </p:nvPicPr>
        <p:blipFill>
          <a:blip r:embed="rId75"/>
          <a:stretch>
            <a:fillRect/>
          </a:stretch>
        </p:blipFill>
        <p:spPr>
          <a:xfrm>
            <a:off x="4838750" y="1508018"/>
            <a:ext cx="410400" cy="396000"/>
          </a:xfrm>
          <a:prstGeom prst="rect">
            <a:avLst/>
          </a:prstGeom>
        </p:spPr>
      </p:pic>
      <p:pic>
        <p:nvPicPr>
          <p:cNvPr id="1669" name="Image 1668">
            <a:extLst>
              <a:ext uri="{FF2B5EF4-FFF2-40B4-BE49-F238E27FC236}">
                <a16:creationId xmlns:a16="http://schemas.microsoft.com/office/drawing/2014/main" id="{DD8D2414-725F-34F9-2721-FE097277656E}"/>
              </a:ext>
            </a:extLst>
          </p:cNvPr>
          <p:cNvPicPr>
            <a:picLocks/>
          </p:cNvPicPr>
          <p:nvPr/>
        </p:nvPicPr>
        <p:blipFill>
          <a:blip r:embed="rId76"/>
          <a:stretch>
            <a:fillRect/>
          </a:stretch>
        </p:blipFill>
        <p:spPr>
          <a:xfrm>
            <a:off x="4837231" y="1941691"/>
            <a:ext cx="410400" cy="396000"/>
          </a:xfrm>
          <a:prstGeom prst="rect">
            <a:avLst/>
          </a:prstGeom>
        </p:spPr>
      </p:pic>
      <p:pic>
        <p:nvPicPr>
          <p:cNvPr id="1670" name="Image 1669">
            <a:extLst>
              <a:ext uri="{FF2B5EF4-FFF2-40B4-BE49-F238E27FC236}">
                <a16:creationId xmlns:a16="http://schemas.microsoft.com/office/drawing/2014/main" id="{46A663A2-4EF2-99DA-7028-944DAB8781F6}"/>
              </a:ext>
            </a:extLst>
          </p:cNvPr>
          <p:cNvPicPr>
            <a:picLocks/>
          </p:cNvPicPr>
          <p:nvPr/>
        </p:nvPicPr>
        <p:blipFill>
          <a:blip r:embed="rId77"/>
          <a:stretch>
            <a:fillRect/>
          </a:stretch>
        </p:blipFill>
        <p:spPr>
          <a:xfrm>
            <a:off x="4837231" y="2383733"/>
            <a:ext cx="410400" cy="396000"/>
          </a:xfrm>
          <a:prstGeom prst="rect">
            <a:avLst/>
          </a:prstGeom>
        </p:spPr>
      </p:pic>
      <p:pic>
        <p:nvPicPr>
          <p:cNvPr id="1671" name="Image 1670">
            <a:extLst>
              <a:ext uri="{FF2B5EF4-FFF2-40B4-BE49-F238E27FC236}">
                <a16:creationId xmlns:a16="http://schemas.microsoft.com/office/drawing/2014/main" id="{564349C0-AF7A-16C1-6A62-419A7A8E4D6A}"/>
              </a:ext>
            </a:extLst>
          </p:cNvPr>
          <p:cNvPicPr>
            <a:picLocks/>
          </p:cNvPicPr>
          <p:nvPr/>
        </p:nvPicPr>
        <p:blipFill>
          <a:blip r:embed="rId78"/>
          <a:stretch>
            <a:fillRect/>
          </a:stretch>
        </p:blipFill>
        <p:spPr>
          <a:xfrm>
            <a:off x="4838750" y="2809703"/>
            <a:ext cx="410400" cy="396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2B793A3-62CB-3CB9-5CFD-DBEE8869CE2A}"/>
              </a:ext>
            </a:extLst>
          </p:cNvPr>
          <p:cNvSpPr txBox="1"/>
          <p:nvPr/>
        </p:nvSpPr>
        <p:spPr>
          <a:xfrm>
            <a:off x="-59542" y="803945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intermediaire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B44995-9466-8322-73CA-01422EB31CB6}"/>
              </a:ext>
            </a:extLst>
          </p:cNvPr>
          <p:cNvSpPr txBox="1"/>
          <p:nvPr/>
        </p:nvSpPr>
        <p:spPr>
          <a:xfrm>
            <a:off x="-45180" y="1718008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Before noise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2D3B2B-6F9C-E043-C0EF-49ACDBDE1BC5}"/>
              </a:ext>
            </a:extLst>
          </p:cNvPr>
          <p:cNvSpPr txBox="1"/>
          <p:nvPr/>
        </p:nvSpPr>
        <p:spPr>
          <a:xfrm>
            <a:off x="-1099" y="2549498"/>
            <a:ext cx="14194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After noise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A38F00-CC27-544A-695D-CC6321236FFE}"/>
              </a:ext>
            </a:extLst>
          </p:cNvPr>
          <p:cNvSpPr txBox="1"/>
          <p:nvPr/>
        </p:nvSpPr>
        <p:spPr>
          <a:xfrm>
            <a:off x="5700856" y="2467111"/>
            <a:ext cx="14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SUPPLEMENTARY MATERIAL </a:t>
            </a:r>
          </a:p>
        </p:txBody>
      </p:sp>
    </p:spTree>
    <p:extLst>
      <p:ext uri="{BB962C8B-B14F-4D97-AF65-F5344CB8AC3E}">
        <p14:creationId xmlns:p14="http://schemas.microsoft.com/office/powerpoint/2010/main" val="167133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01FED426-BE8C-0767-2BC1-3384E4BB3619}"/>
              </a:ext>
            </a:extLst>
          </p:cNvPr>
          <p:cNvSpPr txBox="1"/>
          <p:nvPr/>
        </p:nvSpPr>
        <p:spPr>
          <a:xfrm>
            <a:off x="1" y="879526"/>
            <a:ext cx="6858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 2: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Synchronized bursting robustly regularizes synaptic weights during rest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3: figure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l’article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reset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appendix article: model-independent, HB?</a:t>
            </a:r>
          </a:p>
        </p:txBody>
      </p:sp>
    </p:spTree>
    <p:extLst>
      <p:ext uri="{BB962C8B-B14F-4D97-AF65-F5344CB8AC3E}">
        <p14:creationId xmlns:p14="http://schemas.microsoft.com/office/powerpoint/2010/main" val="2329679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capture d’écran, texte, diagramme, Parallèle&#10;&#10;Description générée automatiquement">
            <a:extLst>
              <a:ext uri="{FF2B5EF4-FFF2-40B4-BE49-F238E27FC236}">
                <a16:creationId xmlns:a16="http://schemas.microsoft.com/office/drawing/2014/main" id="{B0215E1C-EBD4-332E-D68B-4511ABCAD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0"/>
            <a:ext cx="621376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1802114-12EB-7631-B221-46F23320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46050"/>
            <a:ext cx="6197600" cy="96139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3C587DF-C795-0682-1BEB-6CCB6900EBB1}"/>
              </a:ext>
            </a:extLst>
          </p:cNvPr>
          <p:cNvSpPr txBox="1"/>
          <p:nvPr/>
        </p:nvSpPr>
        <p:spPr>
          <a:xfrm>
            <a:off x="0" y="14605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SI: model</a:t>
            </a:r>
          </a:p>
        </p:txBody>
      </p:sp>
    </p:spTree>
    <p:extLst>
      <p:ext uri="{BB962C8B-B14F-4D97-AF65-F5344CB8AC3E}">
        <p14:creationId xmlns:p14="http://schemas.microsoft.com/office/powerpoint/2010/main" val="6072597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30874</TotalTime>
  <Words>1197</Words>
  <Application>Microsoft Macintosh PowerPoint</Application>
  <PresentationFormat>Format A4 (210 x 297 mm)</PresentationFormat>
  <Paragraphs>458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Helvetica Neue Thin</vt:lpstr>
      <vt:lpstr>Lato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390</cp:revision>
  <dcterms:created xsi:type="dcterms:W3CDTF">2022-11-18T05:31:33Z</dcterms:created>
  <dcterms:modified xsi:type="dcterms:W3CDTF">2023-12-20T13:13:04Z</dcterms:modified>
</cp:coreProperties>
</file>