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7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4E79"/>
    <a:srgbClr val="BDD7EE"/>
    <a:srgbClr val="D13E45"/>
    <a:srgbClr val="99C1C0"/>
    <a:srgbClr val="007F80"/>
    <a:srgbClr val="BDD7EF"/>
    <a:srgbClr val="E287AC"/>
    <a:srgbClr val="F6D6E2"/>
    <a:srgbClr val="F0F1FF"/>
    <a:srgbClr val="F69D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45"/>
    <p:restoredTop sz="96197"/>
  </p:normalViewPr>
  <p:slideViewPr>
    <p:cSldViewPr snapToGrid="0">
      <p:cViewPr>
        <p:scale>
          <a:sx n="149" d="100"/>
          <a:sy n="149" d="100"/>
        </p:scale>
        <p:origin x="123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12/22/23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7" name="ZoneTexte 1876">
            <a:extLst>
              <a:ext uri="{FF2B5EF4-FFF2-40B4-BE49-F238E27FC236}">
                <a16:creationId xmlns:a16="http://schemas.microsoft.com/office/drawing/2014/main" id="{71208763-D99C-CF4C-A0D3-6B0A3F76219F}"/>
              </a:ext>
            </a:extLst>
          </p:cNvPr>
          <p:cNvSpPr txBox="1"/>
          <p:nvPr/>
        </p:nvSpPr>
        <p:spPr>
          <a:xfrm>
            <a:off x="5463788" y="5623401"/>
            <a:ext cx="3331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82" name="Image 1881">
            <a:extLst>
              <a:ext uri="{FF2B5EF4-FFF2-40B4-BE49-F238E27FC236}">
                <a16:creationId xmlns:a16="http://schemas.microsoft.com/office/drawing/2014/main" id="{DE1A456F-3923-0D3C-49A3-82D9AE6B42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9097" t="-754" r="28608" b="-4124"/>
          <a:stretch/>
        </p:blipFill>
        <p:spPr>
          <a:xfrm>
            <a:off x="5370671" y="5901397"/>
            <a:ext cx="1080285" cy="451878"/>
          </a:xfrm>
          <a:prstGeom prst="rect">
            <a:avLst/>
          </a:prstGeom>
        </p:spPr>
      </p:pic>
      <p:cxnSp>
        <p:nvCxnSpPr>
          <p:cNvPr id="1884" name="Connecteur droit 1883">
            <a:extLst>
              <a:ext uri="{FF2B5EF4-FFF2-40B4-BE49-F238E27FC236}">
                <a16:creationId xmlns:a16="http://schemas.microsoft.com/office/drawing/2014/main" id="{ACA79F24-3F86-AC6E-523C-53737BCBA168}"/>
              </a:ext>
            </a:extLst>
          </p:cNvPr>
          <p:cNvCxnSpPr>
            <a:cxnSpLocks/>
          </p:cNvCxnSpPr>
          <p:nvPr/>
        </p:nvCxnSpPr>
        <p:spPr>
          <a:xfrm>
            <a:off x="5553699" y="5861086"/>
            <a:ext cx="59535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9" name="Connecteur droit 1888">
            <a:extLst>
              <a:ext uri="{FF2B5EF4-FFF2-40B4-BE49-F238E27FC236}">
                <a16:creationId xmlns:a16="http://schemas.microsoft.com/office/drawing/2014/main" id="{A5283C10-E865-4232-87B7-39E7954C3EFA}"/>
              </a:ext>
            </a:extLst>
          </p:cNvPr>
          <p:cNvCxnSpPr>
            <a:cxnSpLocks/>
          </p:cNvCxnSpPr>
          <p:nvPr/>
        </p:nvCxnSpPr>
        <p:spPr>
          <a:xfrm>
            <a:off x="5620574" y="6326529"/>
            <a:ext cx="85891" cy="63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4" name="Connecteur droit 1893">
            <a:extLst>
              <a:ext uri="{FF2B5EF4-FFF2-40B4-BE49-F238E27FC236}">
                <a16:creationId xmlns:a16="http://schemas.microsoft.com/office/drawing/2014/main" id="{AD903799-01E8-AB08-9A97-62C1A4C0893A}"/>
              </a:ext>
            </a:extLst>
          </p:cNvPr>
          <p:cNvCxnSpPr>
            <a:cxnSpLocks/>
          </p:cNvCxnSpPr>
          <p:nvPr/>
        </p:nvCxnSpPr>
        <p:spPr>
          <a:xfrm flipH="1">
            <a:off x="5478369" y="6328877"/>
            <a:ext cx="87206" cy="6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6" name="ZoneTexte 1895">
            <a:extLst>
              <a:ext uri="{FF2B5EF4-FFF2-40B4-BE49-F238E27FC236}">
                <a16:creationId xmlns:a16="http://schemas.microsoft.com/office/drawing/2014/main" id="{76C99F84-F108-7DA3-6EBB-67F54A9B2672}"/>
              </a:ext>
            </a:extLst>
          </p:cNvPr>
          <p:cNvSpPr txBox="1"/>
          <p:nvPr/>
        </p:nvSpPr>
        <p:spPr>
          <a:xfrm>
            <a:off x="5439373" y="6429644"/>
            <a:ext cx="302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</a:t>
            </a:r>
          </a:p>
        </p:txBody>
      </p:sp>
      <p:sp>
        <p:nvSpPr>
          <p:cNvPr id="1897" name="ZoneTexte 1896">
            <a:extLst>
              <a:ext uri="{FF2B5EF4-FFF2-40B4-BE49-F238E27FC236}">
                <a16:creationId xmlns:a16="http://schemas.microsoft.com/office/drawing/2014/main" id="{74ED1E45-91F6-38F1-0F8A-58809DFF526E}"/>
              </a:ext>
            </a:extLst>
          </p:cNvPr>
          <p:cNvSpPr txBox="1"/>
          <p:nvPr/>
        </p:nvSpPr>
        <p:spPr>
          <a:xfrm>
            <a:off x="6044342" y="6429644"/>
            <a:ext cx="4066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898" name="ZoneTexte 1897">
            <a:extLst>
              <a:ext uri="{FF2B5EF4-FFF2-40B4-BE49-F238E27FC236}">
                <a16:creationId xmlns:a16="http://schemas.microsoft.com/office/drawing/2014/main" id="{34A1613B-5521-BD29-747D-03EB95E7087E}"/>
              </a:ext>
            </a:extLst>
          </p:cNvPr>
          <p:cNvSpPr txBox="1"/>
          <p:nvPr/>
        </p:nvSpPr>
        <p:spPr>
          <a:xfrm>
            <a:off x="6034311" y="6253247"/>
            <a:ext cx="33311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1 2 3</a:t>
            </a:r>
          </a:p>
        </p:txBody>
      </p:sp>
      <p:sp>
        <p:nvSpPr>
          <p:cNvPr id="1920" name="ZoneTexte 1919">
            <a:extLst>
              <a:ext uri="{FF2B5EF4-FFF2-40B4-BE49-F238E27FC236}">
                <a16:creationId xmlns:a16="http://schemas.microsoft.com/office/drawing/2014/main" id="{D1A7E198-43BD-8DDA-0CC2-26AEF4258F4D}"/>
              </a:ext>
            </a:extLst>
          </p:cNvPr>
          <p:cNvSpPr txBox="1"/>
          <p:nvPr/>
        </p:nvSpPr>
        <p:spPr>
          <a:xfrm>
            <a:off x="2288145" y="6429644"/>
            <a:ext cx="6174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f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(Hz)</a:t>
            </a:r>
          </a:p>
        </p:txBody>
      </p:sp>
      <p:sp>
        <p:nvSpPr>
          <p:cNvPr id="1921" name="ZoneTexte 1920">
            <a:extLst>
              <a:ext uri="{FF2B5EF4-FFF2-40B4-BE49-F238E27FC236}">
                <a16:creationId xmlns:a16="http://schemas.microsoft.com/office/drawing/2014/main" id="{239D334A-39E0-EA9E-A3CF-0483653BF741}"/>
              </a:ext>
            </a:extLst>
          </p:cNvPr>
          <p:cNvSpPr txBox="1"/>
          <p:nvPr/>
        </p:nvSpPr>
        <p:spPr>
          <a:xfrm>
            <a:off x="3430869" y="6429644"/>
            <a:ext cx="5918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IBF (Hz)</a:t>
            </a:r>
          </a:p>
        </p:txBody>
      </p:sp>
      <p:sp>
        <p:nvSpPr>
          <p:cNvPr id="1922" name="ZoneTexte 1921">
            <a:extLst>
              <a:ext uri="{FF2B5EF4-FFF2-40B4-BE49-F238E27FC236}">
                <a16:creationId xmlns:a16="http://schemas.microsoft.com/office/drawing/2014/main" id="{EC4F4DEA-40A5-FE2B-5C5E-02FEE6F3D1BD}"/>
              </a:ext>
            </a:extLst>
          </p:cNvPr>
          <p:cNvSpPr txBox="1"/>
          <p:nvPr/>
        </p:nvSpPr>
        <p:spPr>
          <a:xfrm>
            <a:off x="4617175" y="6429644"/>
            <a:ext cx="4058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SPB</a:t>
            </a:r>
          </a:p>
        </p:txBody>
      </p:sp>
      <p:sp>
        <p:nvSpPr>
          <p:cNvPr id="1938" name="ZoneTexte 1937">
            <a:extLst>
              <a:ext uri="{FF2B5EF4-FFF2-40B4-BE49-F238E27FC236}">
                <a16:creationId xmlns:a16="http://schemas.microsoft.com/office/drawing/2014/main" id="{38090FE8-348B-79AC-2604-4D51314113EB}"/>
              </a:ext>
            </a:extLst>
          </p:cNvPr>
          <p:cNvSpPr txBox="1"/>
          <p:nvPr/>
        </p:nvSpPr>
        <p:spPr>
          <a:xfrm>
            <a:off x="205702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939" name="ZoneTexte 1938">
            <a:extLst>
              <a:ext uri="{FF2B5EF4-FFF2-40B4-BE49-F238E27FC236}">
                <a16:creationId xmlns:a16="http://schemas.microsoft.com/office/drawing/2014/main" id="{AB12741E-08AC-F29E-BA80-61ED59ED8FE2}"/>
              </a:ext>
            </a:extLst>
          </p:cNvPr>
          <p:cNvSpPr txBox="1"/>
          <p:nvPr/>
        </p:nvSpPr>
        <p:spPr>
          <a:xfrm>
            <a:off x="2895254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942" name="ZoneTexte 1941">
            <a:extLst>
              <a:ext uri="{FF2B5EF4-FFF2-40B4-BE49-F238E27FC236}">
                <a16:creationId xmlns:a16="http://schemas.microsoft.com/office/drawing/2014/main" id="{224CDAE5-0B49-4B9E-11A0-D23291CA9B92}"/>
              </a:ext>
            </a:extLst>
          </p:cNvPr>
          <p:cNvSpPr txBox="1"/>
          <p:nvPr/>
        </p:nvSpPr>
        <p:spPr>
          <a:xfrm>
            <a:off x="319200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1943" name="ZoneTexte 1942">
            <a:extLst>
              <a:ext uri="{FF2B5EF4-FFF2-40B4-BE49-F238E27FC236}">
                <a16:creationId xmlns:a16="http://schemas.microsoft.com/office/drawing/2014/main" id="{6474625E-8DEB-7F60-B32A-6E779194A566}"/>
              </a:ext>
            </a:extLst>
          </p:cNvPr>
          <p:cNvSpPr txBox="1"/>
          <p:nvPr/>
        </p:nvSpPr>
        <p:spPr>
          <a:xfrm>
            <a:off x="3979441" y="6261194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93C22DA8-D194-473F-F3BA-9C1758B24BA5}"/>
              </a:ext>
            </a:extLst>
          </p:cNvPr>
          <p:cNvSpPr txBox="1"/>
          <p:nvPr/>
        </p:nvSpPr>
        <p:spPr>
          <a:xfrm>
            <a:off x="445953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</a:t>
            </a:r>
          </a:p>
        </p:txBody>
      </p:sp>
      <p:pic>
        <p:nvPicPr>
          <p:cNvPr id="1812" name="Image 1811">
            <a:extLst>
              <a:ext uri="{FF2B5EF4-FFF2-40B4-BE49-F238E27FC236}">
                <a16:creationId xmlns:a16="http://schemas.microsoft.com/office/drawing/2014/main" id="{288396ED-ECC8-EA1F-D4C2-C814C0528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74437" y="5577783"/>
            <a:ext cx="844892" cy="723900"/>
          </a:xfrm>
          <a:prstGeom prst="rect">
            <a:avLst/>
          </a:prstGeom>
        </p:spPr>
      </p:pic>
      <p:pic>
        <p:nvPicPr>
          <p:cNvPr id="1814" name="Image 1813">
            <a:extLst>
              <a:ext uri="{FF2B5EF4-FFF2-40B4-BE49-F238E27FC236}">
                <a16:creationId xmlns:a16="http://schemas.microsoft.com/office/drawing/2014/main" id="{0C166790-FF04-3A71-A0FD-F34A111A76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296663" y="5577783"/>
            <a:ext cx="860240" cy="723900"/>
          </a:xfrm>
          <a:prstGeom prst="rect">
            <a:avLst/>
          </a:prstGeom>
        </p:spPr>
      </p:pic>
      <p:pic>
        <p:nvPicPr>
          <p:cNvPr id="1818" name="Image 1817">
            <a:extLst>
              <a:ext uri="{FF2B5EF4-FFF2-40B4-BE49-F238E27FC236}">
                <a16:creationId xmlns:a16="http://schemas.microsoft.com/office/drawing/2014/main" id="{FAA3BB2F-1A19-28BE-1A0D-24689825ED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388352" y="5577783"/>
            <a:ext cx="863527" cy="723900"/>
          </a:xfrm>
          <a:prstGeom prst="rect">
            <a:avLst/>
          </a:prstGeom>
        </p:spPr>
      </p:pic>
      <p:sp>
        <p:nvSpPr>
          <p:cNvPr id="1837" name="ZoneTexte 1836">
            <a:extLst>
              <a:ext uri="{FF2B5EF4-FFF2-40B4-BE49-F238E27FC236}">
                <a16:creationId xmlns:a16="http://schemas.microsoft.com/office/drawing/2014/main" id="{E8B5658C-39BB-38B4-C3E4-B935815CB586}"/>
              </a:ext>
            </a:extLst>
          </p:cNvPr>
          <p:cNvSpPr txBox="1"/>
          <p:nvPr/>
        </p:nvSpPr>
        <p:spPr>
          <a:xfrm>
            <a:off x="4626581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sp>
        <p:nvSpPr>
          <p:cNvPr id="1838" name="ZoneTexte 1837">
            <a:extLst>
              <a:ext uri="{FF2B5EF4-FFF2-40B4-BE49-F238E27FC236}">
                <a16:creationId xmlns:a16="http://schemas.microsoft.com/office/drawing/2014/main" id="{50A60ECD-315A-16F3-DA64-577079955FC4}"/>
              </a:ext>
            </a:extLst>
          </p:cNvPr>
          <p:cNvSpPr txBox="1"/>
          <p:nvPr/>
        </p:nvSpPr>
        <p:spPr>
          <a:xfrm>
            <a:off x="4790893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839" name="ZoneTexte 1838">
            <a:extLst>
              <a:ext uri="{FF2B5EF4-FFF2-40B4-BE49-F238E27FC236}">
                <a16:creationId xmlns:a16="http://schemas.microsoft.com/office/drawing/2014/main" id="{C31A7C0C-58D9-8812-189C-0F27E2BECCB5}"/>
              </a:ext>
            </a:extLst>
          </p:cNvPr>
          <p:cNvSpPr txBox="1"/>
          <p:nvPr/>
        </p:nvSpPr>
        <p:spPr>
          <a:xfrm>
            <a:off x="4961570" y="6261194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841" name="ZoneTexte 1840">
            <a:extLst>
              <a:ext uri="{FF2B5EF4-FFF2-40B4-BE49-F238E27FC236}">
                <a16:creationId xmlns:a16="http://schemas.microsoft.com/office/drawing/2014/main" id="{9371B7B0-25A3-CBDE-DA29-65B5768366B2}"/>
              </a:ext>
            </a:extLst>
          </p:cNvPr>
          <p:cNvSpPr txBox="1"/>
          <p:nvPr/>
        </p:nvSpPr>
        <p:spPr>
          <a:xfrm rot="16200000">
            <a:off x="1538824" y="5824316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# neurons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2FB2B72C-EAE7-9684-D238-186648985EAE}"/>
              </a:ext>
            </a:extLst>
          </p:cNvPr>
          <p:cNvSpPr txBox="1"/>
          <p:nvPr/>
        </p:nvSpPr>
        <p:spPr>
          <a:xfrm>
            <a:off x="1981809" y="6188862"/>
            <a:ext cx="23436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928C1BB6-06F9-43B1-2F50-D9F0D5371BE7}"/>
              </a:ext>
            </a:extLst>
          </p:cNvPr>
          <p:cNvSpPr txBox="1"/>
          <p:nvPr/>
        </p:nvSpPr>
        <p:spPr>
          <a:xfrm>
            <a:off x="1893181" y="5491991"/>
            <a:ext cx="33374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</a:t>
            </a: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595660" y="-32347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79769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31118</TotalTime>
  <Words>27</Words>
  <Application>Microsoft Macintosh PowerPoint</Application>
  <PresentationFormat>Format A4 (210 x 297 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 Neue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448</cp:revision>
  <dcterms:created xsi:type="dcterms:W3CDTF">2022-11-18T05:31:33Z</dcterms:created>
  <dcterms:modified xsi:type="dcterms:W3CDTF">2023-12-22T14:14:23Z</dcterms:modified>
</cp:coreProperties>
</file>